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340" r:id="rId2"/>
    <p:sldId id="298" r:id="rId3"/>
    <p:sldId id="342" r:id="rId4"/>
    <p:sldId id="299" r:id="rId5"/>
    <p:sldId id="300" r:id="rId6"/>
    <p:sldId id="301" r:id="rId7"/>
    <p:sldId id="302" r:id="rId8"/>
    <p:sldId id="327" r:id="rId9"/>
    <p:sldId id="339" r:id="rId10"/>
    <p:sldId id="343" r:id="rId11"/>
    <p:sldId id="344" r:id="rId12"/>
    <p:sldId id="338" r:id="rId13"/>
    <p:sldId id="305" r:id="rId14"/>
    <p:sldId id="306" r:id="rId15"/>
    <p:sldId id="307" r:id="rId16"/>
    <p:sldId id="308" r:id="rId17"/>
    <p:sldId id="309" r:id="rId18"/>
    <p:sldId id="346" r:id="rId19"/>
    <p:sldId id="310" r:id="rId20"/>
    <p:sldId id="347" r:id="rId21"/>
    <p:sldId id="318" r:id="rId22"/>
    <p:sldId id="348" r:id="rId23"/>
    <p:sldId id="32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25000"/>
      <a:buFont typeface="Wingdings" panose="05000000000000000000" pitchFamily="2" charset="2"/>
      <a:buChar char="Ü"/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25000"/>
      <a:buFont typeface="Wingdings" panose="05000000000000000000" pitchFamily="2" charset="2"/>
      <a:buChar char="Ü"/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25000"/>
      <a:buFont typeface="Wingdings" panose="05000000000000000000" pitchFamily="2" charset="2"/>
      <a:buChar char="Ü"/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25000"/>
      <a:buFont typeface="Wingdings" panose="05000000000000000000" pitchFamily="2" charset="2"/>
      <a:buChar char="Ü"/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25000"/>
      <a:buFont typeface="Wingdings" panose="05000000000000000000" pitchFamily="2" charset="2"/>
      <a:buChar char="Ü"/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1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CC00"/>
    <a:srgbClr val="A8E9F0"/>
    <a:srgbClr val="FFCCCC"/>
    <a:srgbClr val="CCFFFF"/>
    <a:srgbClr val="99CCFF"/>
    <a:srgbClr val="CCFF99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575" autoAdjust="0"/>
  </p:normalViewPr>
  <p:slideViewPr>
    <p:cSldViewPr>
      <p:cViewPr>
        <p:scale>
          <a:sx n="60" d="100"/>
          <a:sy n="60" d="100"/>
        </p:scale>
        <p:origin x="-308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10"/>
    </p:cViewPr>
  </p:sorterViewPr>
  <p:notesViewPr>
    <p:cSldViewPr>
      <p:cViewPr varScale="1">
        <p:scale>
          <a:sx n="53" d="100"/>
          <a:sy n="53" d="100"/>
        </p:scale>
        <p:origin x="-18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4AA337B2-C870-498F-B478-927E8CF891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tr-TR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4C16CCD0-539B-4BE7-BDFF-985A1CCA71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tr-TR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2577F594-765F-4341-B557-FCF16418A8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86B1F2E1-BF7A-4113-A248-D0FD657E2D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0"/>
            <a:r>
              <a:rPr lang="tr-TR" altLang="en-US"/>
              <a:t>İkinci düzey</a:t>
            </a:r>
          </a:p>
          <a:p>
            <a:pPr lvl="0"/>
            <a:r>
              <a:rPr lang="tr-TR" altLang="en-US"/>
              <a:t>Üçüncü düzey</a:t>
            </a:r>
          </a:p>
          <a:p>
            <a:pPr lvl="0"/>
            <a:r>
              <a:rPr lang="tr-TR" altLang="en-US"/>
              <a:t>Dördüncü düzey</a:t>
            </a:r>
          </a:p>
          <a:p>
            <a:pPr lvl="0"/>
            <a:r>
              <a:rPr lang="tr-TR" altLang="en-US"/>
              <a:t>Beşinci düzey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4611512A-DE8B-43E7-8589-9C4E8FA3E2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tr-TR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9074318F-FB5A-49CA-BF54-4555F520E9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anose="02020603050405020304" pitchFamily="18" charset="0"/>
              </a:defRPr>
            </a:lvl1pPr>
          </a:lstStyle>
          <a:p>
            <a:fld id="{3F1FE567-8601-4EA5-B015-6521EA58833C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xmlns="" id="{7206F1BD-EC59-4782-B788-2F975E75A3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en-US" noProof="0"/>
              <a:t>Asıl başlık biçemi için tıklatın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xmlns="" id="{688BB3E2-505B-4C4C-8281-795950BE6D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tr-TR" altLang="en-US" noProof="0"/>
              <a:t>Asıl alt başlık biçemi için tıklatın</a:t>
            </a:r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xmlns="" id="{F35A6BFC-7937-4FD2-A28A-E207414148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tr-TR" altLang="en-US"/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xmlns="" id="{31A6D432-9AA9-4686-A3D3-7EDCB060C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tr-TR" altLang="en-US"/>
          </a:p>
        </p:txBody>
      </p:sp>
      <p:sp>
        <p:nvSpPr>
          <p:cNvPr id="133126" name="Rectangle 6">
            <a:extLst>
              <a:ext uri="{FF2B5EF4-FFF2-40B4-BE49-F238E27FC236}">
                <a16:creationId xmlns:a16="http://schemas.microsoft.com/office/drawing/2014/main" xmlns="" id="{04D58106-CB1E-4908-BE41-175DC8FE08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62623CCF-EA58-435F-8108-62572F888C60}" type="slidenum">
              <a:rPr lang="tr-TR" altLang="en-US"/>
              <a:pPr/>
              <a:t>‹#›</a:t>
            </a:fld>
            <a:endParaRPr lang="tr-TR" altLang="en-US"/>
          </a:p>
        </p:txBody>
      </p:sp>
      <p:pic>
        <p:nvPicPr>
          <p:cNvPr id="133127" name="Picture 7">
            <a:extLst>
              <a:ext uri="{FF2B5EF4-FFF2-40B4-BE49-F238E27FC236}">
                <a16:creationId xmlns:a16="http://schemas.microsoft.com/office/drawing/2014/main" xmlns="" id="{27E20E07-72F1-4691-8DDB-7B27DBFCE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3B99D-6008-4DB8-9D5F-9E7F5F9D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D377F7-0A30-4B2F-9AB1-F3C146531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7D2683-A88D-4DAE-89FB-764B2C2B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139725-3B98-46DC-886C-14A9E43D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87E7E-021B-4347-BED2-6165DF1B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FCC7A-BD5E-4CD0-89EA-D53AE7EDDB4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137444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B144C38-4C01-4585-A72F-DE96FD5FF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DA73D8-D0CF-43C3-8E43-55F5CD022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13F9C-051C-4A29-9A5E-30BB33E6C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EA108B-D811-4C53-995C-3BDE3BB9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D3EA85-339E-4419-9F1A-9151812B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7C5F-3257-4FAA-97FF-F8C76762527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38716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BFB64B-1060-40FB-9498-9DCF563B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0C0EC0-E011-454B-AB6B-C1C84553835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6303B9-CA21-4593-9C32-5DACF1379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2E57B3-DBF4-46A0-A074-E4A4C08C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7796F6-698E-493D-A9B4-4B6EF181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04109E-0814-4942-8736-04521580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AE7EED-A7BA-4B48-B1BA-BA28CD066F3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1458841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001563-26CF-4B99-83BB-9E20B1FFE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57E384-032F-4FFC-B9E5-7B9660577A2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4DC673-7D6A-4CC9-9FE3-467E229CC3F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22800" y="1885950"/>
            <a:ext cx="4013200" cy="2009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0824D96-7C0B-43BA-B99D-222F0F14C40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22800" y="4048125"/>
            <a:ext cx="4013200" cy="2009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5FB6733-8ED5-4DCC-A489-27D4AFCD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604F0464-209E-49E6-89BE-DD6132D1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75AE810F-C3CD-4624-8978-DC053A93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CC4503-904E-47BA-8439-780E2733726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6031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A98941-5317-4A6F-869A-1771075D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76BA9-C3B3-4C0C-A86D-8EE69EC1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DD369F-DA91-452E-ABC7-4507BCD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823B15-C3A2-43DB-BF2C-3D7A512D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6ECD17-B504-4595-9C9D-4FC60ACB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18AFF-F6A7-4777-BD0F-6A7473F80FC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120476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0B9A9-111E-485B-9377-E7D57B53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C99CDB-1939-43C3-8A6F-87CEB56FE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CED03B-9050-4FC1-AA53-736B8B7BB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48980A-BD12-41A9-B718-2835614B3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C626F2-0777-4D64-BFE9-AF81A518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7E623-DCFC-4699-8E2A-2231E03605F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87576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644CA-4169-4F84-A016-24B79658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AFC977-B7B7-45EF-980E-FF6AD7792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CA345-DF6D-4F78-9D0E-D39BD2C42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F2DA08-FDA0-49F4-AFC8-B7DE58E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763CAE-1372-46AE-9081-594A748E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88B135-453D-4ECA-960A-5F004886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2B6F-C561-4DB6-9C80-9F4CD210C1C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89987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CEE7D-B94D-4AEA-B146-7B52C471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38D987-28C0-4147-80DB-6409AC99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4E29E2-32A1-475A-818D-69231CA2D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2B52BC-E851-4A3D-B3FB-46D406357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EF5A612-7CFA-4F2C-8852-1DD37C9FF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59135B-2CD3-401B-9E99-8D55C6F7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4C835A2-3FEB-4189-AF1F-D3A62CB6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6E1218-483D-47CA-B442-029F8955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E0A6-89A0-43B1-A04B-C47428B13B9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21161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986BFB-2654-4D2D-A7DE-E56C9C6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8180E2-F814-4313-977C-D6FE1733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3719FE-ADC2-4095-9D5D-4800C632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6B103D-FF76-4EF9-A552-287D5BED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7EC7-3491-46D8-BE52-59A6E6202B2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59209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C1FA68-58BA-4AE6-993D-47B80411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B8748E-7E29-4DC4-B49C-50C16D0B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9B310B-EFF2-422F-B07E-947E3945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342C7-20ED-4579-93D7-E9BB8F38DA36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84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2FFAB-3448-4015-AA12-25A9827F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9F405C-75C9-4E32-895D-BBE750CB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AB78A0-D170-4A55-AAD3-B3A617D5A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FA07E-51C8-4CA3-B2F2-6B234F0D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0F6EE6-09E7-4F6A-B428-36F4C978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E32A72-846E-403A-BD20-7374B7F5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C0229-196F-4C73-BCA5-16B2D4FAE24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67879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E3A3B-3F08-42BF-8366-1A0DFFAD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AF35BD-2218-4240-9C86-9BAE369BA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7BE2FD-4E5D-4D63-8012-4FDB3D5E5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41417F-DB2B-4E79-BFD1-1D52B95F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CAAD42-A470-472D-8C65-0282F830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499AD7-0936-4C53-ACC0-4EC9F5EF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B865B-3DD9-472A-AEF8-28E5DAEA249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44611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xmlns="" id="{BA640661-1EF7-449A-BD3A-5A8E4A0ED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biçemi için tıklatın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xmlns="" id="{21F3363F-4E14-438A-8D1C-C7B87FA4A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biçemleri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xmlns="" id="{5F08DFFF-F3FA-4D1C-9D05-54142AB5F8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xmlns="" id="{893F73E6-5B22-4980-AF79-1324D9156E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xmlns="" id="{D81AE0B2-F459-45E9-98B0-4648B38F3C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buClrTx/>
              <a:buSzTx/>
              <a:buFontTx/>
              <a:buNone/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20E2456C-EA84-4987-863E-80FB5945B481}" type="slidenum">
              <a:rPr lang="tr-TR" altLang="en-US"/>
              <a:pPr/>
              <a:t>‹#›</a:t>
            </a:fld>
            <a:endParaRPr lang="tr-TR" altLang="en-US"/>
          </a:p>
        </p:txBody>
      </p:sp>
      <p:pic>
        <p:nvPicPr>
          <p:cNvPr id="132103" name="Picture 7">
            <a:extLst>
              <a:ext uri="{FF2B5EF4-FFF2-40B4-BE49-F238E27FC236}">
                <a16:creationId xmlns:a16="http://schemas.microsoft.com/office/drawing/2014/main" xmlns="" id="{B8C235E0-BD9B-4941-B511-8C3738DFE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>
            <a:extLst>
              <a:ext uri="{FF2B5EF4-FFF2-40B4-BE49-F238E27FC236}">
                <a16:creationId xmlns:a16="http://schemas.microsoft.com/office/drawing/2014/main" xmlns="" id="{AB098CD0-3AF6-49C3-86A9-7B0D455B1E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pic>
        <p:nvPicPr>
          <p:cNvPr id="165893" name="Picture 1029">
            <a:extLst>
              <a:ext uri="{FF2B5EF4-FFF2-40B4-BE49-F238E27FC236}">
                <a16:creationId xmlns:a16="http://schemas.microsoft.com/office/drawing/2014/main" xmlns="" id="{0880A46A-4383-47D6-A981-40B64DD86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77057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123" name="Rectangle 1259">
            <a:extLst>
              <a:ext uri="{FF2B5EF4-FFF2-40B4-BE49-F238E27FC236}">
                <a16:creationId xmlns:a16="http://schemas.microsoft.com/office/drawing/2014/main" xmlns="" id="{E60C9988-DBDB-4CBA-A798-79F56CF8C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6350"/>
            <a:ext cx="67897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tr-TR" altLang="en-US" sz="8000">
                <a:solidFill>
                  <a:srgbClr val="000000"/>
                </a:solidFill>
                <a:latin typeface="Arial" panose="020B0604020202020204" pitchFamily="34" charset="0"/>
              </a:rPr>
              <a:t>TV ve ÇOCUK</a:t>
            </a:r>
          </a:p>
        </p:txBody>
      </p:sp>
      <p:grpSp>
        <p:nvGrpSpPr>
          <p:cNvPr id="166125" name="Group 1261">
            <a:extLst>
              <a:ext uri="{FF2B5EF4-FFF2-40B4-BE49-F238E27FC236}">
                <a16:creationId xmlns:a16="http://schemas.microsoft.com/office/drawing/2014/main" xmlns="" id="{20F6A5B3-9BB6-4C16-AC5D-84622832AF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76600" y="1989138"/>
            <a:ext cx="1079500" cy="935037"/>
            <a:chOff x="2467" y="1560"/>
            <a:chExt cx="1530" cy="1200"/>
          </a:xfrm>
        </p:grpSpPr>
        <p:sp>
          <p:nvSpPr>
            <p:cNvPr id="166126" name="AutoShape 1262">
              <a:extLst>
                <a:ext uri="{FF2B5EF4-FFF2-40B4-BE49-F238E27FC236}">
                  <a16:creationId xmlns:a16="http://schemas.microsoft.com/office/drawing/2014/main" xmlns="" id="{0AFB4D4A-4F70-45E5-8AE3-E4631973E5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67" y="1560"/>
              <a:ext cx="153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27" name="Freeform 1263">
              <a:extLst>
                <a:ext uri="{FF2B5EF4-FFF2-40B4-BE49-F238E27FC236}">
                  <a16:creationId xmlns:a16="http://schemas.microsoft.com/office/drawing/2014/main" xmlns="" id="{A8B66DB8-DCFC-4768-BC7F-3C9D94A9B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1667"/>
              <a:ext cx="487" cy="338"/>
            </a:xfrm>
            <a:custGeom>
              <a:avLst/>
              <a:gdLst>
                <a:gd name="T0" fmla="*/ 264 w 973"/>
                <a:gd name="T1" fmla="*/ 252 h 674"/>
                <a:gd name="T2" fmla="*/ 283 w 973"/>
                <a:gd name="T3" fmla="*/ 237 h 674"/>
                <a:gd name="T4" fmla="*/ 308 w 973"/>
                <a:gd name="T5" fmla="*/ 220 h 674"/>
                <a:gd name="T6" fmla="*/ 330 w 973"/>
                <a:gd name="T7" fmla="*/ 201 h 674"/>
                <a:gd name="T8" fmla="*/ 359 w 973"/>
                <a:gd name="T9" fmla="*/ 175 h 674"/>
                <a:gd name="T10" fmla="*/ 386 w 973"/>
                <a:gd name="T11" fmla="*/ 148 h 674"/>
                <a:gd name="T12" fmla="*/ 401 w 973"/>
                <a:gd name="T13" fmla="*/ 131 h 674"/>
                <a:gd name="T14" fmla="*/ 414 w 973"/>
                <a:gd name="T15" fmla="*/ 112 h 674"/>
                <a:gd name="T16" fmla="*/ 435 w 973"/>
                <a:gd name="T17" fmla="*/ 89 h 674"/>
                <a:gd name="T18" fmla="*/ 452 w 973"/>
                <a:gd name="T19" fmla="*/ 64 h 674"/>
                <a:gd name="T20" fmla="*/ 454 w 973"/>
                <a:gd name="T21" fmla="*/ 47 h 674"/>
                <a:gd name="T22" fmla="*/ 429 w 973"/>
                <a:gd name="T23" fmla="*/ 32 h 674"/>
                <a:gd name="T24" fmla="*/ 427 w 973"/>
                <a:gd name="T25" fmla="*/ 15 h 674"/>
                <a:gd name="T26" fmla="*/ 443 w 973"/>
                <a:gd name="T27" fmla="*/ 4 h 674"/>
                <a:gd name="T28" fmla="*/ 460 w 973"/>
                <a:gd name="T29" fmla="*/ 0 h 674"/>
                <a:gd name="T30" fmla="*/ 481 w 973"/>
                <a:gd name="T31" fmla="*/ 0 h 674"/>
                <a:gd name="T32" fmla="*/ 503 w 973"/>
                <a:gd name="T33" fmla="*/ 5 h 674"/>
                <a:gd name="T34" fmla="*/ 526 w 973"/>
                <a:gd name="T35" fmla="*/ 17 h 674"/>
                <a:gd name="T36" fmla="*/ 545 w 973"/>
                <a:gd name="T37" fmla="*/ 34 h 674"/>
                <a:gd name="T38" fmla="*/ 557 w 973"/>
                <a:gd name="T39" fmla="*/ 55 h 674"/>
                <a:gd name="T40" fmla="*/ 560 w 973"/>
                <a:gd name="T41" fmla="*/ 74 h 674"/>
                <a:gd name="T42" fmla="*/ 543 w 973"/>
                <a:gd name="T43" fmla="*/ 91 h 674"/>
                <a:gd name="T44" fmla="*/ 522 w 973"/>
                <a:gd name="T45" fmla="*/ 83 h 674"/>
                <a:gd name="T46" fmla="*/ 503 w 973"/>
                <a:gd name="T47" fmla="*/ 83 h 674"/>
                <a:gd name="T48" fmla="*/ 484 w 973"/>
                <a:gd name="T49" fmla="*/ 95 h 674"/>
                <a:gd name="T50" fmla="*/ 382 w 973"/>
                <a:gd name="T51" fmla="*/ 233 h 674"/>
                <a:gd name="T52" fmla="*/ 545 w 973"/>
                <a:gd name="T53" fmla="*/ 290 h 674"/>
                <a:gd name="T54" fmla="*/ 560 w 973"/>
                <a:gd name="T55" fmla="*/ 290 h 674"/>
                <a:gd name="T56" fmla="*/ 585 w 973"/>
                <a:gd name="T57" fmla="*/ 290 h 674"/>
                <a:gd name="T58" fmla="*/ 604 w 973"/>
                <a:gd name="T59" fmla="*/ 290 h 674"/>
                <a:gd name="T60" fmla="*/ 625 w 973"/>
                <a:gd name="T61" fmla="*/ 290 h 674"/>
                <a:gd name="T62" fmla="*/ 650 w 973"/>
                <a:gd name="T63" fmla="*/ 290 h 674"/>
                <a:gd name="T64" fmla="*/ 675 w 973"/>
                <a:gd name="T65" fmla="*/ 290 h 674"/>
                <a:gd name="T66" fmla="*/ 703 w 973"/>
                <a:gd name="T67" fmla="*/ 290 h 674"/>
                <a:gd name="T68" fmla="*/ 730 w 973"/>
                <a:gd name="T69" fmla="*/ 292 h 674"/>
                <a:gd name="T70" fmla="*/ 758 w 973"/>
                <a:gd name="T71" fmla="*/ 292 h 674"/>
                <a:gd name="T72" fmla="*/ 785 w 973"/>
                <a:gd name="T73" fmla="*/ 294 h 674"/>
                <a:gd name="T74" fmla="*/ 813 w 973"/>
                <a:gd name="T75" fmla="*/ 298 h 674"/>
                <a:gd name="T76" fmla="*/ 838 w 973"/>
                <a:gd name="T77" fmla="*/ 300 h 674"/>
                <a:gd name="T78" fmla="*/ 863 w 973"/>
                <a:gd name="T79" fmla="*/ 304 h 674"/>
                <a:gd name="T80" fmla="*/ 885 w 973"/>
                <a:gd name="T81" fmla="*/ 306 h 674"/>
                <a:gd name="T82" fmla="*/ 906 w 973"/>
                <a:gd name="T83" fmla="*/ 311 h 674"/>
                <a:gd name="T84" fmla="*/ 925 w 973"/>
                <a:gd name="T85" fmla="*/ 317 h 674"/>
                <a:gd name="T86" fmla="*/ 948 w 973"/>
                <a:gd name="T87" fmla="*/ 328 h 674"/>
                <a:gd name="T88" fmla="*/ 961 w 973"/>
                <a:gd name="T89" fmla="*/ 344 h 674"/>
                <a:gd name="T90" fmla="*/ 967 w 973"/>
                <a:gd name="T91" fmla="*/ 368 h 674"/>
                <a:gd name="T92" fmla="*/ 969 w 973"/>
                <a:gd name="T93" fmla="*/ 384 h 674"/>
                <a:gd name="T94" fmla="*/ 971 w 973"/>
                <a:gd name="T95" fmla="*/ 403 h 674"/>
                <a:gd name="T96" fmla="*/ 973 w 973"/>
                <a:gd name="T97" fmla="*/ 422 h 674"/>
                <a:gd name="T98" fmla="*/ 973 w 973"/>
                <a:gd name="T99" fmla="*/ 442 h 674"/>
                <a:gd name="T100" fmla="*/ 973 w 973"/>
                <a:gd name="T101" fmla="*/ 461 h 674"/>
                <a:gd name="T102" fmla="*/ 973 w 973"/>
                <a:gd name="T103" fmla="*/ 484 h 674"/>
                <a:gd name="T104" fmla="*/ 973 w 973"/>
                <a:gd name="T105" fmla="*/ 505 h 674"/>
                <a:gd name="T106" fmla="*/ 973 w 973"/>
                <a:gd name="T107" fmla="*/ 528 h 674"/>
                <a:gd name="T108" fmla="*/ 971 w 973"/>
                <a:gd name="T109" fmla="*/ 549 h 674"/>
                <a:gd name="T110" fmla="*/ 971 w 973"/>
                <a:gd name="T111" fmla="*/ 568 h 674"/>
                <a:gd name="T112" fmla="*/ 969 w 973"/>
                <a:gd name="T113" fmla="*/ 589 h 674"/>
                <a:gd name="T114" fmla="*/ 969 w 973"/>
                <a:gd name="T115" fmla="*/ 608 h 674"/>
                <a:gd name="T116" fmla="*/ 969 w 973"/>
                <a:gd name="T117" fmla="*/ 625 h 674"/>
                <a:gd name="T118" fmla="*/ 965 w 973"/>
                <a:gd name="T119" fmla="*/ 648 h 674"/>
                <a:gd name="T120" fmla="*/ 965 w 973"/>
                <a:gd name="T121" fmla="*/ 667 h 674"/>
                <a:gd name="T122" fmla="*/ 965 w 973"/>
                <a:gd name="T123" fmla="*/ 674 h 674"/>
                <a:gd name="T124" fmla="*/ 260 w 973"/>
                <a:gd name="T125" fmla="*/ 25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3" h="674">
                  <a:moveTo>
                    <a:pt x="260" y="256"/>
                  </a:moveTo>
                  <a:lnTo>
                    <a:pt x="260" y="254"/>
                  </a:lnTo>
                  <a:lnTo>
                    <a:pt x="264" y="252"/>
                  </a:lnTo>
                  <a:lnTo>
                    <a:pt x="268" y="249"/>
                  </a:lnTo>
                  <a:lnTo>
                    <a:pt x="275" y="245"/>
                  </a:lnTo>
                  <a:lnTo>
                    <a:pt x="283" y="237"/>
                  </a:lnTo>
                  <a:lnTo>
                    <a:pt x="294" y="230"/>
                  </a:lnTo>
                  <a:lnTo>
                    <a:pt x="300" y="224"/>
                  </a:lnTo>
                  <a:lnTo>
                    <a:pt x="308" y="220"/>
                  </a:lnTo>
                  <a:lnTo>
                    <a:pt x="313" y="214"/>
                  </a:lnTo>
                  <a:lnTo>
                    <a:pt x="323" y="209"/>
                  </a:lnTo>
                  <a:lnTo>
                    <a:pt x="330" y="201"/>
                  </a:lnTo>
                  <a:lnTo>
                    <a:pt x="340" y="194"/>
                  </a:lnTo>
                  <a:lnTo>
                    <a:pt x="349" y="184"/>
                  </a:lnTo>
                  <a:lnTo>
                    <a:pt x="359" y="175"/>
                  </a:lnTo>
                  <a:lnTo>
                    <a:pt x="370" y="163"/>
                  </a:lnTo>
                  <a:lnTo>
                    <a:pt x="380" y="154"/>
                  </a:lnTo>
                  <a:lnTo>
                    <a:pt x="386" y="148"/>
                  </a:lnTo>
                  <a:lnTo>
                    <a:pt x="389" y="142"/>
                  </a:lnTo>
                  <a:lnTo>
                    <a:pt x="395" y="137"/>
                  </a:lnTo>
                  <a:lnTo>
                    <a:pt x="401" y="131"/>
                  </a:lnTo>
                  <a:lnTo>
                    <a:pt x="405" y="125"/>
                  </a:lnTo>
                  <a:lnTo>
                    <a:pt x="410" y="119"/>
                  </a:lnTo>
                  <a:lnTo>
                    <a:pt x="414" y="112"/>
                  </a:lnTo>
                  <a:lnTo>
                    <a:pt x="420" y="108"/>
                  </a:lnTo>
                  <a:lnTo>
                    <a:pt x="427" y="99"/>
                  </a:lnTo>
                  <a:lnTo>
                    <a:pt x="435" y="89"/>
                  </a:lnTo>
                  <a:lnTo>
                    <a:pt x="443" y="80"/>
                  </a:lnTo>
                  <a:lnTo>
                    <a:pt x="448" y="72"/>
                  </a:lnTo>
                  <a:lnTo>
                    <a:pt x="452" y="64"/>
                  </a:lnTo>
                  <a:lnTo>
                    <a:pt x="456" y="62"/>
                  </a:lnTo>
                  <a:lnTo>
                    <a:pt x="458" y="55"/>
                  </a:lnTo>
                  <a:lnTo>
                    <a:pt x="454" y="47"/>
                  </a:lnTo>
                  <a:lnTo>
                    <a:pt x="446" y="43"/>
                  </a:lnTo>
                  <a:lnTo>
                    <a:pt x="439" y="38"/>
                  </a:lnTo>
                  <a:lnTo>
                    <a:pt x="429" y="32"/>
                  </a:lnTo>
                  <a:lnTo>
                    <a:pt x="424" y="26"/>
                  </a:lnTo>
                  <a:lnTo>
                    <a:pt x="422" y="21"/>
                  </a:lnTo>
                  <a:lnTo>
                    <a:pt x="427" y="15"/>
                  </a:lnTo>
                  <a:lnTo>
                    <a:pt x="431" y="11"/>
                  </a:lnTo>
                  <a:lnTo>
                    <a:pt x="435" y="7"/>
                  </a:lnTo>
                  <a:lnTo>
                    <a:pt x="443" y="4"/>
                  </a:lnTo>
                  <a:lnTo>
                    <a:pt x="448" y="4"/>
                  </a:lnTo>
                  <a:lnTo>
                    <a:pt x="454" y="0"/>
                  </a:lnTo>
                  <a:lnTo>
                    <a:pt x="460" y="0"/>
                  </a:lnTo>
                  <a:lnTo>
                    <a:pt x="467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8" y="2"/>
                  </a:lnTo>
                  <a:lnTo>
                    <a:pt x="496" y="2"/>
                  </a:lnTo>
                  <a:lnTo>
                    <a:pt x="503" y="5"/>
                  </a:lnTo>
                  <a:lnTo>
                    <a:pt x="511" y="7"/>
                  </a:lnTo>
                  <a:lnTo>
                    <a:pt x="519" y="11"/>
                  </a:lnTo>
                  <a:lnTo>
                    <a:pt x="526" y="17"/>
                  </a:lnTo>
                  <a:lnTo>
                    <a:pt x="536" y="23"/>
                  </a:lnTo>
                  <a:lnTo>
                    <a:pt x="540" y="28"/>
                  </a:lnTo>
                  <a:lnTo>
                    <a:pt x="545" y="34"/>
                  </a:lnTo>
                  <a:lnTo>
                    <a:pt x="551" y="42"/>
                  </a:lnTo>
                  <a:lnTo>
                    <a:pt x="555" y="47"/>
                  </a:lnTo>
                  <a:lnTo>
                    <a:pt x="557" y="55"/>
                  </a:lnTo>
                  <a:lnTo>
                    <a:pt x="559" y="61"/>
                  </a:lnTo>
                  <a:lnTo>
                    <a:pt x="559" y="66"/>
                  </a:lnTo>
                  <a:lnTo>
                    <a:pt x="560" y="74"/>
                  </a:lnTo>
                  <a:lnTo>
                    <a:pt x="557" y="83"/>
                  </a:lnTo>
                  <a:lnTo>
                    <a:pt x="553" y="89"/>
                  </a:lnTo>
                  <a:lnTo>
                    <a:pt x="543" y="91"/>
                  </a:lnTo>
                  <a:lnTo>
                    <a:pt x="536" y="87"/>
                  </a:lnTo>
                  <a:lnTo>
                    <a:pt x="528" y="85"/>
                  </a:lnTo>
                  <a:lnTo>
                    <a:pt x="522" y="83"/>
                  </a:lnTo>
                  <a:lnTo>
                    <a:pt x="519" y="81"/>
                  </a:lnTo>
                  <a:lnTo>
                    <a:pt x="513" y="83"/>
                  </a:lnTo>
                  <a:lnTo>
                    <a:pt x="503" y="83"/>
                  </a:lnTo>
                  <a:lnTo>
                    <a:pt x="496" y="87"/>
                  </a:lnTo>
                  <a:lnTo>
                    <a:pt x="490" y="91"/>
                  </a:lnTo>
                  <a:lnTo>
                    <a:pt x="484" y="95"/>
                  </a:lnTo>
                  <a:lnTo>
                    <a:pt x="481" y="99"/>
                  </a:lnTo>
                  <a:lnTo>
                    <a:pt x="481" y="100"/>
                  </a:lnTo>
                  <a:lnTo>
                    <a:pt x="382" y="233"/>
                  </a:lnTo>
                  <a:lnTo>
                    <a:pt x="372" y="285"/>
                  </a:lnTo>
                  <a:lnTo>
                    <a:pt x="545" y="290"/>
                  </a:lnTo>
                  <a:lnTo>
                    <a:pt x="545" y="290"/>
                  </a:lnTo>
                  <a:lnTo>
                    <a:pt x="549" y="290"/>
                  </a:lnTo>
                  <a:lnTo>
                    <a:pt x="555" y="290"/>
                  </a:lnTo>
                  <a:lnTo>
                    <a:pt x="560" y="290"/>
                  </a:lnTo>
                  <a:lnTo>
                    <a:pt x="570" y="290"/>
                  </a:lnTo>
                  <a:lnTo>
                    <a:pt x="579" y="290"/>
                  </a:lnTo>
                  <a:lnTo>
                    <a:pt x="585" y="290"/>
                  </a:lnTo>
                  <a:lnTo>
                    <a:pt x="591" y="290"/>
                  </a:lnTo>
                  <a:lnTo>
                    <a:pt x="598" y="290"/>
                  </a:lnTo>
                  <a:lnTo>
                    <a:pt x="604" y="290"/>
                  </a:lnTo>
                  <a:lnTo>
                    <a:pt x="612" y="290"/>
                  </a:lnTo>
                  <a:lnTo>
                    <a:pt x="617" y="290"/>
                  </a:lnTo>
                  <a:lnTo>
                    <a:pt x="625" y="290"/>
                  </a:lnTo>
                  <a:lnTo>
                    <a:pt x="635" y="290"/>
                  </a:lnTo>
                  <a:lnTo>
                    <a:pt x="642" y="290"/>
                  </a:lnTo>
                  <a:lnTo>
                    <a:pt x="650" y="290"/>
                  </a:lnTo>
                  <a:lnTo>
                    <a:pt x="657" y="290"/>
                  </a:lnTo>
                  <a:lnTo>
                    <a:pt x="667" y="290"/>
                  </a:lnTo>
                  <a:lnTo>
                    <a:pt x="675" y="290"/>
                  </a:lnTo>
                  <a:lnTo>
                    <a:pt x="684" y="290"/>
                  </a:lnTo>
                  <a:lnTo>
                    <a:pt x="694" y="290"/>
                  </a:lnTo>
                  <a:lnTo>
                    <a:pt x="703" y="290"/>
                  </a:lnTo>
                  <a:lnTo>
                    <a:pt x="711" y="290"/>
                  </a:lnTo>
                  <a:lnTo>
                    <a:pt x="720" y="290"/>
                  </a:lnTo>
                  <a:lnTo>
                    <a:pt x="730" y="292"/>
                  </a:lnTo>
                  <a:lnTo>
                    <a:pt x="739" y="292"/>
                  </a:lnTo>
                  <a:lnTo>
                    <a:pt x="749" y="292"/>
                  </a:lnTo>
                  <a:lnTo>
                    <a:pt x="758" y="292"/>
                  </a:lnTo>
                  <a:lnTo>
                    <a:pt x="768" y="292"/>
                  </a:lnTo>
                  <a:lnTo>
                    <a:pt x="775" y="294"/>
                  </a:lnTo>
                  <a:lnTo>
                    <a:pt x="785" y="294"/>
                  </a:lnTo>
                  <a:lnTo>
                    <a:pt x="794" y="294"/>
                  </a:lnTo>
                  <a:lnTo>
                    <a:pt x="804" y="296"/>
                  </a:lnTo>
                  <a:lnTo>
                    <a:pt x="813" y="298"/>
                  </a:lnTo>
                  <a:lnTo>
                    <a:pt x="821" y="298"/>
                  </a:lnTo>
                  <a:lnTo>
                    <a:pt x="830" y="298"/>
                  </a:lnTo>
                  <a:lnTo>
                    <a:pt x="838" y="300"/>
                  </a:lnTo>
                  <a:lnTo>
                    <a:pt x="847" y="300"/>
                  </a:lnTo>
                  <a:lnTo>
                    <a:pt x="855" y="302"/>
                  </a:lnTo>
                  <a:lnTo>
                    <a:pt x="863" y="304"/>
                  </a:lnTo>
                  <a:lnTo>
                    <a:pt x="870" y="304"/>
                  </a:lnTo>
                  <a:lnTo>
                    <a:pt x="880" y="306"/>
                  </a:lnTo>
                  <a:lnTo>
                    <a:pt x="885" y="306"/>
                  </a:lnTo>
                  <a:lnTo>
                    <a:pt x="893" y="308"/>
                  </a:lnTo>
                  <a:lnTo>
                    <a:pt x="899" y="309"/>
                  </a:lnTo>
                  <a:lnTo>
                    <a:pt x="906" y="311"/>
                  </a:lnTo>
                  <a:lnTo>
                    <a:pt x="912" y="313"/>
                  </a:lnTo>
                  <a:lnTo>
                    <a:pt x="918" y="315"/>
                  </a:lnTo>
                  <a:lnTo>
                    <a:pt x="925" y="317"/>
                  </a:lnTo>
                  <a:lnTo>
                    <a:pt x="931" y="319"/>
                  </a:lnTo>
                  <a:lnTo>
                    <a:pt x="939" y="323"/>
                  </a:lnTo>
                  <a:lnTo>
                    <a:pt x="948" y="328"/>
                  </a:lnTo>
                  <a:lnTo>
                    <a:pt x="954" y="332"/>
                  </a:lnTo>
                  <a:lnTo>
                    <a:pt x="960" y="338"/>
                  </a:lnTo>
                  <a:lnTo>
                    <a:pt x="961" y="344"/>
                  </a:lnTo>
                  <a:lnTo>
                    <a:pt x="963" y="351"/>
                  </a:lnTo>
                  <a:lnTo>
                    <a:pt x="965" y="359"/>
                  </a:lnTo>
                  <a:lnTo>
                    <a:pt x="967" y="368"/>
                  </a:lnTo>
                  <a:lnTo>
                    <a:pt x="967" y="374"/>
                  </a:lnTo>
                  <a:lnTo>
                    <a:pt x="969" y="378"/>
                  </a:lnTo>
                  <a:lnTo>
                    <a:pt x="969" y="384"/>
                  </a:lnTo>
                  <a:lnTo>
                    <a:pt x="969" y="391"/>
                  </a:lnTo>
                  <a:lnTo>
                    <a:pt x="969" y="397"/>
                  </a:lnTo>
                  <a:lnTo>
                    <a:pt x="971" y="403"/>
                  </a:lnTo>
                  <a:lnTo>
                    <a:pt x="971" y="408"/>
                  </a:lnTo>
                  <a:lnTo>
                    <a:pt x="973" y="416"/>
                  </a:lnTo>
                  <a:lnTo>
                    <a:pt x="973" y="422"/>
                  </a:lnTo>
                  <a:lnTo>
                    <a:pt x="973" y="427"/>
                  </a:lnTo>
                  <a:lnTo>
                    <a:pt x="973" y="435"/>
                  </a:lnTo>
                  <a:lnTo>
                    <a:pt x="973" y="442"/>
                  </a:lnTo>
                  <a:lnTo>
                    <a:pt x="973" y="448"/>
                  </a:lnTo>
                  <a:lnTo>
                    <a:pt x="973" y="456"/>
                  </a:lnTo>
                  <a:lnTo>
                    <a:pt x="973" y="461"/>
                  </a:lnTo>
                  <a:lnTo>
                    <a:pt x="973" y="471"/>
                  </a:lnTo>
                  <a:lnTo>
                    <a:pt x="973" y="477"/>
                  </a:lnTo>
                  <a:lnTo>
                    <a:pt x="973" y="484"/>
                  </a:lnTo>
                  <a:lnTo>
                    <a:pt x="973" y="490"/>
                  </a:lnTo>
                  <a:lnTo>
                    <a:pt x="973" y="499"/>
                  </a:lnTo>
                  <a:lnTo>
                    <a:pt x="973" y="505"/>
                  </a:lnTo>
                  <a:lnTo>
                    <a:pt x="973" y="513"/>
                  </a:lnTo>
                  <a:lnTo>
                    <a:pt x="973" y="520"/>
                  </a:lnTo>
                  <a:lnTo>
                    <a:pt x="973" y="528"/>
                  </a:lnTo>
                  <a:lnTo>
                    <a:pt x="973" y="534"/>
                  </a:lnTo>
                  <a:lnTo>
                    <a:pt x="973" y="541"/>
                  </a:lnTo>
                  <a:lnTo>
                    <a:pt x="971" y="549"/>
                  </a:lnTo>
                  <a:lnTo>
                    <a:pt x="971" y="556"/>
                  </a:lnTo>
                  <a:lnTo>
                    <a:pt x="971" y="562"/>
                  </a:lnTo>
                  <a:lnTo>
                    <a:pt x="971" y="568"/>
                  </a:lnTo>
                  <a:lnTo>
                    <a:pt x="971" y="575"/>
                  </a:lnTo>
                  <a:lnTo>
                    <a:pt x="971" y="583"/>
                  </a:lnTo>
                  <a:lnTo>
                    <a:pt x="969" y="589"/>
                  </a:lnTo>
                  <a:lnTo>
                    <a:pt x="969" y="595"/>
                  </a:lnTo>
                  <a:lnTo>
                    <a:pt x="969" y="602"/>
                  </a:lnTo>
                  <a:lnTo>
                    <a:pt x="969" y="608"/>
                  </a:lnTo>
                  <a:lnTo>
                    <a:pt x="969" y="612"/>
                  </a:lnTo>
                  <a:lnTo>
                    <a:pt x="969" y="619"/>
                  </a:lnTo>
                  <a:lnTo>
                    <a:pt x="969" y="625"/>
                  </a:lnTo>
                  <a:lnTo>
                    <a:pt x="969" y="631"/>
                  </a:lnTo>
                  <a:lnTo>
                    <a:pt x="967" y="638"/>
                  </a:lnTo>
                  <a:lnTo>
                    <a:pt x="965" y="648"/>
                  </a:lnTo>
                  <a:lnTo>
                    <a:pt x="965" y="655"/>
                  </a:lnTo>
                  <a:lnTo>
                    <a:pt x="965" y="663"/>
                  </a:lnTo>
                  <a:lnTo>
                    <a:pt x="965" y="667"/>
                  </a:lnTo>
                  <a:lnTo>
                    <a:pt x="965" y="671"/>
                  </a:lnTo>
                  <a:lnTo>
                    <a:pt x="965" y="672"/>
                  </a:lnTo>
                  <a:lnTo>
                    <a:pt x="965" y="674"/>
                  </a:lnTo>
                  <a:lnTo>
                    <a:pt x="0" y="606"/>
                  </a:lnTo>
                  <a:lnTo>
                    <a:pt x="260" y="256"/>
                  </a:lnTo>
                  <a:lnTo>
                    <a:pt x="260" y="25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A8CA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28" name="Freeform 1264">
              <a:extLst>
                <a:ext uri="{FF2B5EF4-FFF2-40B4-BE49-F238E27FC236}">
                  <a16:creationId xmlns:a16="http://schemas.microsoft.com/office/drawing/2014/main" xmlns="" id="{52FD5243-BDC8-47D4-9EEA-A3CA9BBF3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1727"/>
              <a:ext cx="1511" cy="1014"/>
            </a:xfrm>
            <a:custGeom>
              <a:avLst/>
              <a:gdLst>
                <a:gd name="T0" fmla="*/ 1661 w 3022"/>
                <a:gd name="T1" fmla="*/ 2022 h 2028"/>
                <a:gd name="T2" fmla="*/ 1847 w 3022"/>
                <a:gd name="T3" fmla="*/ 1999 h 2028"/>
                <a:gd name="T4" fmla="*/ 2026 w 3022"/>
                <a:gd name="T5" fmla="*/ 1965 h 2028"/>
                <a:gd name="T6" fmla="*/ 2195 w 3022"/>
                <a:gd name="T7" fmla="*/ 1916 h 2028"/>
                <a:gd name="T8" fmla="*/ 2353 w 3022"/>
                <a:gd name="T9" fmla="*/ 1853 h 2028"/>
                <a:gd name="T10" fmla="*/ 2497 w 3022"/>
                <a:gd name="T11" fmla="*/ 1779 h 2028"/>
                <a:gd name="T12" fmla="*/ 2627 w 3022"/>
                <a:gd name="T13" fmla="*/ 1694 h 2028"/>
                <a:gd name="T14" fmla="*/ 2741 w 3022"/>
                <a:gd name="T15" fmla="*/ 1599 h 2028"/>
                <a:gd name="T16" fmla="*/ 2838 w 3022"/>
                <a:gd name="T17" fmla="*/ 1496 h 2028"/>
                <a:gd name="T18" fmla="*/ 2916 w 3022"/>
                <a:gd name="T19" fmla="*/ 1386 h 2028"/>
                <a:gd name="T20" fmla="*/ 2974 w 3022"/>
                <a:gd name="T21" fmla="*/ 1266 h 2028"/>
                <a:gd name="T22" fmla="*/ 3009 w 3022"/>
                <a:gd name="T23" fmla="*/ 1142 h 2028"/>
                <a:gd name="T24" fmla="*/ 3022 w 3022"/>
                <a:gd name="T25" fmla="*/ 1015 h 2028"/>
                <a:gd name="T26" fmla="*/ 3009 w 3022"/>
                <a:gd name="T27" fmla="*/ 884 h 2028"/>
                <a:gd name="T28" fmla="*/ 2974 w 3022"/>
                <a:gd name="T29" fmla="*/ 761 h 2028"/>
                <a:gd name="T30" fmla="*/ 2916 w 3022"/>
                <a:gd name="T31" fmla="*/ 643 h 2028"/>
                <a:gd name="T32" fmla="*/ 2838 w 3022"/>
                <a:gd name="T33" fmla="*/ 531 h 2028"/>
                <a:gd name="T34" fmla="*/ 2741 w 3022"/>
                <a:gd name="T35" fmla="*/ 426 h 2028"/>
                <a:gd name="T36" fmla="*/ 2627 w 3022"/>
                <a:gd name="T37" fmla="*/ 333 h 2028"/>
                <a:gd name="T38" fmla="*/ 2497 w 3022"/>
                <a:gd name="T39" fmla="*/ 246 h 2028"/>
                <a:gd name="T40" fmla="*/ 2353 w 3022"/>
                <a:gd name="T41" fmla="*/ 173 h 2028"/>
                <a:gd name="T42" fmla="*/ 2195 w 3022"/>
                <a:gd name="T43" fmla="*/ 109 h 2028"/>
                <a:gd name="T44" fmla="*/ 2026 w 3022"/>
                <a:gd name="T45" fmla="*/ 59 h 2028"/>
                <a:gd name="T46" fmla="*/ 1847 w 3022"/>
                <a:gd name="T47" fmla="*/ 25 h 2028"/>
                <a:gd name="T48" fmla="*/ 1661 w 3022"/>
                <a:gd name="T49" fmla="*/ 4 h 2028"/>
                <a:gd name="T50" fmla="*/ 1467 w 3022"/>
                <a:gd name="T51" fmla="*/ 0 h 2028"/>
                <a:gd name="T52" fmla="*/ 1275 w 3022"/>
                <a:gd name="T53" fmla="*/ 12 h 2028"/>
                <a:gd name="T54" fmla="*/ 1091 w 3022"/>
                <a:gd name="T55" fmla="*/ 37 h 2028"/>
                <a:gd name="T56" fmla="*/ 918 w 3022"/>
                <a:gd name="T57" fmla="*/ 78 h 2028"/>
                <a:gd name="T58" fmla="*/ 751 w 3022"/>
                <a:gd name="T59" fmla="*/ 133 h 2028"/>
                <a:gd name="T60" fmla="*/ 599 w 3022"/>
                <a:gd name="T61" fmla="*/ 200 h 2028"/>
                <a:gd name="T62" fmla="*/ 460 w 3022"/>
                <a:gd name="T63" fmla="*/ 280 h 2028"/>
                <a:gd name="T64" fmla="*/ 336 w 3022"/>
                <a:gd name="T65" fmla="*/ 369 h 2028"/>
                <a:gd name="T66" fmla="*/ 230 w 3022"/>
                <a:gd name="T67" fmla="*/ 466 h 2028"/>
                <a:gd name="T68" fmla="*/ 143 w 3022"/>
                <a:gd name="T69" fmla="*/ 574 h 2028"/>
                <a:gd name="T70" fmla="*/ 70 w 3022"/>
                <a:gd name="T71" fmla="*/ 688 h 2028"/>
                <a:gd name="T72" fmla="*/ 23 w 3022"/>
                <a:gd name="T73" fmla="*/ 810 h 2028"/>
                <a:gd name="T74" fmla="*/ 0 w 3022"/>
                <a:gd name="T75" fmla="*/ 935 h 2028"/>
                <a:gd name="T76" fmla="*/ 0 w 3022"/>
                <a:gd name="T77" fmla="*/ 1066 h 2028"/>
                <a:gd name="T78" fmla="*/ 15 w 3022"/>
                <a:gd name="T79" fmla="*/ 1192 h 2028"/>
                <a:gd name="T80" fmla="*/ 59 w 3022"/>
                <a:gd name="T81" fmla="*/ 1314 h 2028"/>
                <a:gd name="T82" fmla="*/ 125 w 3022"/>
                <a:gd name="T83" fmla="*/ 1429 h 2028"/>
                <a:gd name="T84" fmla="*/ 211 w 3022"/>
                <a:gd name="T85" fmla="*/ 1538 h 2028"/>
                <a:gd name="T86" fmla="*/ 314 w 3022"/>
                <a:gd name="T87" fmla="*/ 1637 h 2028"/>
                <a:gd name="T88" fmla="*/ 437 w 3022"/>
                <a:gd name="T89" fmla="*/ 1732 h 2028"/>
                <a:gd name="T90" fmla="*/ 570 w 3022"/>
                <a:gd name="T91" fmla="*/ 1809 h 2028"/>
                <a:gd name="T92" fmla="*/ 720 w 3022"/>
                <a:gd name="T93" fmla="*/ 1878 h 2028"/>
                <a:gd name="T94" fmla="*/ 882 w 3022"/>
                <a:gd name="T95" fmla="*/ 1937 h 2028"/>
                <a:gd name="T96" fmla="*/ 1057 w 3022"/>
                <a:gd name="T97" fmla="*/ 1980 h 2028"/>
                <a:gd name="T98" fmla="*/ 1237 w 3022"/>
                <a:gd name="T99" fmla="*/ 2011 h 2028"/>
                <a:gd name="T100" fmla="*/ 1429 w 3022"/>
                <a:gd name="T101" fmla="*/ 2026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2028">
                  <a:moveTo>
                    <a:pt x="1507" y="2028"/>
                  </a:moveTo>
                  <a:lnTo>
                    <a:pt x="1545" y="2026"/>
                  </a:lnTo>
                  <a:lnTo>
                    <a:pt x="1583" y="2026"/>
                  </a:lnTo>
                  <a:lnTo>
                    <a:pt x="1623" y="2024"/>
                  </a:lnTo>
                  <a:lnTo>
                    <a:pt x="1661" y="2022"/>
                  </a:lnTo>
                  <a:lnTo>
                    <a:pt x="1699" y="2018"/>
                  </a:lnTo>
                  <a:lnTo>
                    <a:pt x="1735" y="2015"/>
                  </a:lnTo>
                  <a:lnTo>
                    <a:pt x="1773" y="2011"/>
                  </a:lnTo>
                  <a:lnTo>
                    <a:pt x="1811" y="2007"/>
                  </a:lnTo>
                  <a:lnTo>
                    <a:pt x="1847" y="1999"/>
                  </a:lnTo>
                  <a:lnTo>
                    <a:pt x="1884" y="1994"/>
                  </a:lnTo>
                  <a:lnTo>
                    <a:pt x="1920" y="1986"/>
                  </a:lnTo>
                  <a:lnTo>
                    <a:pt x="1956" y="1980"/>
                  </a:lnTo>
                  <a:lnTo>
                    <a:pt x="1992" y="1973"/>
                  </a:lnTo>
                  <a:lnTo>
                    <a:pt x="2026" y="1965"/>
                  </a:lnTo>
                  <a:lnTo>
                    <a:pt x="2060" y="1956"/>
                  </a:lnTo>
                  <a:lnTo>
                    <a:pt x="2096" y="1948"/>
                  </a:lnTo>
                  <a:lnTo>
                    <a:pt x="2129" y="1937"/>
                  </a:lnTo>
                  <a:lnTo>
                    <a:pt x="2163" y="1925"/>
                  </a:lnTo>
                  <a:lnTo>
                    <a:pt x="2195" y="1916"/>
                  </a:lnTo>
                  <a:lnTo>
                    <a:pt x="2228" y="1904"/>
                  </a:lnTo>
                  <a:lnTo>
                    <a:pt x="2260" y="1891"/>
                  </a:lnTo>
                  <a:lnTo>
                    <a:pt x="2290" y="1878"/>
                  </a:lnTo>
                  <a:lnTo>
                    <a:pt x="2323" y="1865"/>
                  </a:lnTo>
                  <a:lnTo>
                    <a:pt x="2353" y="1853"/>
                  </a:lnTo>
                  <a:lnTo>
                    <a:pt x="2383" y="1840"/>
                  </a:lnTo>
                  <a:lnTo>
                    <a:pt x="2412" y="1825"/>
                  </a:lnTo>
                  <a:lnTo>
                    <a:pt x="2440" y="1809"/>
                  </a:lnTo>
                  <a:lnTo>
                    <a:pt x="2469" y="1794"/>
                  </a:lnTo>
                  <a:lnTo>
                    <a:pt x="2497" y="1779"/>
                  </a:lnTo>
                  <a:lnTo>
                    <a:pt x="2524" y="1764"/>
                  </a:lnTo>
                  <a:lnTo>
                    <a:pt x="2551" y="1747"/>
                  </a:lnTo>
                  <a:lnTo>
                    <a:pt x="2579" y="1732"/>
                  </a:lnTo>
                  <a:lnTo>
                    <a:pt x="2602" y="1713"/>
                  </a:lnTo>
                  <a:lnTo>
                    <a:pt x="2627" y="1694"/>
                  </a:lnTo>
                  <a:lnTo>
                    <a:pt x="2649" y="1676"/>
                  </a:lnTo>
                  <a:lnTo>
                    <a:pt x="2674" y="1657"/>
                  </a:lnTo>
                  <a:lnTo>
                    <a:pt x="2697" y="1637"/>
                  </a:lnTo>
                  <a:lnTo>
                    <a:pt x="2720" y="1618"/>
                  </a:lnTo>
                  <a:lnTo>
                    <a:pt x="2741" y="1599"/>
                  </a:lnTo>
                  <a:lnTo>
                    <a:pt x="2762" y="1580"/>
                  </a:lnTo>
                  <a:lnTo>
                    <a:pt x="2783" y="1559"/>
                  </a:lnTo>
                  <a:lnTo>
                    <a:pt x="2802" y="1538"/>
                  </a:lnTo>
                  <a:lnTo>
                    <a:pt x="2821" y="1517"/>
                  </a:lnTo>
                  <a:lnTo>
                    <a:pt x="2838" y="1496"/>
                  </a:lnTo>
                  <a:lnTo>
                    <a:pt x="2855" y="1473"/>
                  </a:lnTo>
                  <a:lnTo>
                    <a:pt x="2872" y="1452"/>
                  </a:lnTo>
                  <a:lnTo>
                    <a:pt x="2887" y="1429"/>
                  </a:lnTo>
                  <a:lnTo>
                    <a:pt x="2902" y="1409"/>
                  </a:lnTo>
                  <a:lnTo>
                    <a:pt x="2916" y="1386"/>
                  </a:lnTo>
                  <a:lnTo>
                    <a:pt x="2929" y="1361"/>
                  </a:lnTo>
                  <a:lnTo>
                    <a:pt x="2942" y="1338"/>
                  </a:lnTo>
                  <a:lnTo>
                    <a:pt x="2954" y="1314"/>
                  </a:lnTo>
                  <a:lnTo>
                    <a:pt x="2963" y="1289"/>
                  </a:lnTo>
                  <a:lnTo>
                    <a:pt x="2974" y="1266"/>
                  </a:lnTo>
                  <a:lnTo>
                    <a:pt x="2982" y="1241"/>
                  </a:lnTo>
                  <a:lnTo>
                    <a:pt x="2992" y="1218"/>
                  </a:lnTo>
                  <a:lnTo>
                    <a:pt x="2997" y="1192"/>
                  </a:lnTo>
                  <a:lnTo>
                    <a:pt x="3005" y="1167"/>
                  </a:lnTo>
                  <a:lnTo>
                    <a:pt x="3009" y="1142"/>
                  </a:lnTo>
                  <a:lnTo>
                    <a:pt x="3014" y="1118"/>
                  </a:lnTo>
                  <a:lnTo>
                    <a:pt x="3016" y="1091"/>
                  </a:lnTo>
                  <a:lnTo>
                    <a:pt x="3020" y="1066"/>
                  </a:lnTo>
                  <a:lnTo>
                    <a:pt x="3022" y="1040"/>
                  </a:lnTo>
                  <a:lnTo>
                    <a:pt x="3022" y="1015"/>
                  </a:lnTo>
                  <a:lnTo>
                    <a:pt x="3022" y="989"/>
                  </a:lnTo>
                  <a:lnTo>
                    <a:pt x="3020" y="962"/>
                  </a:lnTo>
                  <a:lnTo>
                    <a:pt x="3016" y="935"/>
                  </a:lnTo>
                  <a:lnTo>
                    <a:pt x="3014" y="911"/>
                  </a:lnTo>
                  <a:lnTo>
                    <a:pt x="3009" y="884"/>
                  </a:lnTo>
                  <a:lnTo>
                    <a:pt x="3005" y="859"/>
                  </a:lnTo>
                  <a:lnTo>
                    <a:pt x="2997" y="835"/>
                  </a:lnTo>
                  <a:lnTo>
                    <a:pt x="2992" y="810"/>
                  </a:lnTo>
                  <a:lnTo>
                    <a:pt x="2982" y="785"/>
                  </a:lnTo>
                  <a:lnTo>
                    <a:pt x="2974" y="761"/>
                  </a:lnTo>
                  <a:lnTo>
                    <a:pt x="2963" y="736"/>
                  </a:lnTo>
                  <a:lnTo>
                    <a:pt x="2954" y="713"/>
                  </a:lnTo>
                  <a:lnTo>
                    <a:pt x="2942" y="688"/>
                  </a:lnTo>
                  <a:lnTo>
                    <a:pt x="2929" y="666"/>
                  </a:lnTo>
                  <a:lnTo>
                    <a:pt x="2916" y="643"/>
                  </a:lnTo>
                  <a:lnTo>
                    <a:pt x="2902" y="620"/>
                  </a:lnTo>
                  <a:lnTo>
                    <a:pt x="2887" y="597"/>
                  </a:lnTo>
                  <a:lnTo>
                    <a:pt x="2872" y="574"/>
                  </a:lnTo>
                  <a:lnTo>
                    <a:pt x="2855" y="552"/>
                  </a:lnTo>
                  <a:lnTo>
                    <a:pt x="2838" y="531"/>
                  </a:lnTo>
                  <a:lnTo>
                    <a:pt x="2821" y="510"/>
                  </a:lnTo>
                  <a:lnTo>
                    <a:pt x="2802" y="489"/>
                  </a:lnTo>
                  <a:lnTo>
                    <a:pt x="2783" y="466"/>
                  </a:lnTo>
                  <a:lnTo>
                    <a:pt x="2762" y="447"/>
                  </a:lnTo>
                  <a:lnTo>
                    <a:pt x="2741" y="426"/>
                  </a:lnTo>
                  <a:lnTo>
                    <a:pt x="2720" y="407"/>
                  </a:lnTo>
                  <a:lnTo>
                    <a:pt x="2697" y="388"/>
                  </a:lnTo>
                  <a:lnTo>
                    <a:pt x="2674" y="369"/>
                  </a:lnTo>
                  <a:lnTo>
                    <a:pt x="2649" y="350"/>
                  </a:lnTo>
                  <a:lnTo>
                    <a:pt x="2627" y="333"/>
                  </a:lnTo>
                  <a:lnTo>
                    <a:pt x="2602" y="314"/>
                  </a:lnTo>
                  <a:lnTo>
                    <a:pt x="2579" y="297"/>
                  </a:lnTo>
                  <a:lnTo>
                    <a:pt x="2551" y="280"/>
                  </a:lnTo>
                  <a:lnTo>
                    <a:pt x="2524" y="263"/>
                  </a:lnTo>
                  <a:lnTo>
                    <a:pt x="2497" y="246"/>
                  </a:lnTo>
                  <a:lnTo>
                    <a:pt x="2469" y="230"/>
                  </a:lnTo>
                  <a:lnTo>
                    <a:pt x="2440" y="215"/>
                  </a:lnTo>
                  <a:lnTo>
                    <a:pt x="2412" y="200"/>
                  </a:lnTo>
                  <a:lnTo>
                    <a:pt x="2383" y="187"/>
                  </a:lnTo>
                  <a:lnTo>
                    <a:pt x="2353" y="173"/>
                  </a:lnTo>
                  <a:lnTo>
                    <a:pt x="2323" y="158"/>
                  </a:lnTo>
                  <a:lnTo>
                    <a:pt x="2290" y="147"/>
                  </a:lnTo>
                  <a:lnTo>
                    <a:pt x="2260" y="133"/>
                  </a:lnTo>
                  <a:lnTo>
                    <a:pt x="2228" y="122"/>
                  </a:lnTo>
                  <a:lnTo>
                    <a:pt x="2195" y="109"/>
                  </a:lnTo>
                  <a:lnTo>
                    <a:pt x="2163" y="97"/>
                  </a:lnTo>
                  <a:lnTo>
                    <a:pt x="2129" y="88"/>
                  </a:lnTo>
                  <a:lnTo>
                    <a:pt x="2096" y="78"/>
                  </a:lnTo>
                  <a:lnTo>
                    <a:pt x="2060" y="69"/>
                  </a:lnTo>
                  <a:lnTo>
                    <a:pt x="2026" y="59"/>
                  </a:lnTo>
                  <a:lnTo>
                    <a:pt x="1992" y="52"/>
                  </a:lnTo>
                  <a:lnTo>
                    <a:pt x="1956" y="44"/>
                  </a:lnTo>
                  <a:lnTo>
                    <a:pt x="1920" y="37"/>
                  </a:lnTo>
                  <a:lnTo>
                    <a:pt x="1884" y="31"/>
                  </a:lnTo>
                  <a:lnTo>
                    <a:pt x="1847" y="25"/>
                  </a:lnTo>
                  <a:lnTo>
                    <a:pt x="1811" y="19"/>
                  </a:lnTo>
                  <a:lnTo>
                    <a:pt x="1773" y="14"/>
                  </a:lnTo>
                  <a:lnTo>
                    <a:pt x="1735" y="12"/>
                  </a:lnTo>
                  <a:lnTo>
                    <a:pt x="1699" y="6"/>
                  </a:lnTo>
                  <a:lnTo>
                    <a:pt x="1661" y="4"/>
                  </a:lnTo>
                  <a:lnTo>
                    <a:pt x="1623" y="2"/>
                  </a:lnTo>
                  <a:lnTo>
                    <a:pt x="1583" y="0"/>
                  </a:lnTo>
                  <a:lnTo>
                    <a:pt x="1545" y="0"/>
                  </a:lnTo>
                  <a:lnTo>
                    <a:pt x="1507" y="0"/>
                  </a:lnTo>
                  <a:lnTo>
                    <a:pt x="1467" y="0"/>
                  </a:lnTo>
                  <a:lnTo>
                    <a:pt x="1429" y="0"/>
                  </a:lnTo>
                  <a:lnTo>
                    <a:pt x="1389" y="2"/>
                  </a:lnTo>
                  <a:lnTo>
                    <a:pt x="1351" y="4"/>
                  </a:lnTo>
                  <a:lnTo>
                    <a:pt x="1313" y="6"/>
                  </a:lnTo>
                  <a:lnTo>
                    <a:pt x="1275" y="12"/>
                  </a:lnTo>
                  <a:lnTo>
                    <a:pt x="1237" y="14"/>
                  </a:lnTo>
                  <a:lnTo>
                    <a:pt x="1201" y="19"/>
                  </a:lnTo>
                  <a:lnTo>
                    <a:pt x="1163" y="25"/>
                  </a:lnTo>
                  <a:lnTo>
                    <a:pt x="1127" y="31"/>
                  </a:lnTo>
                  <a:lnTo>
                    <a:pt x="1091" y="37"/>
                  </a:lnTo>
                  <a:lnTo>
                    <a:pt x="1057" y="44"/>
                  </a:lnTo>
                  <a:lnTo>
                    <a:pt x="1019" y="52"/>
                  </a:lnTo>
                  <a:lnTo>
                    <a:pt x="985" y="59"/>
                  </a:lnTo>
                  <a:lnTo>
                    <a:pt x="950" y="69"/>
                  </a:lnTo>
                  <a:lnTo>
                    <a:pt x="918" y="78"/>
                  </a:lnTo>
                  <a:lnTo>
                    <a:pt x="882" y="88"/>
                  </a:lnTo>
                  <a:lnTo>
                    <a:pt x="850" y="97"/>
                  </a:lnTo>
                  <a:lnTo>
                    <a:pt x="815" y="109"/>
                  </a:lnTo>
                  <a:lnTo>
                    <a:pt x="783" y="122"/>
                  </a:lnTo>
                  <a:lnTo>
                    <a:pt x="751" y="133"/>
                  </a:lnTo>
                  <a:lnTo>
                    <a:pt x="720" y="147"/>
                  </a:lnTo>
                  <a:lnTo>
                    <a:pt x="690" y="158"/>
                  </a:lnTo>
                  <a:lnTo>
                    <a:pt x="660" y="173"/>
                  </a:lnTo>
                  <a:lnTo>
                    <a:pt x="629" y="187"/>
                  </a:lnTo>
                  <a:lnTo>
                    <a:pt x="599" y="200"/>
                  </a:lnTo>
                  <a:lnTo>
                    <a:pt x="570" y="215"/>
                  </a:lnTo>
                  <a:lnTo>
                    <a:pt x="542" y="230"/>
                  </a:lnTo>
                  <a:lnTo>
                    <a:pt x="515" y="246"/>
                  </a:lnTo>
                  <a:lnTo>
                    <a:pt x="488" y="263"/>
                  </a:lnTo>
                  <a:lnTo>
                    <a:pt x="460" y="280"/>
                  </a:lnTo>
                  <a:lnTo>
                    <a:pt x="437" y="297"/>
                  </a:lnTo>
                  <a:lnTo>
                    <a:pt x="411" y="314"/>
                  </a:lnTo>
                  <a:lnTo>
                    <a:pt x="384" y="333"/>
                  </a:lnTo>
                  <a:lnTo>
                    <a:pt x="361" y="350"/>
                  </a:lnTo>
                  <a:lnTo>
                    <a:pt x="336" y="369"/>
                  </a:lnTo>
                  <a:lnTo>
                    <a:pt x="314" y="388"/>
                  </a:lnTo>
                  <a:lnTo>
                    <a:pt x="293" y="407"/>
                  </a:lnTo>
                  <a:lnTo>
                    <a:pt x="270" y="426"/>
                  </a:lnTo>
                  <a:lnTo>
                    <a:pt x="251" y="447"/>
                  </a:lnTo>
                  <a:lnTo>
                    <a:pt x="230" y="466"/>
                  </a:lnTo>
                  <a:lnTo>
                    <a:pt x="211" y="489"/>
                  </a:lnTo>
                  <a:lnTo>
                    <a:pt x="192" y="510"/>
                  </a:lnTo>
                  <a:lnTo>
                    <a:pt x="175" y="531"/>
                  </a:lnTo>
                  <a:lnTo>
                    <a:pt x="158" y="552"/>
                  </a:lnTo>
                  <a:lnTo>
                    <a:pt x="143" y="574"/>
                  </a:lnTo>
                  <a:lnTo>
                    <a:pt x="125" y="597"/>
                  </a:lnTo>
                  <a:lnTo>
                    <a:pt x="112" y="620"/>
                  </a:lnTo>
                  <a:lnTo>
                    <a:pt x="97" y="643"/>
                  </a:lnTo>
                  <a:lnTo>
                    <a:pt x="84" y="666"/>
                  </a:lnTo>
                  <a:lnTo>
                    <a:pt x="70" y="688"/>
                  </a:lnTo>
                  <a:lnTo>
                    <a:pt x="59" y="713"/>
                  </a:lnTo>
                  <a:lnTo>
                    <a:pt x="48" y="736"/>
                  </a:lnTo>
                  <a:lnTo>
                    <a:pt x="38" y="761"/>
                  </a:lnTo>
                  <a:lnTo>
                    <a:pt x="29" y="785"/>
                  </a:lnTo>
                  <a:lnTo>
                    <a:pt x="23" y="810"/>
                  </a:lnTo>
                  <a:lnTo>
                    <a:pt x="15" y="835"/>
                  </a:lnTo>
                  <a:lnTo>
                    <a:pt x="10" y="859"/>
                  </a:lnTo>
                  <a:lnTo>
                    <a:pt x="4" y="884"/>
                  </a:lnTo>
                  <a:lnTo>
                    <a:pt x="0" y="911"/>
                  </a:lnTo>
                  <a:lnTo>
                    <a:pt x="0" y="935"/>
                  </a:lnTo>
                  <a:lnTo>
                    <a:pt x="0" y="962"/>
                  </a:lnTo>
                  <a:lnTo>
                    <a:pt x="0" y="989"/>
                  </a:lnTo>
                  <a:lnTo>
                    <a:pt x="0" y="1015"/>
                  </a:lnTo>
                  <a:lnTo>
                    <a:pt x="0" y="1040"/>
                  </a:lnTo>
                  <a:lnTo>
                    <a:pt x="0" y="1066"/>
                  </a:lnTo>
                  <a:lnTo>
                    <a:pt x="0" y="1091"/>
                  </a:lnTo>
                  <a:lnTo>
                    <a:pt x="0" y="1118"/>
                  </a:lnTo>
                  <a:lnTo>
                    <a:pt x="4" y="1142"/>
                  </a:lnTo>
                  <a:lnTo>
                    <a:pt x="10" y="1167"/>
                  </a:lnTo>
                  <a:lnTo>
                    <a:pt x="15" y="1192"/>
                  </a:lnTo>
                  <a:lnTo>
                    <a:pt x="23" y="1218"/>
                  </a:lnTo>
                  <a:lnTo>
                    <a:pt x="29" y="1241"/>
                  </a:lnTo>
                  <a:lnTo>
                    <a:pt x="38" y="1266"/>
                  </a:lnTo>
                  <a:lnTo>
                    <a:pt x="48" y="1289"/>
                  </a:lnTo>
                  <a:lnTo>
                    <a:pt x="59" y="1314"/>
                  </a:lnTo>
                  <a:lnTo>
                    <a:pt x="70" y="1338"/>
                  </a:lnTo>
                  <a:lnTo>
                    <a:pt x="84" y="1361"/>
                  </a:lnTo>
                  <a:lnTo>
                    <a:pt x="97" y="1386"/>
                  </a:lnTo>
                  <a:lnTo>
                    <a:pt x="112" y="1409"/>
                  </a:lnTo>
                  <a:lnTo>
                    <a:pt x="125" y="1429"/>
                  </a:lnTo>
                  <a:lnTo>
                    <a:pt x="143" y="1452"/>
                  </a:lnTo>
                  <a:lnTo>
                    <a:pt x="158" y="1473"/>
                  </a:lnTo>
                  <a:lnTo>
                    <a:pt x="175" y="1496"/>
                  </a:lnTo>
                  <a:lnTo>
                    <a:pt x="192" y="1517"/>
                  </a:lnTo>
                  <a:lnTo>
                    <a:pt x="211" y="1538"/>
                  </a:lnTo>
                  <a:lnTo>
                    <a:pt x="230" y="1559"/>
                  </a:lnTo>
                  <a:lnTo>
                    <a:pt x="251" y="1580"/>
                  </a:lnTo>
                  <a:lnTo>
                    <a:pt x="270" y="1599"/>
                  </a:lnTo>
                  <a:lnTo>
                    <a:pt x="293" y="1618"/>
                  </a:lnTo>
                  <a:lnTo>
                    <a:pt x="314" y="1637"/>
                  </a:lnTo>
                  <a:lnTo>
                    <a:pt x="336" y="1657"/>
                  </a:lnTo>
                  <a:lnTo>
                    <a:pt x="361" y="1676"/>
                  </a:lnTo>
                  <a:lnTo>
                    <a:pt x="384" y="1694"/>
                  </a:lnTo>
                  <a:lnTo>
                    <a:pt x="411" y="1713"/>
                  </a:lnTo>
                  <a:lnTo>
                    <a:pt x="437" y="1732"/>
                  </a:lnTo>
                  <a:lnTo>
                    <a:pt x="460" y="1747"/>
                  </a:lnTo>
                  <a:lnTo>
                    <a:pt x="488" y="1764"/>
                  </a:lnTo>
                  <a:lnTo>
                    <a:pt x="515" y="1779"/>
                  </a:lnTo>
                  <a:lnTo>
                    <a:pt x="542" y="1794"/>
                  </a:lnTo>
                  <a:lnTo>
                    <a:pt x="570" y="1809"/>
                  </a:lnTo>
                  <a:lnTo>
                    <a:pt x="599" y="1825"/>
                  </a:lnTo>
                  <a:lnTo>
                    <a:pt x="629" y="1840"/>
                  </a:lnTo>
                  <a:lnTo>
                    <a:pt x="660" y="1853"/>
                  </a:lnTo>
                  <a:lnTo>
                    <a:pt x="690" y="1865"/>
                  </a:lnTo>
                  <a:lnTo>
                    <a:pt x="720" y="1878"/>
                  </a:lnTo>
                  <a:lnTo>
                    <a:pt x="751" y="1891"/>
                  </a:lnTo>
                  <a:lnTo>
                    <a:pt x="783" y="1904"/>
                  </a:lnTo>
                  <a:lnTo>
                    <a:pt x="815" y="1916"/>
                  </a:lnTo>
                  <a:lnTo>
                    <a:pt x="850" y="1925"/>
                  </a:lnTo>
                  <a:lnTo>
                    <a:pt x="882" y="1937"/>
                  </a:lnTo>
                  <a:lnTo>
                    <a:pt x="918" y="1948"/>
                  </a:lnTo>
                  <a:lnTo>
                    <a:pt x="950" y="1956"/>
                  </a:lnTo>
                  <a:lnTo>
                    <a:pt x="985" y="1965"/>
                  </a:lnTo>
                  <a:lnTo>
                    <a:pt x="1019" y="1973"/>
                  </a:lnTo>
                  <a:lnTo>
                    <a:pt x="1057" y="1980"/>
                  </a:lnTo>
                  <a:lnTo>
                    <a:pt x="1091" y="1986"/>
                  </a:lnTo>
                  <a:lnTo>
                    <a:pt x="1127" y="1994"/>
                  </a:lnTo>
                  <a:lnTo>
                    <a:pt x="1163" y="1999"/>
                  </a:lnTo>
                  <a:lnTo>
                    <a:pt x="1201" y="2007"/>
                  </a:lnTo>
                  <a:lnTo>
                    <a:pt x="1237" y="2011"/>
                  </a:lnTo>
                  <a:lnTo>
                    <a:pt x="1275" y="2015"/>
                  </a:lnTo>
                  <a:lnTo>
                    <a:pt x="1313" y="2018"/>
                  </a:lnTo>
                  <a:lnTo>
                    <a:pt x="1351" y="2022"/>
                  </a:lnTo>
                  <a:lnTo>
                    <a:pt x="1389" y="2024"/>
                  </a:lnTo>
                  <a:lnTo>
                    <a:pt x="1429" y="2026"/>
                  </a:lnTo>
                  <a:lnTo>
                    <a:pt x="1467" y="2026"/>
                  </a:lnTo>
                  <a:lnTo>
                    <a:pt x="1507" y="2028"/>
                  </a:lnTo>
                  <a:lnTo>
                    <a:pt x="1507" y="202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7A1F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29" name="Freeform 1265">
              <a:extLst>
                <a:ext uri="{FF2B5EF4-FFF2-40B4-BE49-F238E27FC236}">
                  <a16:creationId xmlns:a16="http://schemas.microsoft.com/office/drawing/2014/main" xmlns="" id="{D86D4ABD-E4C7-4C38-9D75-783578445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579"/>
              <a:ext cx="162" cy="229"/>
            </a:xfrm>
            <a:custGeom>
              <a:avLst/>
              <a:gdLst>
                <a:gd name="T0" fmla="*/ 243 w 325"/>
                <a:gd name="T1" fmla="*/ 258 h 458"/>
                <a:gd name="T2" fmla="*/ 236 w 325"/>
                <a:gd name="T3" fmla="*/ 249 h 458"/>
                <a:gd name="T4" fmla="*/ 226 w 325"/>
                <a:gd name="T5" fmla="*/ 239 h 458"/>
                <a:gd name="T6" fmla="*/ 217 w 325"/>
                <a:gd name="T7" fmla="*/ 226 h 458"/>
                <a:gd name="T8" fmla="*/ 205 w 325"/>
                <a:gd name="T9" fmla="*/ 211 h 458"/>
                <a:gd name="T10" fmla="*/ 192 w 325"/>
                <a:gd name="T11" fmla="*/ 194 h 458"/>
                <a:gd name="T12" fmla="*/ 179 w 325"/>
                <a:gd name="T13" fmla="*/ 177 h 458"/>
                <a:gd name="T14" fmla="*/ 165 w 325"/>
                <a:gd name="T15" fmla="*/ 160 h 458"/>
                <a:gd name="T16" fmla="*/ 150 w 325"/>
                <a:gd name="T17" fmla="*/ 141 h 458"/>
                <a:gd name="T18" fmla="*/ 137 w 325"/>
                <a:gd name="T19" fmla="*/ 122 h 458"/>
                <a:gd name="T20" fmla="*/ 123 w 325"/>
                <a:gd name="T21" fmla="*/ 103 h 458"/>
                <a:gd name="T22" fmla="*/ 112 w 325"/>
                <a:gd name="T23" fmla="*/ 87 h 458"/>
                <a:gd name="T24" fmla="*/ 103 w 325"/>
                <a:gd name="T25" fmla="*/ 74 h 458"/>
                <a:gd name="T26" fmla="*/ 95 w 325"/>
                <a:gd name="T27" fmla="*/ 65 h 458"/>
                <a:gd name="T28" fmla="*/ 91 w 325"/>
                <a:gd name="T29" fmla="*/ 53 h 458"/>
                <a:gd name="T30" fmla="*/ 101 w 325"/>
                <a:gd name="T31" fmla="*/ 42 h 458"/>
                <a:gd name="T32" fmla="*/ 108 w 325"/>
                <a:gd name="T33" fmla="*/ 32 h 458"/>
                <a:gd name="T34" fmla="*/ 112 w 325"/>
                <a:gd name="T35" fmla="*/ 17 h 458"/>
                <a:gd name="T36" fmla="*/ 106 w 325"/>
                <a:gd name="T37" fmla="*/ 6 h 458"/>
                <a:gd name="T38" fmla="*/ 95 w 325"/>
                <a:gd name="T39" fmla="*/ 2 h 458"/>
                <a:gd name="T40" fmla="*/ 84 w 325"/>
                <a:gd name="T41" fmla="*/ 0 h 458"/>
                <a:gd name="T42" fmla="*/ 72 w 325"/>
                <a:gd name="T43" fmla="*/ 4 h 458"/>
                <a:gd name="T44" fmla="*/ 59 w 325"/>
                <a:gd name="T45" fmla="*/ 8 h 458"/>
                <a:gd name="T46" fmla="*/ 46 w 325"/>
                <a:gd name="T47" fmla="*/ 11 h 458"/>
                <a:gd name="T48" fmla="*/ 34 w 325"/>
                <a:gd name="T49" fmla="*/ 19 h 458"/>
                <a:gd name="T50" fmla="*/ 25 w 325"/>
                <a:gd name="T51" fmla="*/ 27 h 458"/>
                <a:gd name="T52" fmla="*/ 15 w 325"/>
                <a:gd name="T53" fmla="*/ 36 h 458"/>
                <a:gd name="T54" fmla="*/ 2 w 325"/>
                <a:gd name="T55" fmla="*/ 51 h 458"/>
                <a:gd name="T56" fmla="*/ 0 w 325"/>
                <a:gd name="T57" fmla="*/ 67 h 458"/>
                <a:gd name="T58" fmla="*/ 6 w 325"/>
                <a:gd name="T59" fmla="*/ 76 h 458"/>
                <a:gd name="T60" fmla="*/ 17 w 325"/>
                <a:gd name="T61" fmla="*/ 80 h 458"/>
                <a:gd name="T62" fmla="*/ 30 w 325"/>
                <a:gd name="T63" fmla="*/ 80 h 458"/>
                <a:gd name="T64" fmla="*/ 42 w 325"/>
                <a:gd name="T65" fmla="*/ 80 h 458"/>
                <a:gd name="T66" fmla="*/ 51 w 325"/>
                <a:gd name="T67" fmla="*/ 82 h 458"/>
                <a:gd name="T68" fmla="*/ 61 w 325"/>
                <a:gd name="T69" fmla="*/ 89 h 458"/>
                <a:gd name="T70" fmla="*/ 70 w 325"/>
                <a:gd name="T71" fmla="*/ 101 h 458"/>
                <a:gd name="T72" fmla="*/ 78 w 325"/>
                <a:gd name="T73" fmla="*/ 112 h 458"/>
                <a:gd name="T74" fmla="*/ 89 w 325"/>
                <a:gd name="T75" fmla="*/ 125 h 458"/>
                <a:gd name="T76" fmla="*/ 101 w 325"/>
                <a:gd name="T77" fmla="*/ 141 h 458"/>
                <a:gd name="T78" fmla="*/ 112 w 325"/>
                <a:gd name="T79" fmla="*/ 158 h 458"/>
                <a:gd name="T80" fmla="*/ 125 w 325"/>
                <a:gd name="T81" fmla="*/ 175 h 458"/>
                <a:gd name="T82" fmla="*/ 141 w 325"/>
                <a:gd name="T83" fmla="*/ 194 h 458"/>
                <a:gd name="T84" fmla="*/ 152 w 325"/>
                <a:gd name="T85" fmla="*/ 211 h 458"/>
                <a:gd name="T86" fmla="*/ 165 w 325"/>
                <a:gd name="T87" fmla="*/ 228 h 458"/>
                <a:gd name="T88" fmla="*/ 177 w 325"/>
                <a:gd name="T89" fmla="*/ 245 h 458"/>
                <a:gd name="T90" fmla="*/ 186 w 325"/>
                <a:gd name="T91" fmla="*/ 260 h 458"/>
                <a:gd name="T92" fmla="*/ 196 w 325"/>
                <a:gd name="T93" fmla="*/ 272 h 458"/>
                <a:gd name="T94" fmla="*/ 201 w 325"/>
                <a:gd name="T95" fmla="*/ 281 h 458"/>
                <a:gd name="T96" fmla="*/ 209 w 325"/>
                <a:gd name="T97" fmla="*/ 289 h 458"/>
                <a:gd name="T98" fmla="*/ 325 w 325"/>
                <a:gd name="T99" fmla="*/ 361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" h="458">
                  <a:moveTo>
                    <a:pt x="325" y="361"/>
                  </a:moveTo>
                  <a:lnTo>
                    <a:pt x="243" y="258"/>
                  </a:lnTo>
                  <a:lnTo>
                    <a:pt x="241" y="255"/>
                  </a:lnTo>
                  <a:lnTo>
                    <a:pt x="236" y="249"/>
                  </a:lnTo>
                  <a:lnTo>
                    <a:pt x="230" y="243"/>
                  </a:lnTo>
                  <a:lnTo>
                    <a:pt x="226" y="239"/>
                  </a:lnTo>
                  <a:lnTo>
                    <a:pt x="220" y="234"/>
                  </a:lnTo>
                  <a:lnTo>
                    <a:pt x="217" y="226"/>
                  </a:lnTo>
                  <a:lnTo>
                    <a:pt x="211" y="219"/>
                  </a:lnTo>
                  <a:lnTo>
                    <a:pt x="205" y="211"/>
                  </a:lnTo>
                  <a:lnTo>
                    <a:pt x="198" y="203"/>
                  </a:lnTo>
                  <a:lnTo>
                    <a:pt x="192" y="194"/>
                  </a:lnTo>
                  <a:lnTo>
                    <a:pt x="184" y="186"/>
                  </a:lnTo>
                  <a:lnTo>
                    <a:pt x="179" y="177"/>
                  </a:lnTo>
                  <a:lnTo>
                    <a:pt x="171" y="167"/>
                  </a:lnTo>
                  <a:lnTo>
                    <a:pt x="165" y="160"/>
                  </a:lnTo>
                  <a:lnTo>
                    <a:pt x="156" y="148"/>
                  </a:lnTo>
                  <a:lnTo>
                    <a:pt x="150" y="141"/>
                  </a:lnTo>
                  <a:lnTo>
                    <a:pt x="142" y="131"/>
                  </a:lnTo>
                  <a:lnTo>
                    <a:pt x="137" y="122"/>
                  </a:lnTo>
                  <a:lnTo>
                    <a:pt x="129" y="112"/>
                  </a:lnTo>
                  <a:lnTo>
                    <a:pt x="123" y="103"/>
                  </a:lnTo>
                  <a:lnTo>
                    <a:pt x="118" y="95"/>
                  </a:lnTo>
                  <a:lnTo>
                    <a:pt x="112" y="87"/>
                  </a:lnTo>
                  <a:lnTo>
                    <a:pt x="106" y="80"/>
                  </a:lnTo>
                  <a:lnTo>
                    <a:pt x="103" y="74"/>
                  </a:lnTo>
                  <a:lnTo>
                    <a:pt x="99" y="68"/>
                  </a:lnTo>
                  <a:lnTo>
                    <a:pt x="95" y="65"/>
                  </a:lnTo>
                  <a:lnTo>
                    <a:pt x="91" y="55"/>
                  </a:lnTo>
                  <a:lnTo>
                    <a:pt x="91" y="53"/>
                  </a:lnTo>
                  <a:lnTo>
                    <a:pt x="95" y="48"/>
                  </a:lnTo>
                  <a:lnTo>
                    <a:pt x="101" y="42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112" y="25"/>
                  </a:lnTo>
                  <a:lnTo>
                    <a:pt x="112" y="17"/>
                  </a:lnTo>
                  <a:lnTo>
                    <a:pt x="110" y="11"/>
                  </a:lnTo>
                  <a:lnTo>
                    <a:pt x="106" y="6"/>
                  </a:lnTo>
                  <a:lnTo>
                    <a:pt x="101" y="4"/>
                  </a:lnTo>
                  <a:lnTo>
                    <a:pt x="95" y="2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9" y="8"/>
                  </a:lnTo>
                  <a:lnTo>
                    <a:pt x="53" y="10"/>
                  </a:lnTo>
                  <a:lnTo>
                    <a:pt x="46" y="11"/>
                  </a:lnTo>
                  <a:lnTo>
                    <a:pt x="40" y="15"/>
                  </a:lnTo>
                  <a:lnTo>
                    <a:pt x="34" y="19"/>
                  </a:lnTo>
                  <a:lnTo>
                    <a:pt x="28" y="23"/>
                  </a:lnTo>
                  <a:lnTo>
                    <a:pt x="25" y="27"/>
                  </a:lnTo>
                  <a:lnTo>
                    <a:pt x="19" y="30"/>
                  </a:lnTo>
                  <a:lnTo>
                    <a:pt x="15" y="36"/>
                  </a:lnTo>
                  <a:lnTo>
                    <a:pt x="8" y="44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6" y="76"/>
                  </a:lnTo>
                  <a:lnTo>
                    <a:pt x="9" y="78"/>
                  </a:lnTo>
                  <a:lnTo>
                    <a:pt x="17" y="80"/>
                  </a:lnTo>
                  <a:lnTo>
                    <a:pt x="25" y="80"/>
                  </a:lnTo>
                  <a:lnTo>
                    <a:pt x="30" y="80"/>
                  </a:lnTo>
                  <a:lnTo>
                    <a:pt x="36" y="78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1" y="82"/>
                  </a:lnTo>
                  <a:lnTo>
                    <a:pt x="55" y="84"/>
                  </a:lnTo>
                  <a:lnTo>
                    <a:pt x="61" y="89"/>
                  </a:lnTo>
                  <a:lnTo>
                    <a:pt x="65" y="93"/>
                  </a:lnTo>
                  <a:lnTo>
                    <a:pt x="70" y="101"/>
                  </a:lnTo>
                  <a:lnTo>
                    <a:pt x="74" y="105"/>
                  </a:lnTo>
                  <a:lnTo>
                    <a:pt x="78" y="112"/>
                  </a:lnTo>
                  <a:lnTo>
                    <a:pt x="84" y="118"/>
                  </a:lnTo>
                  <a:lnTo>
                    <a:pt x="89" y="125"/>
                  </a:lnTo>
                  <a:lnTo>
                    <a:pt x="95" y="131"/>
                  </a:lnTo>
                  <a:lnTo>
                    <a:pt x="101" y="141"/>
                  </a:lnTo>
                  <a:lnTo>
                    <a:pt x="106" y="148"/>
                  </a:lnTo>
                  <a:lnTo>
                    <a:pt x="112" y="158"/>
                  </a:lnTo>
                  <a:lnTo>
                    <a:pt x="120" y="165"/>
                  </a:lnTo>
                  <a:lnTo>
                    <a:pt x="125" y="175"/>
                  </a:lnTo>
                  <a:lnTo>
                    <a:pt x="133" y="184"/>
                  </a:lnTo>
                  <a:lnTo>
                    <a:pt x="141" y="194"/>
                  </a:lnTo>
                  <a:lnTo>
                    <a:pt x="146" y="203"/>
                  </a:lnTo>
                  <a:lnTo>
                    <a:pt x="152" y="211"/>
                  </a:lnTo>
                  <a:lnTo>
                    <a:pt x="158" y="220"/>
                  </a:lnTo>
                  <a:lnTo>
                    <a:pt x="165" y="228"/>
                  </a:lnTo>
                  <a:lnTo>
                    <a:pt x="169" y="238"/>
                  </a:lnTo>
                  <a:lnTo>
                    <a:pt x="177" y="245"/>
                  </a:lnTo>
                  <a:lnTo>
                    <a:pt x="181" y="253"/>
                  </a:lnTo>
                  <a:lnTo>
                    <a:pt x="186" y="260"/>
                  </a:lnTo>
                  <a:lnTo>
                    <a:pt x="192" y="266"/>
                  </a:lnTo>
                  <a:lnTo>
                    <a:pt x="196" y="272"/>
                  </a:lnTo>
                  <a:lnTo>
                    <a:pt x="198" y="276"/>
                  </a:lnTo>
                  <a:lnTo>
                    <a:pt x="201" y="281"/>
                  </a:lnTo>
                  <a:lnTo>
                    <a:pt x="205" y="287"/>
                  </a:lnTo>
                  <a:lnTo>
                    <a:pt x="209" y="289"/>
                  </a:lnTo>
                  <a:lnTo>
                    <a:pt x="266" y="458"/>
                  </a:lnTo>
                  <a:lnTo>
                    <a:pt x="325" y="361"/>
                  </a:lnTo>
                  <a:lnTo>
                    <a:pt x="325" y="361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A8CA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0" name="Freeform 1266">
              <a:extLst>
                <a:ext uri="{FF2B5EF4-FFF2-40B4-BE49-F238E27FC236}">
                  <a16:creationId xmlns:a16="http://schemas.microsoft.com/office/drawing/2014/main" xmlns="" id="{038BE812-2FF1-431D-B374-43C7FFE39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725"/>
              <a:ext cx="792" cy="666"/>
            </a:xfrm>
            <a:custGeom>
              <a:avLst/>
              <a:gdLst>
                <a:gd name="T0" fmla="*/ 123 w 1583"/>
                <a:gd name="T1" fmla="*/ 161 h 1332"/>
                <a:gd name="T2" fmla="*/ 114 w 1583"/>
                <a:gd name="T3" fmla="*/ 112 h 1332"/>
                <a:gd name="T4" fmla="*/ 120 w 1583"/>
                <a:gd name="T5" fmla="*/ 72 h 1332"/>
                <a:gd name="T6" fmla="*/ 152 w 1583"/>
                <a:gd name="T7" fmla="*/ 40 h 1332"/>
                <a:gd name="T8" fmla="*/ 201 w 1583"/>
                <a:gd name="T9" fmla="*/ 34 h 1332"/>
                <a:gd name="T10" fmla="*/ 262 w 1583"/>
                <a:gd name="T11" fmla="*/ 34 h 1332"/>
                <a:gd name="T12" fmla="*/ 321 w 1583"/>
                <a:gd name="T13" fmla="*/ 36 h 1332"/>
                <a:gd name="T14" fmla="*/ 371 w 1583"/>
                <a:gd name="T15" fmla="*/ 38 h 1332"/>
                <a:gd name="T16" fmla="*/ 403 w 1583"/>
                <a:gd name="T17" fmla="*/ 32 h 1332"/>
                <a:gd name="T18" fmla="*/ 401 w 1583"/>
                <a:gd name="T19" fmla="*/ 5 h 1332"/>
                <a:gd name="T20" fmla="*/ 435 w 1583"/>
                <a:gd name="T21" fmla="*/ 0 h 1332"/>
                <a:gd name="T22" fmla="*/ 467 w 1583"/>
                <a:gd name="T23" fmla="*/ 7 h 1332"/>
                <a:gd name="T24" fmla="*/ 492 w 1583"/>
                <a:gd name="T25" fmla="*/ 36 h 1332"/>
                <a:gd name="T26" fmla="*/ 523 w 1583"/>
                <a:gd name="T27" fmla="*/ 47 h 1332"/>
                <a:gd name="T28" fmla="*/ 557 w 1583"/>
                <a:gd name="T29" fmla="*/ 49 h 1332"/>
                <a:gd name="T30" fmla="*/ 595 w 1583"/>
                <a:gd name="T31" fmla="*/ 51 h 1332"/>
                <a:gd name="T32" fmla="*/ 640 w 1583"/>
                <a:gd name="T33" fmla="*/ 59 h 1332"/>
                <a:gd name="T34" fmla="*/ 684 w 1583"/>
                <a:gd name="T35" fmla="*/ 72 h 1332"/>
                <a:gd name="T36" fmla="*/ 726 w 1583"/>
                <a:gd name="T37" fmla="*/ 93 h 1332"/>
                <a:gd name="T38" fmla="*/ 762 w 1583"/>
                <a:gd name="T39" fmla="*/ 108 h 1332"/>
                <a:gd name="T40" fmla="*/ 796 w 1583"/>
                <a:gd name="T41" fmla="*/ 117 h 1332"/>
                <a:gd name="T42" fmla="*/ 842 w 1583"/>
                <a:gd name="T43" fmla="*/ 123 h 1332"/>
                <a:gd name="T44" fmla="*/ 886 w 1583"/>
                <a:gd name="T45" fmla="*/ 116 h 1332"/>
                <a:gd name="T46" fmla="*/ 922 w 1583"/>
                <a:gd name="T47" fmla="*/ 91 h 1332"/>
                <a:gd name="T48" fmla="*/ 979 w 1583"/>
                <a:gd name="T49" fmla="*/ 133 h 1332"/>
                <a:gd name="T50" fmla="*/ 1011 w 1583"/>
                <a:gd name="T51" fmla="*/ 152 h 1332"/>
                <a:gd name="T52" fmla="*/ 1047 w 1583"/>
                <a:gd name="T53" fmla="*/ 157 h 1332"/>
                <a:gd name="T54" fmla="*/ 1095 w 1583"/>
                <a:gd name="T55" fmla="*/ 167 h 1332"/>
                <a:gd name="T56" fmla="*/ 1135 w 1583"/>
                <a:gd name="T57" fmla="*/ 171 h 1332"/>
                <a:gd name="T58" fmla="*/ 1171 w 1583"/>
                <a:gd name="T59" fmla="*/ 176 h 1332"/>
                <a:gd name="T60" fmla="*/ 1207 w 1583"/>
                <a:gd name="T61" fmla="*/ 193 h 1332"/>
                <a:gd name="T62" fmla="*/ 1247 w 1583"/>
                <a:gd name="T63" fmla="*/ 216 h 1332"/>
                <a:gd name="T64" fmla="*/ 1289 w 1583"/>
                <a:gd name="T65" fmla="*/ 239 h 1332"/>
                <a:gd name="T66" fmla="*/ 1336 w 1583"/>
                <a:gd name="T67" fmla="*/ 268 h 1332"/>
                <a:gd name="T68" fmla="*/ 1385 w 1583"/>
                <a:gd name="T69" fmla="*/ 296 h 1332"/>
                <a:gd name="T70" fmla="*/ 1435 w 1583"/>
                <a:gd name="T71" fmla="*/ 328 h 1332"/>
                <a:gd name="T72" fmla="*/ 1480 w 1583"/>
                <a:gd name="T73" fmla="*/ 364 h 1332"/>
                <a:gd name="T74" fmla="*/ 1524 w 1583"/>
                <a:gd name="T75" fmla="*/ 399 h 1332"/>
                <a:gd name="T76" fmla="*/ 1558 w 1583"/>
                <a:gd name="T77" fmla="*/ 433 h 1332"/>
                <a:gd name="T78" fmla="*/ 1568 w 1583"/>
                <a:gd name="T79" fmla="*/ 463 h 1332"/>
                <a:gd name="T80" fmla="*/ 1572 w 1583"/>
                <a:gd name="T81" fmla="*/ 515 h 1332"/>
                <a:gd name="T82" fmla="*/ 1576 w 1583"/>
                <a:gd name="T83" fmla="*/ 585 h 1332"/>
                <a:gd name="T84" fmla="*/ 1579 w 1583"/>
                <a:gd name="T85" fmla="*/ 669 h 1332"/>
                <a:gd name="T86" fmla="*/ 1581 w 1583"/>
                <a:gd name="T87" fmla="*/ 762 h 1332"/>
                <a:gd name="T88" fmla="*/ 1583 w 1583"/>
                <a:gd name="T89" fmla="*/ 855 h 1332"/>
                <a:gd name="T90" fmla="*/ 1581 w 1583"/>
                <a:gd name="T91" fmla="*/ 942 h 1332"/>
                <a:gd name="T92" fmla="*/ 1577 w 1583"/>
                <a:gd name="T93" fmla="*/ 1022 h 1332"/>
                <a:gd name="T94" fmla="*/ 1572 w 1583"/>
                <a:gd name="T95" fmla="*/ 1085 h 1332"/>
                <a:gd name="T96" fmla="*/ 1560 w 1583"/>
                <a:gd name="T97" fmla="*/ 1130 h 1332"/>
                <a:gd name="T98" fmla="*/ 1522 w 1583"/>
                <a:gd name="T99" fmla="*/ 1163 h 1332"/>
                <a:gd name="T100" fmla="*/ 1475 w 1583"/>
                <a:gd name="T101" fmla="*/ 1197 h 1332"/>
                <a:gd name="T102" fmla="*/ 1435 w 1583"/>
                <a:gd name="T103" fmla="*/ 1220 h 1332"/>
                <a:gd name="T104" fmla="*/ 1397 w 1583"/>
                <a:gd name="T105" fmla="*/ 1244 h 1332"/>
                <a:gd name="T106" fmla="*/ 1357 w 1583"/>
                <a:gd name="T107" fmla="*/ 1269 h 1332"/>
                <a:gd name="T108" fmla="*/ 1321 w 1583"/>
                <a:gd name="T109" fmla="*/ 1290 h 1332"/>
                <a:gd name="T110" fmla="*/ 1273 w 1583"/>
                <a:gd name="T111" fmla="*/ 1318 h 1332"/>
                <a:gd name="T112" fmla="*/ 131 w 1583"/>
                <a:gd name="T113" fmla="*/ 188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3" h="1332">
                  <a:moveTo>
                    <a:pt x="131" y="188"/>
                  </a:moveTo>
                  <a:lnTo>
                    <a:pt x="131" y="186"/>
                  </a:lnTo>
                  <a:lnTo>
                    <a:pt x="129" y="182"/>
                  </a:lnTo>
                  <a:lnTo>
                    <a:pt x="127" y="176"/>
                  </a:lnTo>
                  <a:lnTo>
                    <a:pt x="125" y="171"/>
                  </a:lnTo>
                  <a:lnTo>
                    <a:pt x="123" y="161"/>
                  </a:lnTo>
                  <a:lnTo>
                    <a:pt x="122" y="152"/>
                  </a:lnTo>
                  <a:lnTo>
                    <a:pt x="120" y="140"/>
                  </a:lnTo>
                  <a:lnTo>
                    <a:pt x="118" y="131"/>
                  </a:lnTo>
                  <a:lnTo>
                    <a:pt x="116" y="125"/>
                  </a:lnTo>
                  <a:lnTo>
                    <a:pt x="114" y="117"/>
                  </a:lnTo>
                  <a:lnTo>
                    <a:pt x="114" y="112"/>
                  </a:lnTo>
                  <a:lnTo>
                    <a:pt x="114" y="108"/>
                  </a:lnTo>
                  <a:lnTo>
                    <a:pt x="114" y="100"/>
                  </a:lnTo>
                  <a:lnTo>
                    <a:pt x="114" y="95"/>
                  </a:lnTo>
                  <a:lnTo>
                    <a:pt x="114" y="89"/>
                  </a:lnTo>
                  <a:lnTo>
                    <a:pt x="116" y="83"/>
                  </a:lnTo>
                  <a:lnTo>
                    <a:pt x="120" y="72"/>
                  </a:lnTo>
                  <a:lnTo>
                    <a:pt x="123" y="64"/>
                  </a:lnTo>
                  <a:lnTo>
                    <a:pt x="129" y="55"/>
                  </a:lnTo>
                  <a:lnTo>
                    <a:pt x="137" y="49"/>
                  </a:lnTo>
                  <a:lnTo>
                    <a:pt x="141" y="47"/>
                  </a:lnTo>
                  <a:lnTo>
                    <a:pt x="146" y="43"/>
                  </a:lnTo>
                  <a:lnTo>
                    <a:pt x="152" y="40"/>
                  </a:lnTo>
                  <a:lnTo>
                    <a:pt x="158" y="40"/>
                  </a:lnTo>
                  <a:lnTo>
                    <a:pt x="165" y="36"/>
                  </a:lnTo>
                  <a:lnTo>
                    <a:pt x="173" y="36"/>
                  </a:lnTo>
                  <a:lnTo>
                    <a:pt x="182" y="34"/>
                  </a:lnTo>
                  <a:lnTo>
                    <a:pt x="192" y="34"/>
                  </a:lnTo>
                  <a:lnTo>
                    <a:pt x="201" y="34"/>
                  </a:lnTo>
                  <a:lnTo>
                    <a:pt x="209" y="32"/>
                  </a:lnTo>
                  <a:lnTo>
                    <a:pt x="220" y="32"/>
                  </a:lnTo>
                  <a:lnTo>
                    <a:pt x="230" y="32"/>
                  </a:lnTo>
                  <a:lnTo>
                    <a:pt x="241" y="32"/>
                  </a:lnTo>
                  <a:lnTo>
                    <a:pt x="251" y="34"/>
                  </a:lnTo>
                  <a:lnTo>
                    <a:pt x="262" y="34"/>
                  </a:lnTo>
                  <a:lnTo>
                    <a:pt x="274" y="34"/>
                  </a:lnTo>
                  <a:lnTo>
                    <a:pt x="281" y="34"/>
                  </a:lnTo>
                  <a:lnTo>
                    <a:pt x="293" y="34"/>
                  </a:lnTo>
                  <a:lnTo>
                    <a:pt x="302" y="34"/>
                  </a:lnTo>
                  <a:lnTo>
                    <a:pt x="312" y="36"/>
                  </a:lnTo>
                  <a:lnTo>
                    <a:pt x="321" y="36"/>
                  </a:lnTo>
                  <a:lnTo>
                    <a:pt x="331" y="36"/>
                  </a:lnTo>
                  <a:lnTo>
                    <a:pt x="340" y="36"/>
                  </a:lnTo>
                  <a:lnTo>
                    <a:pt x="350" y="38"/>
                  </a:lnTo>
                  <a:lnTo>
                    <a:pt x="357" y="38"/>
                  </a:lnTo>
                  <a:lnTo>
                    <a:pt x="365" y="38"/>
                  </a:lnTo>
                  <a:lnTo>
                    <a:pt x="371" y="38"/>
                  </a:lnTo>
                  <a:lnTo>
                    <a:pt x="378" y="38"/>
                  </a:lnTo>
                  <a:lnTo>
                    <a:pt x="384" y="36"/>
                  </a:lnTo>
                  <a:lnTo>
                    <a:pt x="388" y="36"/>
                  </a:lnTo>
                  <a:lnTo>
                    <a:pt x="391" y="36"/>
                  </a:lnTo>
                  <a:lnTo>
                    <a:pt x="395" y="36"/>
                  </a:lnTo>
                  <a:lnTo>
                    <a:pt x="403" y="32"/>
                  </a:lnTo>
                  <a:lnTo>
                    <a:pt x="405" y="26"/>
                  </a:lnTo>
                  <a:lnTo>
                    <a:pt x="407" y="21"/>
                  </a:lnTo>
                  <a:lnTo>
                    <a:pt x="405" y="17"/>
                  </a:lnTo>
                  <a:lnTo>
                    <a:pt x="401" y="9"/>
                  </a:lnTo>
                  <a:lnTo>
                    <a:pt x="399" y="7"/>
                  </a:lnTo>
                  <a:lnTo>
                    <a:pt x="401" y="5"/>
                  </a:lnTo>
                  <a:lnTo>
                    <a:pt x="407" y="3"/>
                  </a:lnTo>
                  <a:lnTo>
                    <a:pt x="410" y="3"/>
                  </a:lnTo>
                  <a:lnTo>
                    <a:pt x="416" y="2"/>
                  </a:lnTo>
                  <a:lnTo>
                    <a:pt x="422" y="2"/>
                  </a:lnTo>
                  <a:lnTo>
                    <a:pt x="429" y="2"/>
                  </a:lnTo>
                  <a:lnTo>
                    <a:pt x="435" y="0"/>
                  </a:lnTo>
                  <a:lnTo>
                    <a:pt x="441" y="0"/>
                  </a:lnTo>
                  <a:lnTo>
                    <a:pt x="447" y="0"/>
                  </a:lnTo>
                  <a:lnTo>
                    <a:pt x="452" y="2"/>
                  </a:lnTo>
                  <a:lnTo>
                    <a:pt x="458" y="2"/>
                  </a:lnTo>
                  <a:lnTo>
                    <a:pt x="464" y="3"/>
                  </a:lnTo>
                  <a:lnTo>
                    <a:pt x="467" y="7"/>
                  </a:lnTo>
                  <a:lnTo>
                    <a:pt x="471" y="11"/>
                  </a:lnTo>
                  <a:lnTo>
                    <a:pt x="477" y="17"/>
                  </a:lnTo>
                  <a:lnTo>
                    <a:pt x="481" y="22"/>
                  </a:lnTo>
                  <a:lnTo>
                    <a:pt x="485" y="28"/>
                  </a:lnTo>
                  <a:lnTo>
                    <a:pt x="488" y="34"/>
                  </a:lnTo>
                  <a:lnTo>
                    <a:pt x="492" y="36"/>
                  </a:lnTo>
                  <a:lnTo>
                    <a:pt x="500" y="40"/>
                  </a:lnTo>
                  <a:lnTo>
                    <a:pt x="502" y="41"/>
                  </a:lnTo>
                  <a:lnTo>
                    <a:pt x="507" y="43"/>
                  </a:lnTo>
                  <a:lnTo>
                    <a:pt x="511" y="45"/>
                  </a:lnTo>
                  <a:lnTo>
                    <a:pt x="517" y="47"/>
                  </a:lnTo>
                  <a:lnTo>
                    <a:pt x="523" y="47"/>
                  </a:lnTo>
                  <a:lnTo>
                    <a:pt x="530" y="47"/>
                  </a:lnTo>
                  <a:lnTo>
                    <a:pt x="534" y="47"/>
                  </a:lnTo>
                  <a:lnTo>
                    <a:pt x="540" y="47"/>
                  </a:lnTo>
                  <a:lnTo>
                    <a:pt x="545" y="47"/>
                  </a:lnTo>
                  <a:lnTo>
                    <a:pt x="551" y="49"/>
                  </a:lnTo>
                  <a:lnTo>
                    <a:pt x="557" y="49"/>
                  </a:lnTo>
                  <a:lnTo>
                    <a:pt x="562" y="49"/>
                  </a:lnTo>
                  <a:lnTo>
                    <a:pt x="568" y="49"/>
                  </a:lnTo>
                  <a:lnTo>
                    <a:pt x="576" y="49"/>
                  </a:lnTo>
                  <a:lnTo>
                    <a:pt x="581" y="49"/>
                  </a:lnTo>
                  <a:lnTo>
                    <a:pt x="589" y="51"/>
                  </a:lnTo>
                  <a:lnTo>
                    <a:pt x="595" y="51"/>
                  </a:lnTo>
                  <a:lnTo>
                    <a:pt x="604" y="53"/>
                  </a:lnTo>
                  <a:lnTo>
                    <a:pt x="610" y="53"/>
                  </a:lnTo>
                  <a:lnTo>
                    <a:pt x="618" y="55"/>
                  </a:lnTo>
                  <a:lnTo>
                    <a:pt x="625" y="55"/>
                  </a:lnTo>
                  <a:lnTo>
                    <a:pt x="633" y="57"/>
                  </a:lnTo>
                  <a:lnTo>
                    <a:pt x="640" y="59"/>
                  </a:lnTo>
                  <a:lnTo>
                    <a:pt x="648" y="60"/>
                  </a:lnTo>
                  <a:lnTo>
                    <a:pt x="656" y="62"/>
                  </a:lnTo>
                  <a:lnTo>
                    <a:pt x="663" y="64"/>
                  </a:lnTo>
                  <a:lnTo>
                    <a:pt x="671" y="66"/>
                  </a:lnTo>
                  <a:lnTo>
                    <a:pt x="678" y="68"/>
                  </a:lnTo>
                  <a:lnTo>
                    <a:pt x="684" y="72"/>
                  </a:lnTo>
                  <a:lnTo>
                    <a:pt x="694" y="76"/>
                  </a:lnTo>
                  <a:lnTo>
                    <a:pt x="699" y="78"/>
                  </a:lnTo>
                  <a:lnTo>
                    <a:pt x="707" y="81"/>
                  </a:lnTo>
                  <a:lnTo>
                    <a:pt x="715" y="85"/>
                  </a:lnTo>
                  <a:lnTo>
                    <a:pt x="720" y="89"/>
                  </a:lnTo>
                  <a:lnTo>
                    <a:pt x="726" y="93"/>
                  </a:lnTo>
                  <a:lnTo>
                    <a:pt x="732" y="95"/>
                  </a:lnTo>
                  <a:lnTo>
                    <a:pt x="739" y="98"/>
                  </a:lnTo>
                  <a:lnTo>
                    <a:pt x="745" y="100"/>
                  </a:lnTo>
                  <a:lnTo>
                    <a:pt x="751" y="104"/>
                  </a:lnTo>
                  <a:lnTo>
                    <a:pt x="756" y="106"/>
                  </a:lnTo>
                  <a:lnTo>
                    <a:pt x="762" y="108"/>
                  </a:lnTo>
                  <a:lnTo>
                    <a:pt x="768" y="112"/>
                  </a:lnTo>
                  <a:lnTo>
                    <a:pt x="773" y="112"/>
                  </a:lnTo>
                  <a:lnTo>
                    <a:pt x="779" y="114"/>
                  </a:lnTo>
                  <a:lnTo>
                    <a:pt x="785" y="116"/>
                  </a:lnTo>
                  <a:lnTo>
                    <a:pt x="791" y="117"/>
                  </a:lnTo>
                  <a:lnTo>
                    <a:pt x="796" y="117"/>
                  </a:lnTo>
                  <a:lnTo>
                    <a:pt x="802" y="119"/>
                  </a:lnTo>
                  <a:lnTo>
                    <a:pt x="808" y="119"/>
                  </a:lnTo>
                  <a:lnTo>
                    <a:pt x="813" y="121"/>
                  </a:lnTo>
                  <a:lnTo>
                    <a:pt x="823" y="121"/>
                  </a:lnTo>
                  <a:lnTo>
                    <a:pt x="832" y="123"/>
                  </a:lnTo>
                  <a:lnTo>
                    <a:pt x="842" y="123"/>
                  </a:lnTo>
                  <a:lnTo>
                    <a:pt x="851" y="123"/>
                  </a:lnTo>
                  <a:lnTo>
                    <a:pt x="857" y="121"/>
                  </a:lnTo>
                  <a:lnTo>
                    <a:pt x="867" y="121"/>
                  </a:lnTo>
                  <a:lnTo>
                    <a:pt x="872" y="119"/>
                  </a:lnTo>
                  <a:lnTo>
                    <a:pt x="882" y="117"/>
                  </a:lnTo>
                  <a:lnTo>
                    <a:pt x="886" y="116"/>
                  </a:lnTo>
                  <a:lnTo>
                    <a:pt x="891" y="114"/>
                  </a:lnTo>
                  <a:lnTo>
                    <a:pt x="897" y="110"/>
                  </a:lnTo>
                  <a:lnTo>
                    <a:pt x="903" y="108"/>
                  </a:lnTo>
                  <a:lnTo>
                    <a:pt x="908" y="104"/>
                  </a:lnTo>
                  <a:lnTo>
                    <a:pt x="916" y="98"/>
                  </a:lnTo>
                  <a:lnTo>
                    <a:pt x="922" y="91"/>
                  </a:lnTo>
                  <a:lnTo>
                    <a:pt x="925" y="89"/>
                  </a:lnTo>
                  <a:lnTo>
                    <a:pt x="988" y="106"/>
                  </a:lnTo>
                  <a:lnTo>
                    <a:pt x="983" y="110"/>
                  </a:lnTo>
                  <a:lnTo>
                    <a:pt x="977" y="119"/>
                  </a:lnTo>
                  <a:lnTo>
                    <a:pt x="977" y="125"/>
                  </a:lnTo>
                  <a:lnTo>
                    <a:pt x="979" y="133"/>
                  </a:lnTo>
                  <a:lnTo>
                    <a:pt x="979" y="136"/>
                  </a:lnTo>
                  <a:lnTo>
                    <a:pt x="983" y="138"/>
                  </a:lnTo>
                  <a:lnTo>
                    <a:pt x="988" y="142"/>
                  </a:lnTo>
                  <a:lnTo>
                    <a:pt x="994" y="146"/>
                  </a:lnTo>
                  <a:lnTo>
                    <a:pt x="1000" y="148"/>
                  </a:lnTo>
                  <a:lnTo>
                    <a:pt x="1011" y="152"/>
                  </a:lnTo>
                  <a:lnTo>
                    <a:pt x="1015" y="152"/>
                  </a:lnTo>
                  <a:lnTo>
                    <a:pt x="1022" y="154"/>
                  </a:lnTo>
                  <a:lnTo>
                    <a:pt x="1028" y="154"/>
                  </a:lnTo>
                  <a:lnTo>
                    <a:pt x="1036" y="155"/>
                  </a:lnTo>
                  <a:lnTo>
                    <a:pt x="1041" y="155"/>
                  </a:lnTo>
                  <a:lnTo>
                    <a:pt x="1047" y="157"/>
                  </a:lnTo>
                  <a:lnTo>
                    <a:pt x="1055" y="159"/>
                  </a:lnTo>
                  <a:lnTo>
                    <a:pt x="1062" y="161"/>
                  </a:lnTo>
                  <a:lnTo>
                    <a:pt x="1070" y="161"/>
                  </a:lnTo>
                  <a:lnTo>
                    <a:pt x="1078" y="163"/>
                  </a:lnTo>
                  <a:lnTo>
                    <a:pt x="1087" y="163"/>
                  </a:lnTo>
                  <a:lnTo>
                    <a:pt x="1095" y="167"/>
                  </a:lnTo>
                  <a:lnTo>
                    <a:pt x="1100" y="167"/>
                  </a:lnTo>
                  <a:lnTo>
                    <a:pt x="1108" y="167"/>
                  </a:lnTo>
                  <a:lnTo>
                    <a:pt x="1116" y="169"/>
                  </a:lnTo>
                  <a:lnTo>
                    <a:pt x="1121" y="169"/>
                  </a:lnTo>
                  <a:lnTo>
                    <a:pt x="1129" y="171"/>
                  </a:lnTo>
                  <a:lnTo>
                    <a:pt x="1135" y="171"/>
                  </a:lnTo>
                  <a:lnTo>
                    <a:pt x="1140" y="173"/>
                  </a:lnTo>
                  <a:lnTo>
                    <a:pt x="1148" y="173"/>
                  </a:lnTo>
                  <a:lnTo>
                    <a:pt x="1155" y="174"/>
                  </a:lnTo>
                  <a:lnTo>
                    <a:pt x="1163" y="174"/>
                  </a:lnTo>
                  <a:lnTo>
                    <a:pt x="1169" y="176"/>
                  </a:lnTo>
                  <a:lnTo>
                    <a:pt x="1171" y="176"/>
                  </a:lnTo>
                  <a:lnTo>
                    <a:pt x="1174" y="178"/>
                  </a:lnTo>
                  <a:lnTo>
                    <a:pt x="1176" y="178"/>
                  </a:lnTo>
                  <a:lnTo>
                    <a:pt x="1182" y="182"/>
                  </a:lnTo>
                  <a:lnTo>
                    <a:pt x="1188" y="186"/>
                  </a:lnTo>
                  <a:lnTo>
                    <a:pt x="1197" y="190"/>
                  </a:lnTo>
                  <a:lnTo>
                    <a:pt x="1207" y="193"/>
                  </a:lnTo>
                  <a:lnTo>
                    <a:pt x="1216" y="201"/>
                  </a:lnTo>
                  <a:lnTo>
                    <a:pt x="1222" y="203"/>
                  </a:lnTo>
                  <a:lnTo>
                    <a:pt x="1228" y="205"/>
                  </a:lnTo>
                  <a:lnTo>
                    <a:pt x="1233" y="209"/>
                  </a:lnTo>
                  <a:lnTo>
                    <a:pt x="1241" y="212"/>
                  </a:lnTo>
                  <a:lnTo>
                    <a:pt x="1247" y="216"/>
                  </a:lnTo>
                  <a:lnTo>
                    <a:pt x="1252" y="218"/>
                  </a:lnTo>
                  <a:lnTo>
                    <a:pt x="1260" y="222"/>
                  </a:lnTo>
                  <a:lnTo>
                    <a:pt x="1268" y="228"/>
                  </a:lnTo>
                  <a:lnTo>
                    <a:pt x="1273" y="231"/>
                  </a:lnTo>
                  <a:lnTo>
                    <a:pt x="1281" y="235"/>
                  </a:lnTo>
                  <a:lnTo>
                    <a:pt x="1289" y="239"/>
                  </a:lnTo>
                  <a:lnTo>
                    <a:pt x="1298" y="245"/>
                  </a:lnTo>
                  <a:lnTo>
                    <a:pt x="1304" y="249"/>
                  </a:lnTo>
                  <a:lnTo>
                    <a:pt x="1311" y="252"/>
                  </a:lnTo>
                  <a:lnTo>
                    <a:pt x="1321" y="258"/>
                  </a:lnTo>
                  <a:lnTo>
                    <a:pt x="1330" y="264"/>
                  </a:lnTo>
                  <a:lnTo>
                    <a:pt x="1336" y="268"/>
                  </a:lnTo>
                  <a:lnTo>
                    <a:pt x="1346" y="273"/>
                  </a:lnTo>
                  <a:lnTo>
                    <a:pt x="1353" y="277"/>
                  </a:lnTo>
                  <a:lnTo>
                    <a:pt x="1363" y="281"/>
                  </a:lnTo>
                  <a:lnTo>
                    <a:pt x="1368" y="287"/>
                  </a:lnTo>
                  <a:lnTo>
                    <a:pt x="1378" y="292"/>
                  </a:lnTo>
                  <a:lnTo>
                    <a:pt x="1385" y="296"/>
                  </a:lnTo>
                  <a:lnTo>
                    <a:pt x="1395" y="304"/>
                  </a:lnTo>
                  <a:lnTo>
                    <a:pt x="1403" y="307"/>
                  </a:lnTo>
                  <a:lnTo>
                    <a:pt x="1410" y="313"/>
                  </a:lnTo>
                  <a:lnTo>
                    <a:pt x="1418" y="319"/>
                  </a:lnTo>
                  <a:lnTo>
                    <a:pt x="1427" y="325"/>
                  </a:lnTo>
                  <a:lnTo>
                    <a:pt x="1435" y="328"/>
                  </a:lnTo>
                  <a:lnTo>
                    <a:pt x="1442" y="336"/>
                  </a:lnTo>
                  <a:lnTo>
                    <a:pt x="1450" y="342"/>
                  </a:lnTo>
                  <a:lnTo>
                    <a:pt x="1460" y="347"/>
                  </a:lnTo>
                  <a:lnTo>
                    <a:pt x="1467" y="353"/>
                  </a:lnTo>
                  <a:lnTo>
                    <a:pt x="1475" y="359"/>
                  </a:lnTo>
                  <a:lnTo>
                    <a:pt x="1480" y="364"/>
                  </a:lnTo>
                  <a:lnTo>
                    <a:pt x="1490" y="370"/>
                  </a:lnTo>
                  <a:lnTo>
                    <a:pt x="1496" y="374"/>
                  </a:lnTo>
                  <a:lnTo>
                    <a:pt x="1503" y="382"/>
                  </a:lnTo>
                  <a:lnTo>
                    <a:pt x="1511" y="387"/>
                  </a:lnTo>
                  <a:lnTo>
                    <a:pt x="1518" y="393"/>
                  </a:lnTo>
                  <a:lnTo>
                    <a:pt x="1524" y="399"/>
                  </a:lnTo>
                  <a:lnTo>
                    <a:pt x="1530" y="404"/>
                  </a:lnTo>
                  <a:lnTo>
                    <a:pt x="1536" y="410"/>
                  </a:lnTo>
                  <a:lnTo>
                    <a:pt x="1541" y="416"/>
                  </a:lnTo>
                  <a:lnTo>
                    <a:pt x="1547" y="421"/>
                  </a:lnTo>
                  <a:lnTo>
                    <a:pt x="1553" y="427"/>
                  </a:lnTo>
                  <a:lnTo>
                    <a:pt x="1558" y="433"/>
                  </a:lnTo>
                  <a:lnTo>
                    <a:pt x="1564" y="440"/>
                  </a:lnTo>
                  <a:lnTo>
                    <a:pt x="1564" y="442"/>
                  </a:lnTo>
                  <a:lnTo>
                    <a:pt x="1566" y="448"/>
                  </a:lnTo>
                  <a:lnTo>
                    <a:pt x="1566" y="452"/>
                  </a:lnTo>
                  <a:lnTo>
                    <a:pt x="1566" y="459"/>
                  </a:lnTo>
                  <a:lnTo>
                    <a:pt x="1568" y="463"/>
                  </a:lnTo>
                  <a:lnTo>
                    <a:pt x="1568" y="473"/>
                  </a:lnTo>
                  <a:lnTo>
                    <a:pt x="1568" y="479"/>
                  </a:lnTo>
                  <a:lnTo>
                    <a:pt x="1570" y="488"/>
                  </a:lnTo>
                  <a:lnTo>
                    <a:pt x="1570" y="496"/>
                  </a:lnTo>
                  <a:lnTo>
                    <a:pt x="1572" y="505"/>
                  </a:lnTo>
                  <a:lnTo>
                    <a:pt x="1572" y="515"/>
                  </a:lnTo>
                  <a:lnTo>
                    <a:pt x="1572" y="526"/>
                  </a:lnTo>
                  <a:lnTo>
                    <a:pt x="1574" y="537"/>
                  </a:lnTo>
                  <a:lnTo>
                    <a:pt x="1574" y="549"/>
                  </a:lnTo>
                  <a:lnTo>
                    <a:pt x="1574" y="560"/>
                  </a:lnTo>
                  <a:lnTo>
                    <a:pt x="1574" y="572"/>
                  </a:lnTo>
                  <a:lnTo>
                    <a:pt x="1576" y="585"/>
                  </a:lnTo>
                  <a:lnTo>
                    <a:pt x="1577" y="598"/>
                  </a:lnTo>
                  <a:lnTo>
                    <a:pt x="1577" y="612"/>
                  </a:lnTo>
                  <a:lnTo>
                    <a:pt x="1577" y="625"/>
                  </a:lnTo>
                  <a:lnTo>
                    <a:pt x="1577" y="640"/>
                  </a:lnTo>
                  <a:lnTo>
                    <a:pt x="1579" y="655"/>
                  </a:lnTo>
                  <a:lnTo>
                    <a:pt x="1579" y="669"/>
                  </a:lnTo>
                  <a:lnTo>
                    <a:pt x="1579" y="684"/>
                  </a:lnTo>
                  <a:lnTo>
                    <a:pt x="1579" y="699"/>
                  </a:lnTo>
                  <a:lnTo>
                    <a:pt x="1581" y="714"/>
                  </a:lnTo>
                  <a:lnTo>
                    <a:pt x="1581" y="729"/>
                  </a:lnTo>
                  <a:lnTo>
                    <a:pt x="1581" y="746"/>
                  </a:lnTo>
                  <a:lnTo>
                    <a:pt x="1581" y="762"/>
                  </a:lnTo>
                  <a:lnTo>
                    <a:pt x="1583" y="777"/>
                  </a:lnTo>
                  <a:lnTo>
                    <a:pt x="1583" y="792"/>
                  </a:lnTo>
                  <a:lnTo>
                    <a:pt x="1583" y="807"/>
                  </a:lnTo>
                  <a:lnTo>
                    <a:pt x="1583" y="822"/>
                  </a:lnTo>
                  <a:lnTo>
                    <a:pt x="1583" y="840"/>
                  </a:lnTo>
                  <a:lnTo>
                    <a:pt x="1583" y="855"/>
                  </a:lnTo>
                  <a:lnTo>
                    <a:pt x="1583" y="870"/>
                  </a:lnTo>
                  <a:lnTo>
                    <a:pt x="1583" y="885"/>
                  </a:lnTo>
                  <a:lnTo>
                    <a:pt x="1583" y="900"/>
                  </a:lnTo>
                  <a:lnTo>
                    <a:pt x="1581" y="914"/>
                  </a:lnTo>
                  <a:lnTo>
                    <a:pt x="1581" y="929"/>
                  </a:lnTo>
                  <a:lnTo>
                    <a:pt x="1581" y="942"/>
                  </a:lnTo>
                  <a:lnTo>
                    <a:pt x="1581" y="957"/>
                  </a:lnTo>
                  <a:lnTo>
                    <a:pt x="1581" y="971"/>
                  </a:lnTo>
                  <a:lnTo>
                    <a:pt x="1581" y="984"/>
                  </a:lnTo>
                  <a:lnTo>
                    <a:pt x="1579" y="997"/>
                  </a:lnTo>
                  <a:lnTo>
                    <a:pt x="1579" y="1011"/>
                  </a:lnTo>
                  <a:lnTo>
                    <a:pt x="1577" y="1022"/>
                  </a:lnTo>
                  <a:lnTo>
                    <a:pt x="1577" y="1035"/>
                  </a:lnTo>
                  <a:lnTo>
                    <a:pt x="1576" y="1045"/>
                  </a:lnTo>
                  <a:lnTo>
                    <a:pt x="1576" y="1056"/>
                  </a:lnTo>
                  <a:lnTo>
                    <a:pt x="1574" y="1066"/>
                  </a:lnTo>
                  <a:lnTo>
                    <a:pt x="1574" y="1075"/>
                  </a:lnTo>
                  <a:lnTo>
                    <a:pt x="1572" y="1085"/>
                  </a:lnTo>
                  <a:lnTo>
                    <a:pt x="1572" y="1094"/>
                  </a:lnTo>
                  <a:lnTo>
                    <a:pt x="1570" y="1102"/>
                  </a:lnTo>
                  <a:lnTo>
                    <a:pt x="1568" y="1109"/>
                  </a:lnTo>
                  <a:lnTo>
                    <a:pt x="1566" y="1115"/>
                  </a:lnTo>
                  <a:lnTo>
                    <a:pt x="1564" y="1121"/>
                  </a:lnTo>
                  <a:lnTo>
                    <a:pt x="1560" y="1130"/>
                  </a:lnTo>
                  <a:lnTo>
                    <a:pt x="1558" y="1138"/>
                  </a:lnTo>
                  <a:lnTo>
                    <a:pt x="1553" y="1142"/>
                  </a:lnTo>
                  <a:lnTo>
                    <a:pt x="1547" y="1145"/>
                  </a:lnTo>
                  <a:lnTo>
                    <a:pt x="1539" y="1151"/>
                  </a:lnTo>
                  <a:lnTo>
                    <a:pt x="1532" y="1157"/>
                  </a:lnTo>
                  <a:lnTo>
                    <a:pt x="1522" y="1163"/>
                  </a:lnTo>
                  <a:lnTo>
                    <a:pt x="1513" y="1170"/>
                  </a:lnTo>
                  <a:lnTo>
                    <a:pt x="1503" y="1178"/>
                  </a:lnTo>
                  <a:lnTo>
                    <a:pt x="1492" y="1185"/>
                  </a:lnTo>
                  <a:lnTo>
                    <a:pt x="1486" y="1189"/>
                  </a:lnTo>
                  <a:lnTo>
                    <a:pt x="1480" y="1193"/>
                  </a:lnTo>
                  <a:lnTo>
                    <a:pt x="1475" y="1197"/>
                  </a:lnTo>
                  <a:lnTo>
                    <a:pt x="1467" y="1201"/>
                  </a:lnTo>
                  <a:lnTo>
                    <a:pt x="1461" y="1204"/>
                  </a:lnTo>
                  <a:lnTo>
                    <a:pt x="1456" y="1208"/>
                  </a:lnTo>
                  <a:lnTo>
                    <a:pt x="1448" y="1212"/>
                  </a:lnTo>
                  <a:lnTo>
                    <a:pt x="1442" y="1218"/>
                  </a:lnTo>
                  <a:lnTo>
                    <a:pt x="1435" y="1220"/>
                  </a:lnTo>
                  <a:lnTo>
                    <a:pt x="1429" y="1225"/>
                  </a:lnTo>
                  <a:lnTo>
                    <a:pt x="1423" y="1227"/>
                  </a:lnTo>
                  <a:lnTo>
                    <a:pt x="1416" y="1233"/>
                  </a:lnTo>
                  <a:lnTo>
                    <a:pt x="1410" y="1237"/>
                  </a:lnTo>
                  <a:lnTo>
                    <a:pt x="1403" y="1240"/>
                  </a:lnTo>
                  <a:lnTo>
                    <a:pt x="1397" y="1244"/>
                  </a:lnTo>
                  <a:lnTo>
                    <a:pt x="1391" y="1250"/>
                  </a:lnTo>
                  <a:lnTo>
                    <a:pt x="1384" y="1254"/>
                  </a:lnTo>
                  <a:lnTo>
                    <a:pt x="1378" y="1258"/>
                  </a:lnTo>
                  <a:lnTo>
                    <a:pt x="1370" y="1261"/>
                  </a:lnTo>
                  <a:lnTo>
                    <a:pt x="1365" y="1265"/>
                  </a:lnTo>
                  <a:lnTo>
                    <a:pt x="1357" y="1269"/>
                  </a:lnTo>
                  <a:lnTo>
                    <a:pt x="1351" y="1273"/>
                  </a:lnTo>
                  <a:lnTo>
                    <a:pt x="1346" y="1277"/>
                  </a:lnTo>
                  <a:lnTo>
                    <a:pt x="1340" y="1280"/>
                  </a:lnTo>
                  <a:lnTo>
                    <a:pt x="1334" y="1284"/>
                  </a:lnTo>
                  <a:lnTo>
                    <a:pt x="1327" y="1286"/>
                  </a:lnTo>
                  <a:lnTo>
                    <a:pt x="1321" y="1290"/>
                  </a:lnTo>
                  <a:lnTo>
                    <a:pt x="1317" y="1294"/>
                  </a:lnTo>
                  <a:lnTo>
                    <a:pt x="1306" y="1299"/>
                  </a:lnTo>
                  <a:lnTo>
                    <a:pt x="1298" y="1305"/>
                  </a:lnTo>
                  <a:lnTo>
                    <a:pt x="1289" y="1311"/>
                  </a:lnTo>
                  <a:lnTo>
                    <a:pt x="1279" y="1315"/>
                  </a:lnTo>
                  <a:lnTo>
                    <a:pt x="1273" y="1318"/>
                  </a:lnTo>
                  <a:lnTo>
                    <a:pt x="1268" y="1324"/>
                  </a:lnTo>
                  <a:lnTo>
                    <a:pt x="1258" y="1330"/>
                  </a:lnTo>
                  <a:lnTo>
                    <a:pt x="1256" y="1332"/>
                  </a:lnTo>
                  <a:lnTo>
                    <a:pt x="0" y="619"/>
                  </a:lnTo>
                  <a:lnTo>
                    <a:pt x="131" y="188"/>
                  </a:lnTo>
                  <a:lnTo>
                    <a:pt x="131" y="18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4057A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1" name="Freeform 1267">
              <a:extLst>
                <a:ext uri="{FF2B5EF4-FFF2-40B4-BE49-F238E27FC236}">
                  <a16:creationId xmlns:a16="http://schemas.microsoft.com/office/drawing/2014/main" xmlns="" id="{F7161E9C-2411-4C94-BE76-ACB40368E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817"/>
              <a:ext cx="907" cy="216"/>
            </a:xfrm>
            <a:custGeom>
              <a:avLst/>
              <a:gdLst>
                <a:gd name="T0" fmla="*/ 4 w 1815"/>
                <a:gd name="T1" fmla="*/ 304 h 433"/>
                <a:gd name="T2" fmla="*/ 12 w 1815"/>
                <a:gd name="T3" fmla="*/ 277 h 433"/>
                <a:gd name="T4" fmla="*/ 29 w 1815"/>
                <a:gd name="T5" fmla="*/ 245 h 433"/>
                <a:gd name="T6" fmla="*/ 55 w 1815"/>
                <a:gd name="T7" fmla="*/ 213 h 433"/>
                <a:gd name="T8" fmla="*/ 93 w 1815"/>
                <a:gd name="T9" fmla="*/ 181 h 433"/>
                <a:gd name="T10" fmla="*/ 129 w 1815"/>
                <a:gd name="T11" fmla="*/ 162 h 433"/>
                <a:gd name="T12" fmla="*/ 158 w 1815"/>
                <a:gd name="T13" fmla="*/ 152 h 433"/>
                <a:gd name="T14" fmla="*/ 190 w 1815"/>
                <a:gd name="T15" fmla="*/ 137 h 433"/>
                <a:gd name="T16" fmla="*/ 226 w 1815"/>
                <a:gd name="T17" fmla="*/ 122 h 433"/>
                <a:gd name="T18" fmla="*/ 264 w 1815"/>
                <a:gd name="T19" fmla="*/ 103 h 433"/>
                <a:gd name="T20" fmla="*/ 302 w 1815"/>
                <a:gd name="T21" fmla="*/ 89 h 433"/>
                <a:gd name="T22" fmla="*/ 340 w 1815"/>
                <a:gd name="T23" fmla="*/ 70 h 433"/>
                <a:gd name="T24" fmla="*/ 377 w 1815"/>
                <a:gd name="T25" fmla="*/ 55 h 433"/>
                <a:gd name="T26" fmla="*/ 411 w 1815"/>
                <a:gd name="T27" fmla="*/ 40 h 433"/>
                <a:gd name="T28" fmla="*/ 443 w 1815"/>
                <a:gd name="T29" fmla="*/ 25 h 433"/>
                <a:gd name="T30" fmla="*/ 477 w 1815"/>
                <a:gd name="T31" fmla="*/ 11 h 433"/>
                <a:gd name="T32" fmla="*/ 519 w 1815"/>
                <a:gd name="T33" fmla="*/ 0 h 433"/>
                <a:gd name="T34" fmla="*/ 551 w 1815"/>
                <a:gd name="T35" fmla="*/ 0 h 433"/>
                <a:gd name="T36" fmla="*/ 595 w 1815"/>
                <a:gd name="T37" fmla="*/ 0 h 433"/>
                <a:gd name="T38" fmla="*/ 658 w 1815"/>
                <a:gd name="T39" fmla="*/ 0 h 433"/>
                <a:gd name="T40" fmla="*/ 736 w 1815"/>
                <a:gd name="T41" fmla="*/ 2 h 433"/>
                <a:gd name="T42" fmla="*/ 825 w 1815"/>
                <a:gd name="T43" fmla="*/ 4 h 433"/>
                <a:gd name="T44" fmla="*/ 926 w 1815"/>
                <a:gd name="T45" fmla="*/ 8 h 433"/>
                <a:gd name="T46" fmla="*/ 1030 w 1815"/>
                <a:gd name="T47" fmla="*/ 13 h 433"/>
                <a:gd name="T48" fmla="*/ 1141 w 1815"/>
                <a:gd name="T49" fmla="*/ 19 h 433"/>
                <a:gd name="T50" fmla="*/ 1247 w 1815"/>
                <a:gd name="T51" fmla="*/ 25 h 433"/>
                <a:gd name="T52" fmla="*/ 1352 w 1815"/>
                <a:gd name="T53" fmla="*/ 34 h 433"/>
                <a:gd name="T54" fmla="*/ 1450 w 1815"/>
                <a:gd name="T55" fmla="*/ 46 h 433"/>
                <a:gd name="T56" fmla="*/ 1538 w 1815"/>
                <a:gd name="T57" fmla="*/ 57 h 433"/>
                <a:gd name="T58" fmla="*/ 1614 w 1815"/>
                <a:gd name="T59" fmla="*/ 70 h 433"/>
                <a:gd name="T60" fmla="*/ 1675 w 1815"/>
                <a:gd name="T61" fmla="*/ 86 h 433"/>
                <a:gd name="T62" fmla="*/ 1722 w 1815"/>
                <a:gd name="T63" fmla="*/ 103 h 433"/>
                <a:gd name="T64" fmla="*/ 1760 w 1815"/>
                <a:gd name="T65" fmla="*/ 125 h 433"/>
                <a:gd name="T66" fmla="*/ 1791 w 1815"/>
                <a:gd name="T67" fmla="*/ 152 h 433"/>
                <a:gd name="T68" fmla="*/ 1815 w 1815"/>
                <a:gd name="T69" fmla="*/ 200 h 433"/>
                <a:gd name="T70" fmla="*/ 1806 w 1815"/>
                <a:gd name="T71" fmla="*/ 245 h 433"/>
                <a:gd name="T72" fmla="*/ 1777 w 1815"/>
                <a:gd name="T73" fmla="*/ 285 h 433"/>
                <a:gd name="T74" fmla="*/ 1737 w 1815"/>
                <a:gd name="T75" fmla="*/ 317 h 433"/>
                <a:gd name="T76" fmla="*/ 1697 w 1815"/>
                <a:gd name="T77" fmla="*/ 329 h 433"/>
                <a:gd name="T78" fmla="*/ 1629 w 1815"/>
                <a:gd name="T79" fmla="*/ 338 h 433"/>
                <a:gd name="T80" fmla="*/ 1536 w 1815"/>
                <a:gd name="T81" fmla="*/ 350 h 433"/>
                <a:gd name="T82" fmla="*/ 1418 w 1815"/>
                <a:gd name="T83" fmla="*/ 359 h 433"/>
                <a:gd name="T84" fmla="*/ 1289 w 1815"/>
                <a:gd name="T85" fmla="*/ 373 h 433"/>
                <a:gd name="T86" fmla="*/ 1148 w 1815"/>
                <a:gd name="T87" fmla="*/ 382 h 433"/>
                <a:gd name="T88" fmla="*/ 1006 w 1815"/>
                <a:gd name="T89" fmla="*/ 392 h 433"/>
                <a:gd name="T90" fmla="*/ 863 w 1815"/>
                <a:gd name="T91" fmla="*/ 399 h 433"/>
                <a:gd name="T92" fmla="*/ 730 w 1815"/>
                <a:gd name="T93" fmla="*/ 409 h 433"/>
                <a:gd name="T94" fmla="*/ 612 w 1815"/>
                <a:gd name="T95" fmla="*/ 416 h 433"/>
                <a:gd name="T96" fmla="*/ 515 w 1815"/>
                <a:gd name="T97" fmla="*/ 422 h 433"/>
                <a:gd name="T98" fmla="*/ 445 w 1815"/>
                <a:gd name="T99" fmla="*/ 428 h 433"/>
                <a:gd name="T100" fmla="*/ 409 w 1815"/>
                <a:gd name="T101" fmla="*/ 433 h 433"/>
                <a:gd name="T102" fmla="*/ 373 w 1815"/>
                <a:gd name="T103" fmla="*/ 431 h 433"/>
                <a:gd name="T104" fmla="*/ 340 w 1815"/>
                <a:gd name="T105" fmla="*/ 428 h 433"/>
                <a:gd name="T106" fmla="*/ 301 w 1815"/>
                <a:gd name="T107" fmla="*/ 418 h 433"/>
                <a:gd name="T108" fmla="*/ 259 w 1815"/>
                <a:gd name="T109" fmla="*/ 407 h 433"/>
                <a:gd name="T110" fmla="*/ 215 w 1815"/>
                <a:gd name="T111" fmla="*/ 395 h 433"/>
                <a:gd name="T112" fmla="*/ 173 w 1815"/>
                <a:gd name="T113" fmla="*/ 384 h 433"/>
                <a:gd name="T114" fmla="*/ 129 w 1815"/>
                <a:gd name="T115" fmla="*/ 369 h 433"/>
                <a:gd name="T116" fmla="*/ 91 w 1815"/>
                <a:gd name="T117" fmla="*/ 355 h 433"/>
                <a:gd name="T118" fmla="*/ 57 w 1815"/>
                <a:gd name="T119" fmla="*/ 342 h 433"/>
                <a:gd name="T120" fmla="*/ 31 w 1815"/>
                <a:gd name="T121" fmla="*/ 333 h 433"/>
                <a:gd name="T122" fmla="*/ 0 w 1815"/>
                <a:gd name="T123" fmla="*/ 32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15" h="433">
                  <a:moveTo>
                    <a:pt x="0" y="323"/>
                  </a:moveTo>
                  <a:lnTo>
                    <a:pt x="0" y="321"/>
                  </a:lnTo>
                  <a:lnTo>
                    <a:pt x="0" y="317"/>
                  </a:lnTo>
                  <a:lnTo>
                    <a:pt x="0" y="310"/>
                  </a:lnTo>
                  <a:lnTo>
                    <a:pt x="4" y="304"/>
                  </a:lnTo>
                  <a:lnTo>
                    <a:pt x="4" y="298"/>
                  </a:lnTo>
                  <a:lnTo>
                    <a:pt x="6" y="293"/>
                  </a:lnTo>
                  <a:lnTo>
                    <a:pt x="6" y="287"/>
                  </a:lnTo>
                  <a:lnTo>
                    <a:pt x="10" y="283"/>
                  </a:lnTo>
                  <a:lnTo>
                    <a:pt x="12" y="277"/>
                  </a:lnTo>
                  <a:lnTo>
                    <a:pt x="15" y="270"/>
                  </a:lnTo>
                  <a:lnTo>
                    <a:pt x="17" y="264"/>
                  </a:lnTo>
                  <a:lnTo>
                    <a:pt x="21" y="260"/>
                  </a:lnTo>
                  <a:lnTo>
                    <a:pt x="25" y="253"/>
                  </a:lnTo>
                  <a:lnTo>
                    <a:pt x="29" y="245"/>
                  </a:lnTo>
                  <a:lnTo>
                    <a:pt x="33" y="238"/>
                  </a:lnTo>
                  <a:lnTo>
                    <a:pt x="38" y="232"/>
                  </a:lnTo>
                  <a:lnTo>
                    <a:pt x="44" y="224"/>
                  </a:lnTo>
                  <a:lnTo>
                    <a:pt x="50" y="219"/>
                  </a:lnTo>
                  <a:lnTo>
                    <a:pt x="55" y="213"/>
                  </a:lnTo>
                  <a:lnTo>
                    <a:pt x="63" y="205"/>
                  </a:lnTo>
                  <a:lnTo>
                    <a:pt x="69" y="200"/>
                  </a:lnTo>
                  <a:lnTo>
                    <a:pt x="76" y="192"/>
                  </a:lnTo>
                  <a:lnTo>
                    <a:pt x="84" y="186"/>
                  </a:lnTo>
                  <a:lnTo>
                    <a:pt x="93" y="181"/>
                  </a:lnTo>
                  <a:lnTo>
                    <a:pt x="103" y="175"/>
                  </a:lnTo>
                  <a:lnTo>
                    <a:pt x="112" y="169"/>
                  </a:lnTo>
                  <a:lnTo>
                    <a:pt x="118" y="165"/>
                  </a:lnTo>
                  <a:lnTo>
                    <a:pt x="124" y="163"/>
                  </a:lnTo>
                  <a:lnTo>
                    <a:pt x="129" y="162"/>
                  </a:lnTo>
                  <a:lnTo>
                    <a:pt x="135" y="162"/>
                  </a:lnTo>
                  <a:lnTo>
                    <a:pt x="141" y="158"/>
                  </a:lnTo>
                  <a:lnTo>
                    <a:pt x="147" y="156"/>
                  </a:lnTo>
                  <a:lnTo>
                    <a:pt x="152" y="154"/>
                  </a:lnTo>
                  <a:lnTo>
                    <a:pt x="158" y="152"/>
                  </a:lnTo>
                  <a:lnTo>
                    <a:pt x="164" y="148"/>
                  </a:lnTo>
                  <a:lnTo>
                    <a:pt x="171" y="144"/>
                  </a:lnTo>
                  <a:lnTo>
                    <a:pt x="177" y="143"/>
                  </a:lnTo>
                  <a:lnTo>
                    <a:pt x="185" y="141"/>
                  </a:lnTo>
                  <a:lnTo>
                    <a:pt x="190" y="137"/>
                  </a:lnTo>
                  <a:lnTo>
                    <a:pt x="198" y="133"/>
                  </a:lnTo>
                  <a:lnTo>
                    <a:pt x="205" y="129"/>
                  </a:lnTo>
                  <a:lnTo>
                    <a:pt x="211" y="127"/>
                  </a:lnTo>
                  <a:lnTo>
                    <a:pt x="219" y="124"/>
                  </a:lnTo>
                  <a:lnTo>
                    <a:pt x="226" y="122"/>
                  </a:lnTo>
                  <a:lnTo>
                    <a:pt x="234" y="118"/>
                  </a:lnTo>
                  <a:lnTo>
                    <a:pt x="242" y="114"/>
                  </a:lnTo>
                  <a:lnTo>
                    <a:pt x="249" y="110"/>
                  </a:lnTo>
                  <a:lnTo>
                    <a:pt x="257" y="108"/>
                  </a:lnTo>
                  <a:lnTo>
                    <a:pt x="264" y="103"/>
                  </a:lnTo>
                  <a:lnTo>
                    <a:pt x="272" y="101"/>
                  </a:lnTo>
                  <a:lnTo>
                    <a:pt x="280" y="97"/>
                  </a:lnTo>
                  <a:lnTo>
                    <a:pt x="287" y="95"/>
                  </a:lnTo>
                  <a:lnTo>
                    <a:pt x="295" y="91"/>
                  </a:lnTo>
                  <a:lnTo>
                    <a:pt x="302" y="89"/>
                  </a:lnTo>
                  <a:lnTo>
                    <a:pt x="310" y="84"/>
                  </a:lnTo>
                  <a:lnTo>
                    <a:pt x="318" y="82"/>
                  </a:lnTo>
                  <a:lnTo>
                    <a:pt x="325" y="78"/>
                  </a:lnTo>
                  <a:lnTo>
                    <a:pt x="333" y="74"/>
                  </a:lnTo>
                  <a:lnTo>
                    <a:pt x="340" y="70"/>
                  </a:lnTo>
                  <a:lnTo>
                    <a:pt x="348" y="68"/>
                  </a:lnTo>
                  <a:lnTo>
                    <a:pt x="356" y="65"/>
                  </a:lnTo>
                  <a:lnTo>
                    <a:pt x="363" y="63"/>
                  </a:lnTo>
                  <a:lnTo>
                    <a:pt x="369" y="57"/>
                  </a:lnTo>
                  <a:lnTo>
                    <a:pt x="377" y="55"/>
                  </a:lnTo>
                  <a:lnTo>
                    <a:pt x="382" y="51"/>
                  </a:lnTo>
                  <a:lnTo>
                    <a:pt x="390" y="49"/>
                  </a:lnTo>
                  <a:lnTo>
                    <a:pt x="396" y="46"/>
                  </a:lnTo>
                  <a:lnTo>
                    <a:pt x="403" y="42"/>
                  </a:lnTo>
                  <a:lnTo>
                    <a:pt x="411" y="40"/>
                  </a:lnTo>
                  <a:lnTo>
                    <a:pt x="418" y="36"/>
                  </a:lnTo>
                  <a:lnTo>
                    <a:pt x="424" y="34"/>
                  </a:lnTo>
                  <a:lnTo>
                    <a:pt x="430" y="30"/>
                  </a:lnTo>
                  <a:lnTo>
                    <a:pt x="435" y="29"/>
                  </a:lnTo>
                  <a:lnTo>
                    <a:pt x="443" y="25"/>
                  </a:lnTo>
                  <a:lnTo>
                    <a:pt x="449" y="23"/>
                  </a:lnTo>
                  <a:lnTo>
                    <a:pt x="454" y="21"/>
                  </a:lnTo>
                  <a:lnTo>
                    <a:pt x="460" y="19"/>
                  </a:lnTo>
                  <a:lnTo>
                    <a:pt x="468" y="17"/>
                  </a:lnTo>
                  <a:lnTo>
                    <a:pt x="477" y="11"/>
                  </a:lnTo>
                  <a:lnTo>
                    <a:pt x="487" y="10"/>
                  </a:lnTo>
                  <a:lnTo>
                    <a:pt x="496" y="6"/>
                  </a:lnTo>
                  <a:lnTo>
                    <a:pt x="506" y="4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5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9" y="0"/>
                  </a:lnTo>
                  <a:lnTo>
                    <a:pt x="567" y="0"/>
                  </a:lnTo>
                  <a:lnTo>
                    <a:pt x="576" y="0"/>
                  </a:lnTo>
                  <a:lnTo>
                    <a:pt x="584" y="0"/>
                  </a:lnTo>
                  <a:lnTo>
                    <a:pt x="595" y="0"/>
                  </a:lnTo>
                  <a:lnTo>
                    <a:pt x="607" y="0"/>
                  </a:lnTo>
                  <a:lnTo>
                    <a:pt x="618" y="0"/>
                  </a:lnTo>
                  <a:lnTo>
                    <a:pt x="629" y="0"/>
                  </a:lnTo>
                  <a:lnTo>
                    <a:pt x="643" y="0"/>
                  </a:lnTo>
                  <a:lnTo>
                    <a:pt x="658" y="0"/>
                  </a:lnTo>
                  <a:lnTo>
                    <a:pt x="673" y="2"/>
                  </a:lnTo>
                  <a:lnTo>
                    <a:pt x="686" y="2"/>
                  </a:lnTo>
                  <a:lnTo>
                    <a:pt x="702" y="2"/>
                  </a:lnTo>
                  <a:lnTo>
                    <a:pt x="719" y="2"/>
                  </a:lnTo>
                  <a:lnTo>
                    <a:pt x="736" y="2"/>
                  </a:lnTo>
                  <a:lnTo>
                    <a:pt x="753" y="2"/>
                  </a:lnTo>
                  <a:lnTo>
                    <a:pt x="770" y="4"/>
                  </a:lnTo>
                  <a:lnTo>
                    <a:pt x="787" y="4"/>
                  </a:lnTo>
                  <a:lnTo>
                    <a:pt x="808" y="4"/>
                  </a:lnTo>
                  <a:lnTo>
                    <a:pt x="825" y="4"/>
                  </a:lnTo>
                  <a:lnTo>
                    <a:pt x="844" y="6"/>
                  </a:lnTo>
                  <a:lnTo>
                    <a:pt x="863" y="6"/>
                  </a:lnTo>
                  <a:lnTo>
                    <a:pt x="886" y="8"/>
                  </a:lnTo>
                  <a:lnTo>
                    <a:pt x="905" y="8"/>
                  </a:lnTo>
                  <a:lnTo>
                    <a:pt x="926" y="8"/>
                  </a:lnTo>
                  <a:lnTo>
                    <a:pt x="947" y="10"/>
                  </a:lnTo>
                  <a:lnTo>
                    <a:pt x="968" y="11"/>
                  </a:lnTo>
                  <a:lnTo>
                    <a:pt x="989" y="11"/>
                  </a:lnTo>
                  <a:lnTo>
                    <a:pt x="1009" y="11"/>
                  </a:lnTo>
                  <a:lnTo>
                    <a:pt x="1030" y="13"/>
                  </a:lnTo>
                  <a:lnTo>
                    <a:pt x="1053" y="15"/>
                  </a:lnTo>
                  <a:lnTo>
                    <a:pt x="1074" y="15"/>
                  </a:lnTo>
                  <a:lnTo>
                    <a:pt x="1095" y="17"/>
                  </a:lnTo>
                  <a:lnTo>
                    <a:pt x="1118" y="17"/>
                  </a:lnTo>
                  <a:lnTo>
                    <a:pt x="1141" y="19"/>
                  </a:lnTo>
                  <a:lnTo>
                    <a:pt x="1162" y="19"/>
                  </a:lnTo>
                  <a:lnTo>
                    <a:pt x="1182" y="21"/>
                  </a:lnTo>
                  <a:lnTo>
                    <a:pt x="1203" y="23"/>
                  </a:lnTo>
                  <a:lnTo>
                    <a:pt x="1226" y="25"/>
                  </a:lnTo>
                  <a:lnTo>
                    <a:pt x="1247" y="25"/>
                  </a:lnTo>
                  <a:lnTo>
                    <a:pt x="1268" y="29"/>
                  </a:lnTo>
                  <a:lnTo>
                    <a:pt x="1291" y="29"/>
                  </a:lnTo>
                  <a:lnTo>
                    <a:pt x="1312" y="32"/>
                  </a:lnTo>
                  <a:lnTo>
                    <a:pt x="1333" y="32"/>
                  </a:lnTo>
                  <a:lnTo>
                    <a:pt x="1352" y="34"/>
                  </a:lnTo>
                  <a:lnTo>
                    <a:pt x="1372" y="36"/>
                  </a:lnTo>
                  <a:lnTo>
                    <a:pt x="1391" y="38"/>
                  </a:lnTo>
                  <a:lnTo>
                    <a:pt x="1412" y="40"/>
                  </a:lnTo>
                  <a:lnTo>
                    <a:pt x="1431" y="42"/>
                  </a:lnTo>
                  <a:lnTo>
                    <a:pt x="1450" y="46"/>
                  </a:lnTo>
                  <a:lnTo>
                    <a:pt x="1469" y="48"/>
                  </a:lnTo>
                  <a:lnTo>
                    <a:pt x="1487" y="49"/>
                  </a:lnTo>
                  <a:lnTo>
                    <a:pt x="1506" y="51"/>
                  </a:lnTo>
                  <a:lnTo>
                    <a:pt x="1521" y="53"/>
                  </a:lnTo>
                  <a:lnTo>
                    <a:pt x="1538" y="57"/>
                  </a:lnTo>
                  <a:lnTo>
                    <a:pt x="1555" y="59"/>
                  </a:lnTo>
                  <a:lnTo>
                    <a:pt x="1570" y="63"/>
                  </a:lnTo>
                  <a:lnTo>
                    <a:pt x="1585" y="65"/>
                  </a:lnTo>
                  <a:lnTo>
                    <a:pt x="1601" y="68"/>
                  </a:lnTo>
                  <a:lnTo>
                    <a:pt x="1614" y="70"/>
                  </a:lnTo>
                  <a:lnTo>
                    <a:pt x="1627" y="72"/>
                  </a:lnTo>
                  <a:lnTo>
                    <a:pt x="1639" y="76"/>
                  </a:lnTo>
                  <a:lnTo>
                    <a:pt x="1652" y="80"/>
                  </a:lnTo>
                  <a:lnTo>
                    <a:pt x="1663" y="82"/>
                  </a:lnTo>
                  <a:lnTo>
                    <a:pt x="1675" y="86"/>
                  </a:lnTo>
                  <a:lnTo>
                    <a:pt x="1684" y="89"/>
                  </a:lnTo>
                  <a:lnTo>
                    <a:pt x="1696" y="93"/>
                  </a:lnTo>
                  <a:lnTo>
                    <a:pt x="1705" y="97"/>
                  </a:lnTo>
                  <a:lnTo>
                    <a:pt x="1715" y="99"/>
                  </a:lnTo>
                  <a:lnTo>
                    <a:pt x="1722" y="103"/>
                  </a:lnTo>
                  <a:lnTo>
                    <a:pt x="1732" y="108"/>
                  </a:lnTo>
                  <a:lnTo>
                    <a:pt x="1739" y="112"/>
                  </a:lnTo>
                  <a:lnTo>
                    <a:pt x="1747" y="116"/>
                  </a:lnTo>
                  <a:lnTo>
                    <a:pt x="1755" y="122"/>
                  </a:lnTo>
                  <a:lnTo>
                    <a:pt x="1760" y="125"/>
                  </a:lnTo>
                  <a:lnTo>
                    <a:pt x="1766" y="129"/>
                  </a:lnTo>
                  <a:lnTo>
                    <a:pt x="1772" y="133"/>
                  </a:lnTo>
                  <a:lnTo>
                    <a:pt x="1777" y="139"/>
                  </a:lnTo>
                  <a:lnTo>
                    <a:pt x="1783" y="143"/>
                  </a:lnTo>
                  <a:lnTo>
                    <a:pt x="1791" y="152"/>
                  </a:lnTo>
                  <a:lnTo>
                    <a:pt x="1798" y="162"/>
                  </a:lnTo>
                  <a:lnTo>
                    <a:pt x="1804" y="171"/>
                  </a:lnTo>
                  <a:lnTo>
                    <a:pt x="1808" y="179"/>
                  </a:lnTo>
                  <a:lnTo>
                    <a:pt x="1812" y="190"/>
                  </a:lnTo>
                  <a:lnTo>
                    <a:pt x="1815" y="200"/>
                  </a:lnTo>
                  <a:lnTo>
                    <a:pt x="1813" y="209"/>
                  </a:lnTo>
                  <a:lnTo>
                    <a:pt x="1813" y="219"/>
                  </a:lnTo>
                  <a:lnTo>
                    <a:pt x="1812" y="226"/>
                  </a:lnTo>
                  <a:lnTo>
                    <a:pt x="1810" y="236"/>
                  </a:lnTo>
                  <a:lnTo>
                    <a:pt x="1806" y="245"/>
                  </a:lnTo>
                  <a:lnTo>
                    <a:pt x="1802" y="253"/>
                  </a:lnTo>
                  <a:lnTo>
                    <a:pt x="1796" y="262"/>
                  </a:lnTo>
                  <a:lnTo>
                    <a:pt x="1791" y="272"/>
                  </a:lnTo>
                  <a:lnTo>
                    <a:pt x="1785" y="279"/>
                  </a:lnTo>
                  <a:lnTo>
                    <a:pt x="1777" y="285"/>
                  </a:lnTo>
                  <a:lnTo>
                    <a:pt x="1770" y="293"/>
                  </a:lnTo>
                  <a:lnTo>
                    <a:pt x="1762" y="300"/>
                  </a:lnTo>
                  <a:lnTo>
                    <a:pt x="1755" y="306"/>
                  </a:lnTo>
                  <a:lnTo>
                    <a:pt x="1745" y="312"/>
                  </a:lnTo>
                  <a:lnTo>
                    <a:pt x="1737" y="317"/>
                  </a:lnTo>
                  <a:lnTo>
                    <a:pt x="1728" y="323"/>
                  </a:lnTo>
                  <a:lnTo>
                    <a:pt x="1722" y="323"/>
                  </a:lnTo>
                  <a:lnTo>
                    <a:pt x="1715" y="325"/>
                  </a:lnTo>
                  <a:lnTo>
                    <a:pt x="1707" y="327"/>
                  </a:lnTo>
                  <a:lnTo>
                    <a:pt x="1697" y="329"/>
                  </a:lnTo>
                  <a:lnTo>
                    <a:pt x="1686" y="331"/>
                  </a:lnTo>
                  <a:lnTo>
                    <a:pt x="1673" y="335"/>
                  </a:lnTo>
                  <a:lnTo>
                    <a:pt x="1661" y="335"/>
                  </a:lnTo>
                  <a:lnTo>
                    <a:pt x="1646" y="338"/>
                  </a:lnTo>
                  <a:lnTo>
                    <a:pt x="1629" y="338"/>
                  </a:lnTo>
                  <a:lnTo>
                    <a:pt x="1612" y="342"/>
                  </a:lnTo>
                  <a:lnTo>
                    <a:pt x="1593" y="342"/>
                  </a:lnTo>
                  <a:lnTo>
                    <a:pt x="1576" y="346"/>
                  </a:lnTo>
                  <a:lnTo>
                    <a:pt x="1555" y="348"/>
                  </a:lnTo>
                  <a:lnTo>
                    <a:pt x="1536" y="350"/>
                  </a:lnTo>
                  <a:lnTo>
                    <a:pt x="1513" y="352"/>
                  </a:lnTo>
                  <a:lnTo>
                    <a:pt x="1492" y="355"/>
                  </a:lnTo>
                  <a:lnTo>
                    <a:pt x="1468" y="355"/>
                  </a:lnTo>
                  <a:lnTo>
                    <a:pt x="1445" y="359"/>
                  </a:lnTo>
                  <a:lnTo>
                    <a:pt x="1418" y="359"/>
                  </a:lnTo>
                  <a:lnTo>
                    <a:pt x="1393" y="363"/>
                  </a:lnTo>
                  <a:lnTo>
                    <a:pt x="1369" y="365"/>
                  </a:lnTo>
                  <a:lnTo>
                    <a:pt x="1342" y="367"/>
                  </a:lnTo>
                  <a:lnTo>
                    <a:pt x="1315" y="369"/>
                  </a:lnTo>
                  <a:lnTo>
                    <a:pt x="1289" y="373"/>
                  </a:lnTo>
                  <a:lnTo>
                    <a:pt x="1260" y="373"/>
                  </a:lnTo>
                  <a:lnTo>
                    <a:pt x="1234" y="374"/>
                  </a:lnTo>
                  <a:lnTo>
                    <a:pt x="1205" y="376"/>
                  </a:lnTo>
                  <a:lnTo>
                    <a:pt x="1177" y="380"/>
                  </a:lnTo>
                  <a:lnTo>
                    <a:pt x="1148" y="382"/>
                  </a:lnTo>
                  <a:lnTo>
                    <a:pt x="1120" y="384"/>
                  </a:lnTo>
                  <a:lnTo>
                    <a:pt x="1091" y="386"/>
                  </a:lnTo>
                  <a:lnTo>
                    <a:pt x="1063" y="388"/>
                  </a:lnTo>
                  <a:lnTo>
                    <a:pt x="1032" y="390"/>
                  </a:lnTo>
                  <a:lnTo>
                    <a:pt x="1006" y="392"/>
                  </a:lnTo>
                  <a:lnTo>
                    <a:pt x="975" y="392"/>
                  </a:lnTo>
                  <a:lnTo>
                    <a:pt x="947" y="395"/>
                  </a:lnTo>
                  <a:lnTo>
                    <a:pt x="918" y="397"/>
                  </a:lnTo>
                  <a:lnTo>
                    <a:pt x="890" y="399"/>
                  </a:lnTo>
                  <a:lnTo>
                    <a:pt x="863" y="399"/>
                  </a:lnTo>
                  <a:lnTo>
                    <a:pt x="835" y="403"/>
                  </a:lnTo>
                  <a:lnTo>
                    <a:pt x="808" y="403"/>
                  </a:lnTo>
                  <a:lnTo>
                    <a:pt x="781" y="405"/>
                  </a:lnTo>
                  <a:lnTo>
                    <a:pt x="755" y="407"/>
                  </a:lnTo>
                  <a:lnTo>
                    <a:pt x="730" y="409"/>
                  </a:lnTo>
                  <a:lnTo>
                    <a:pt x="705" y="409"/>
                  </a:lnTo>
                  <a:lnTo>
                    <a:pt x="681" y="412"/>
                  </a:lnTo>
                  <a:lnTo>
                    <a:pt x="656" y="414"/>
                  </a:lnTo>
                  <a:lnTo>
                    <a:pt x="635" y="416"/>
                  </a:lnTo>
                  <a:lnTo>
                    <a:pt x="612" y="416"/>
                  </a:lnTo>
                  <a:lnTo>
                    <a:pt x="591" y="418"/>
                  </a:lnTo>
                  <a:lnTo>
                    <a:pt x="570" y="418"/>
                  </a:lnTo>
                  <a:lnTo>
                    <a:pt x="551" y="420"/>
                  </a:lnTo>
                  <a:lnTo>
                    <a:pt x="532" y="420"/>
                  </a:lnTo>
                  <a:lnTo>
                    <a:pt x="515" y="422"/>
                  </a:lnTo>
                  <a:lnTo>
                    <a:pt x="498" y="424"/>
                  </a:lnTo>
                  <a:lnTo>
                    <a:pt x="485" y="426"/>
                  </a:lnTo>
                  <a:lnTo>
                    <a:pt x="470" y="426"/>
                  </a:lnTo>
                  <a:lnTo>
                    <a:pt x="456" y="428"/>
                  </a:lnTo>
                  <a:lnTo>
                    <a:pt x="445" y="428"/>
                  </a:lnTo>
                  <a:lnTo>
                    <a:pt x="435" y="430"/>
                  </a:lnTo>
                  <a:lnTo>
                    <a:pt x="426" y="430"/>
                  </a:lnTo>
                  <a:lnTo>
                    <a:pt x="420" y="431"/>
                  </a:lnTo>
                  <a:lnTo>
                    <a:pt x="413" y="431"/>
                  </a:lnTo>
                  <a:lnTo>
                    <a:pt x="409" y="433"/>
                  </a:lnTo>
                  <a:lnTo>
                    <a:pt x="399" y="433"/>
                  </a:lnTo>
                  <a:lnTo>
                    <a:pt x="390" y="433"/>
                  </a:lnTo>
                  <a:lnTo>
                    <a:pt x="384" y="433"/>
                  </a:lnTo>
                  <a:lnTo>
                    <a:pt x="378" y="433"/>
                  </a:lnTo>
                  <a:lnTo>
                    <a:pt x="373" y="431"/>
                  </a:lnTo>
                  <a:lnTo>
                    <a:pt x="367" y="431"/>
                  </a:lnTo>
                  <a:lnTo>
                    <a:pt x="359" y="430"/>
                  </a:lnTo>
                  <a:lnTo>
                    <a:pt x="354" y="430"/>
                  </a:lnTo>
                  <a:lnTo>
                    <a:pt x="346" y="428"/>
                  </a:lnTo>
                  <a:lnTo>
                    <a:pt x="340" y="428"/>
                  </a:lnTo>
                  <a:lnTo>
                    <a:pt x="331" y="426"/>
                  </a:lnTo>
                  <a:lnTo>
                    <a:pt x="325" y="426"/>
                  </a:lnTo>
                  <a:lnTo>
                    <a:pt x="316" y="422"/>
                  </a:lnTo>
                  <a:lnTo>
                    <a:pt x="310" y="422"/>
                  </a:lnTo>
                  <a:lnTo>
                    <a:pt x="301" y="418"/>
                  </a:lnTo>
                  <a:lnTo>
                    <a:pt x="293" y="416"/>
                  </a:lnTo>
                  <a:lnTo>
                    <a:pt x="283" y="414"/>
                  </a:lnTo>
                  <a:lnTo>
                    <a:pt x="276" y="412"/>
                  </a:lnTo>
                  <a:lnTo>
                    <a:pt x="266" y="409"/>
                  </a:lnTo>
                  <a:lnTo>
                    <a:pt x="259" y="407"/>
                  </a:lnTo>
                  <a:lnTo>
                    <a:pt x="249" y="405"/>
                  </a:lnTo>
                  <a:lnTo>
                    <a:pt x="242" y="403"/>
                  </a:lnTo>
                  <a:lnTo>
                    <a:pt x="232" y="401"/>
                  </a:lnTo>
                  <a:lnTo>
                    <a:pt x="223" y="399"/>
                  </a:lnTo>
                  <a:lnTo>
                    <a:pt x="215" y="395"/>
                  </a:lnTo>
                  <a:lnTo>
                    <a:pt x="205" y="393"/>
                  </a:lnTo>
                  <a:lnTo>
                    <a:pt x="196" y="390"/>
                  </a:lnTo>
                  <a:lnTo>
                    <a:pt x="188" y="388"/>
                  </a:lnTo>
                  <a:lnTo>
                    <a:pt x="181" y="386"/>
                  </a:lnTo>
                  <a:lnTo>
                    <a:pt x="173" y="384"/>
                  </a:lnTo>
                  <a:lnTo>
                    <a:pt x="164" y="380"/>
                  </a:lnTo>
                  <a:lnTo>
                    <a:pt x="154" y="376"/>
                  </a:lnTo>
                  <a:lnTo>
                    <a:pt x="147" y="374"/>
                  </a:lnTo>
                  <a:lnTo>
                    <a:pt x="139" y="371"/>
                  </a:lnTo>
                  <a:lnTo>
                    <a:pt x="129" y="369"/>
                  </a:lnTo>
                  <a:lnTo>
                    <a:pt x="122" y="367"/>
                  </a:lnTo>
                  <a:lnTo>
                    <a:pt x="114" y="363"/>
                  </a:lnTo>
                  <a:lnTo>
                    <a:pt x="107" y="361"/>
                  </a:lnTo>
                  <a:lnTo>
                    <a:pt x="99" y="357"/>
                  </a:lnTo>
                  <a:lnTo>
                    <a:pt x="91" y="355"/>
                  </a:lnTo>
                  <a:lnTo>
                    <a:pt x="84" y="352"/>
                  </a:lnTo>
                  <a:lnTo>
                    <a:pt x="78" y="350"/>
                  </a:lnTo>
                  <a:lnTo>
                    <a:pt x="71" y="346"/>
                  </a:lnTo>
                  <a:lnTo>
                    <a:pt x="63" y="344"/>
                  </a:lnTo>
                  <a:lnTo>
                    <a:pt x="57" y="342"/>
                  </a:lnTo>
                  <a:lnTo>
                    <a:pt x="52" y="342"/>
                  </a:lnTo>
                  <a:lnTo>
                    <a:pt x="46" y="338"/>
                  </a:lnTo>
                  <a:lnTo>
                    <a:pt x="40" y="336"/>
                  </a:lnTo>
                  <a:lnTo>
                    <a:pt x="34" y="335"/>
                  </a:lnTo>
                  <a:lnTo>
                    <a:pt x="31" y="333"/>
                  </a:lnTo>
                  <a:lnTo>
                    <a:pt x="21" y="329"/>
                  </a:lnTo>
                  <a:lnTo>
                    <a:pt x="14" y="327"/>
                  </a:lnTo>
                  <a:lnTo>
                    <a:pt x="8" y="325"/>
                  </a:lnTo>
                  <a:lnTo>
                    <a:pt x="4" y="323"/>
                  </a:lnTo>
                  <a:lnTo>
                    <a:pt x="0" y="323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29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2" name="Freeform 1268">
              <a:extLst>
                <a:ext uri="{FF2B5EF4-FFF2-40B4-BE49-F238E27FC236}">
                  <a16:creationId xmlns:a16="http://schemas.microsoft.com/office/drawing/2014/main" xmlns="" id="{86E3E70F-0825-4127-A74A-B10BBDDA2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1797"/>
              <a:ext cx="233" cy="130"/>
            </a:xfrm>
            <a:custGeom>
              <a:avLst/>
              <a:gdLst>
                <a:gd name="T0" fmla="*/ 119 w 465"/>
                <a:gd name="T1" fmla="*/ 27 h 260"/>
                <a:gd name="T2" fmla="*/ 95 w 465"/>
                <a:gd name="T3" fmla="*/ 40 h 260"/>
                <a:gd name="T4" fmla="*/ 76 w 465"/>
                <a:gd name="T5" fmla="*/ 57 h 260"/>
                <a:gd name="T6" fmla="*/ 59 w 465"/>
                <a:gd name="T7" fmla="*/ 70 h 260"/>
                <a:gd name="T8" fmla="*/ 41 w 465"/>
                <a:gd name="T9" fmla="*/ 86 h 260"/>
                <a:gd name="T10" fmla="*/ 13 w 465"/>
                <a:gd name="T11" fmla="*/ 116 h 260"/>
                <a:gd name="T12" fmla="*/ 2 w 465"/>
                <a:gd name="T13" fmla="*/ 148 h 260"/>
                <a:gd name="T14" fmla="*/ 9 w 465"/>
                <a:gd name="T15" fmla="*/ 177 h 260"/>
                <a:gd name="T16" fmla="*/ 38 w 465"/>
                <a:gd name="T17" fmla="*/ 202 h 260"/>
                <a:gd name="T18" fmla="*/ 57 w 465"/>
                <a:gd name="T19" fmla="*/ 215 h 260"/>
                <a:gd name="T20" fmla="*/ 76 w 465"/>
                <a:gd name="T21" fmla="*/ 224 h 260"/>
                <a:gd name="T22" fmla="*/ 99 w 465"/>
                <a:gd name="T23" fmla="*/ 232 h 260"/>
                <a:gd name="T24" fmla="*/ 121 w 465"/>
                <a:gd name="T25" fmla="*/ 241 h 260"/>
                <a:gd name="T26" fmla="*/ 142 w 465"/>
                <a:gd name="T27" fmla="*/ 247 h 260"/>
                <a:gd name="T28" fmla="*/ 165 w 465"/>
                <a:gd name="T29" fmla="*/ 255 h 260"/>
                <a:gd name="T30" fmla="*/ 182 w 465"/>
                <a:gd name="T31" fmla="*/ 257 h 260"/>
                <a:gd name="T32" fmla="*/ 205 w 465"/>
                <a:gd name="T33" fmla="*/ 259 h 260"/>
                <a:gd name="T34" fmla="*/ 232 w 465"/>
                <a:gd name="T35" fmla="*/ 259 h 260"/>
                <a:gd name="T36" fmla="*/ 262 w 465"/>
                <a:gd name="T37" fmla="*/ 259 h 260"/>
                <a:gd name="T38" fmla="*/ 292 w 465"/>
                <a:gd name="T39" fmla="*/ 257 h 260"/>
                <a:gd name="T40" fmla="*/ 315 w 465"/>
                <a:gd name="T41" fmla="*/ 255 h 260"/>
                <a:gd name="T42" fmla="*/ 336 w 465"/>
                <a:gd name="T43" fmla="*/ 253 h 260"/>
                <a:gd name="T44" fmla="*/ 366 w 465"/>
                <a:gd name="T45" fmla="*/ 249 h 260"/>
                <a:gd name="T46" fmla="*/ 395 w 465"/>
                <a:gd name="T47" fmla="*/ 241 h 260"/>
                <a:gd name="T48" fmla="*/ 420 w 465"/>
                <a:gd name="T49" fmla="*/ 236 h 260"/>
                <a:gd name="T50" fmla="*/ 439 w 465"/>
                <a:gd name="T51" fmla="*/ 228 h 260"/>
                <a:gd name="T52" fmla="*/ 454 w 465"/>
                <a:gd name="T53" fmla="*/ 222 h 260"/>
                <a:gd name="T54" fmla="*/ 465 w 465"/>
                <a:gd name="T55" fmla="*/ 198 h 260"/>
                <a:gd name="T56" fmla="*/ 463 w 465"/>
                <a:gd name="T57" fmla="*/ 177 h 260"/>
                <a:gd name="T58" fmla="*/ 460 w 465"/>
                <a:gd name="T59" fmla="*/ 160 h 260"/>
                <a:gd name="T60" fmla="*/ 454 w 465"/>
                <a:gd name="T61" fmla="*/ 143 h 260"/>
                <a:gd name="T62" fmla="*/ 443 w 465"/>
                <a:gd name="T63" fmla="*/ 122 h 260"/>
                <a:gd name="T64" fmla="*/ 427 w 465"/>
                <a:gd name="T65" fmla="*/ 103 h 260"/>
                <a:gd name="T66" fmla="*/ 410 w 465"/>
                <a:gd name="T67" fmla="*/ 82 h 260"/>
                <a:gd name="T68" fmla="*/ 391 w 465"/>
                <a:gd name="T69" fmla="*/ 63 h 260"/>
                <a:gd name="T70" fmla="*/ 368 w 465"/>
                <a:gd name="T71" fmla="*/ 44 h 260"/>
                <a:gd name="T72" fmla="*/ 344 w 465"/>
                <a:gd name="T73" fmla="*/ 25 h 260"/>
                <a:gd name="T74" fmla="*/ 319 w 465"/>
                <a:gd name="T75" fmla="*/ 12 h 260"/>
                <a:gd name="T76" fmla="*/ 294 w 465"/>
                <a:gd name="T77" fmla="*/ 4 h 260"/>
                <a:gd name="T78" fmla="*/ 268 w 465"/>
                <a:gd name="T79" fmla="*/ 0 h 260"/>
                <a:gd name="T80" fmla="*/ 243 w 465"/>
                <a:gd name="T81" fmla="*/ 0 h 260"/>
                <a:gd name="T82" fmla="*/ 220 w 465"/>
                <a:gd name="T83" fmla="*/ 2 h 260"/>
                <a:gd name="T84" fmla="*/ 199 w 465"/>
                <a:gd name="T85" fmla="*/ 4 h 260"/>
                <a:gd name="T86" fmla="*/ 182 w 465"/>
                <a:gd name="T87" fmla="*/ 10 h 260"/>
                <a:gd name="T88" fmla="*/ 163 w 465"/>
                <a:gd name="T89" fmla="*/ 15 h 260"/>
                <a:gd name="T90" fmla="*/ 125 w 465"/>
                <a:gd name="T91" fmla="*/ 2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5" h="260">
                  <a:moveTo>
                    <a:pt x="125" y="23"/>
                  </a:moveTo>
                  <a:lnTo>
                    <a:pt x="123" y="23"/>
                  </a:lnTo>
                  <a:lnTo>
                    <a:pt x="119" y="27"/>
                  </a:lnTo>
                  <a:lnTo>
                    <a:pt x="114" y="29"/>
                  </a:lnTo>
                  <a:lnTo>
                    <a:pt x="106" y="34"/>
                  </a:lnTo>
                  <a:lnTo>
                    <a:pt x="95" y="40"/>
                  </a:lnTo>
                  <a:lnTo>
                    <a:pt x="87" y="48"/>
                  </a:lnTo>
                  <a:lnTo>
                    <a:pt x="81" y="51"/>
                  </a:lnTo>
                  <a:lnTo>
                    <a:pt x="76" y="57"/>
                  </a:lnTo>
                  <a:lnTo>
                    <a:pt x="70" y="61"/>
                  </a:lnTo>
                  <a:lnTo>
                    <a:pt x="64" y="65"/>
                  </a:lnTo>
                  <a:lnTo>
                    <a:pt x="59" y="70"/>
                  </a:lnTo>
                  <a:lnTo>
                    <a:pt x="53" y="74"/>
                  </a:lnTo>
                  <a:lnTo>
                    <a:pt x="45" y="78"/>
                  </a:lnTo>
                  <a:lnTo>
                    <a:pt x="41" y="86"/>
                  </a:lnTo>
                  <a:lnTo>
                    <a:pt x="30" y="95"/>
                  </a:lnTo>
                  <a:lnTo>
                    <a:pt x="22" y="107"/>
                  </a:lnTo>
                  <a:lnTo>
                    <a:pt x="13" y="116"/>
                  </a:lnTo>
                  <a:lnTo>
                    <a:pt x="7" y="127"/>
                  </a:lnTo>
                  <a:lnTo>
                    <a:pt x="2" y="137"/>
                  </a:lnTo>
                  <a:lnTo>
                    <a:pt x="2" y="148"/>
                  </a:lnTo>
                  <a:lnTo>
                    <a:pt x="0" y="158"/>
                  </a:lnTo>
                  <a:lnTo>
                    <a:pt x="3" y="167"/>
                  </a:lnTo>
                  <a:lnTo>
                    <a:pt x="9" y="177"/>
                  </a:lnTo>
                  <a:lnTo>
                    <a:pt x="17" y="186"/>
                  </a:lnTo>
                  <a:lnTo>
                    <a:pt x="26" y="194"/>
                  </a:lnTo>
                  <a:lnTo>
                    <a:pt x="38" y="202"/>
                  </a:lnTo>
                  <a:lnTo>
                    <a:pt x="43" y="205"/>
                  </a:lnTo>
                  <a:lnTo>
                    <a:pt x="49" y="211"/>
                  </a:lnTo>
                  <a:lnTo>
                    <a:pt x="57" y="215"/>
                  </a:lnTo>
                  <a:lnTo>
                    <a:pt x="62" y="219"/>
                  </a:lnTo>
                  <a:lnTo>
                    <a:pt x="70" y="222"/>
                  </a:lnTo>
                  <a:lnTo>
                    <a:pt x="76" y="224"/>
                  </a:lnTo>
                  <a:lnTo>
                    <a:pt x="83" y="228"/>
                  </a:lnTo>
                  <a:lnTo>
                    <a:pt x="91" y="230"/>
                  </a:lnTo>
                  <a:lnTo>
                    <a:pt x="99" y="232"/>
                  </a:lnTo>
                  <a:lnTo>
                    <a:pt x="106" y="236"/>
                  </a:lnTo>
                  <a:lnTo>
                    <a:pt x="114" y="240"/>
                  </a:lnTo>
                  <a:lnTo>
                    <a:pt x="121" y="241"/>
                  </a:lnTo>
                  <a:lnTo>
                    <a:pt x="129" y="243"/>
                  </a:lnTo>
                  <a:lnTo>
                    <a:pt x="137" y="245"/>
                  </a:lnTo>
                  <a:lnTo>
                    <a:pt x="142" y="247"/>
                  </a:lnTo>
                  <a:lnTo>
                    <a:pt x="150" y="251"/>
                  </a:lnTo>
                  <a:lnTo>
                    <a:pt x="157" y="253"/>
                  </a:lnTo>
                  <a:lnTo>
                    <a:pt x="165" y="255"/>
                  </a:lnTo>
                  <a:lnTo>
                    <a:pt x="171" y="255"/>
                  </a:lnTo>
                  <a:lnTo>
                    <a:pt x="178" y="257"/>
                  </a:lnTo>
                  <a:lnTo>
                    <a:pt x="182" y="257"/>
                  </a:lnTo>
                  <a:lnTo>
                    <a:pt x="190" y="259"/>
                  </a:lnTo>
                  <a:lnTo>
                    <a:pt x="197" y="259"/>
                  </a:lnTo>
                  <a:lnTo>
                    <a:pt x="205" y="259"/>
                  </a:lnTo>
                  <a:lnTo>
                    <a:pt x="213" y="259"/>
                  </a:lnTo>
                  <a:lnTo>
                    <a:pt x="222" y="259"/>
                  </a:lnTo>
                  <a:lnTo>
                    <a:pt x="232" y="259"/>
                  </a:lnTo>
                  <a:lnTo>
                    <a:pt x="243" y="260"/>
                  </a:lnTo>
                  <a:lnTo>
                    <a:pt x="251" y="259"/>
                  </a:lnTo>
                  <a:lnTo>
                    <a:pt x="262" y="259"/>
                  </a:lnTo>
                  <a:lnTo>
                    <a:pt x="271" y="259"/>
                  </a:lnTo>
                  <a:lnTo>
                    <a:pt x="283" y="259"/>
                  </a:lnTo>
                  <a:lnTo>
                    <a:pt x="292" y="257"/>
                  </a:lnTo>
                  <a:lnTo>
                    <a:pt x="304" y="257"/>
                  </a:lnTo>
                  <a:lnTo>
                    <a:pt x="309" y="255"/>
                  </a:lnTo>
                  <a:lnTo>
                    <a:pt x="315" y="255"/>
                  </a:lnTo>
                  <a:lnTo>
                    <a:pt x="321" y="255"/>
                  </a:lnTo>
                  <a:lnTo>
                    <a:pt x="327" y="255"/>
                  </a:lnTo>
                  <a:lnTo>
                    <a:pt x="336" y="253"/>
                  </a:lnTo>
                  <a:lnTo>
                    <a:pt x="347" y="253"/>
                  </a:lnTo>
                  <a:lnTo>
                    <a:pt x="357" y="249"/>
                  </a:lnTo>
                  <a:lnTo>
                    <a:pt x="366" y="249"/>
                  </a:lnTo>
                  <a:lnTo>
                    <a:pt x="376" y="245"/>
                  </a:lnTo>
                  <a:lnTo>
                    <a:pt x="385" y="245"/>
                  </a:lnTo>
                  <a:lnTo>
                    <a:pt x="395" y="241"/>
                  </a:lnTo>
                  <a:lnTo>
                    <a:pt x="405" y="241"/>
                  </a:lnTo>
                  <a:lnTo>
                    <a:pt x="412" y="238"/>
                  </a:lnTo>
                  <a:lnTo>
                    <a:pt x="420" y="236"/>
                  </a:lnTo>
                  <a:lnTo>
                    <a:pt x="427" y="234"/>
                  </a:lnTo>
                  <a:lnTo>
                    <a:pt x="433" y="232"/>
                  </a:lnTo>
                  <a:lnTo>
                    <a:pt x="439" y="228"/>
                  </a:lnTo>
                  <a:lnTo>
                    <a:pt x="444" y="226"/>
                  </a:lnTo>
                  <a:lnTo>
                    <a:pt x="448" y="224"/>
                  </a:lnTo>
                  <a:lnTo>
                    <a:pt x="454" y="222"/>
                  </a:lnTo>
                  <a:lnTo>
                    <a:pt x="460" y="213"/>
                  </a:lnTo>
                  <a:lnTo>
                    <a:pt x="463" y="205"/>
                  </a:lnTo>
                  <a:lnTo>
                    <a:pt x="465" y="198"/>
                  </a:lnTo>
                  <a:lnTo>
                    <a:pt x="465" y="188"/>
                  </a:lnTo>
                  <a:lnTo>
                    <a:pt x="465" y="183"/>
                  </a:lnTo>
                  <a:lnTo>
                    <a:pt x="463" y="177"/>
                  </a:lnTo>
                  <a:lnTo>
                    <a:pt x="463" y="171"/>
                  </a:lnTo>
                  <a:lnTo>
                    <a:pt x="462" y="165"/>
                  </a:lnTo>
                  <a:lnTo>
                    <a:pt x="460" y="160"/>
                  </a:lnTo>
                  <a:lnTo>
                    <a:pt x="458" y="154"/>
                  </a:lnTo>
                  <a:lnTo>
                    <a:pt x="456" y="148"/>
                  </a:lnTo>
                  <a:lnTo>
                    <a:pt x="454" y="143"/>
                  </a:lnTo>
                  <a:lnTo>
                    <a:pt x="448" y="135"/>
                  </a:lnTo>
                  <a:lnTo>
                    <a:pt x="446" y="129"/>
                  </a:lnTo>
                  <a:lnTo>
                    <a:pt x="443" y="122"/>
                  </a:lnTo>
                  <a:lnTo>
                    <a:pt x="437" y="116"/>
                  </a:lnTo>
                  <a:lnTo>
                    <a:pt x="433" y="108"/>
                  </a:lnTo>
                  <a:lnTo>
                    <a:pt x="427" y="103"/>
                  </a:lnTo>
                  <a:lnTo>
                    <a:pt x="422" y="95"/>
                  </a:lnTo>
                  <a:lnTo>
                    <a:pt x="416" y="89"/>
                  </a:lnTo>
                  <a:lnTo>
                    <a:pt x="410" y="82"/>
                  </a:lnTo>
                  <a:lnTo>
                    <a:pt x="403" y="76"/>
                  </a:lnTo>
                  <a:lnTo>
                    <a:pt x="397" y="69"/>
                  </a:lnTo>
                  <a:lnTo>
                    <a:pt x="391" y="63"/>
                  </a:lnTo>
                  <a:lnTo>
                    <a:pt x="384" y="55"/>
                  </a:lnTo>
                  <a:lnTo>
                    <a:pt x="376" y="50"/>
                  </a:lnTo>
                  <a:lnTo>
                    <a:pt x="368" y="44"/>
                  </a:lnTo>
                  <a:lnTo>
                    <a:pt x="363" y="36"/>
                  </a:lnTo>
                  <a:lnTo>
                    <a:pt x="353" y="31"/>
                  </a:lnTo>
                  <a:lnTo>
                    <a:pt x="344" y="25"/>
                  </a:lnTo>
                  <a:lnTo>
                    <a:pt x="336" y="19"/>
                  </a:lnTo>
                  <a:lnTo>
                    <a:pt x="328" y="15"/>
                  </a:lnTo>
                  <a:lnTo>
                    <a:pt x="319" y="12"/>
                  </a:lnTo>
                  <a:lnTo>
                    <a:pt x="311" y="10"/>
                  </a:lnTo>
                  <a:lnTo>
                    <a:pt x="302" y="6"/>
                  </a:lnTo>
                  <a:lnTo>
                    <a:pt x="294" y="4"/>
                  </a:lnTo>
                  <a:lnTo>
                    <a:pt x="285" y="2"/>
                  </a:lnTo>
                  <a:lnTo>
                    <a:pt x="275" y="0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35" y="0"/>
                  </a:lnTo>
                  <a:lnTo>
                    <a:pt x="228" y="2"/>
                  </a:lnTo>
                  <a:lnTo>
                    <a:pt x="220" y="2"/>
                  </a:lnTo>
                  <a:lnTo>
                    <a:pt x="213" y="2"/>
                  </a:lnTo>
                  <a:lnTo>
                    <a:pt x="207" y="2"/>
                  </a:lnTo>
                  <a:lnTo>
                    <a:pt x="199" y="4"/>
                  </a:lnTo>
                  <a:lnTo>
                    <a:pt x="194" y="6"/>
                  </a:lnTo>
                  <a:lnTo>
                    <a:pt x="186" y="8"/>
                  </a:lnTo>
                  <a:lnTo>
                    <a:pt x="182" y="10"/>
                  </a:lnTo>
                  <a:lnTo>
                    <a:pt x="178" y="12"/>
                  </a:lnTo>
                  <a:lnTo>
                    <a:pt x="169" y="13"/>
                  </a:lnTo>
                  <a:lnTo>
                    <a:pt x="163" y="15"/>
                  </a:lnTo>
                  <a:lnTo>
                    <a:pt x="159" y="17"/>
                  </a:lnTo>
                  <a:lnTo>
                    <a:pt x="157" y="17"/>
                  </a:lnTo>
                  <a:lnTo>
                    <a:pt x="125" y="23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3" name="Freeform 1269">
              <a:extLst>
                <a:ext uri="{FF2B5EF4-FFF2-40B4-BE49-F238E27FC236}">
                  <a16:creationId xmlns:a16="http://schemas.microsoft.com/office/drawing/2014/main" xmlns="" id="{D4F2DCFB-FAF7-4168-A38E-E9AF2D9A3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1787"/>
              <a:ext cx="256" cy="143"/>
            </a:xfrm>
            <a:custGeom>
              <a:avLst/>
              <a:gdLst>
                <a:gd name="T0" fmla="*/ 95 w 513"/>
                <a:gd name="T1" fmla="*/ 69 h 285"/>
                <a:gd name="T2" fmla="*/ 58 w 513"/>
                <a:gd name="T3" fmla="*/ 105 h 285"/>
                <a:gd name="T4" fmla="*/ 30 w 513"/>
                <a:gd name="T5" fmla="*/ 133 h 285"/>
                <a:gd name="T6" fmla="*/ 9 w 513"/>
                <a:gd name="T7" fmla="*/ 165 h 285"/>
                <a:gd name="T8" fmla="*/ 0 w 513"/>
                <a:gd name="T9" fmla="*/ 194 h 285"/>
                <a:gd name="T10" fmla="*/ 11 w 513"/>
                <a:gd name="T11" fmla="*/ 219 h 285"/>
                <a:gd name="T12" fmla="*/ 49 w 513"/>
                <a:gd name="T13" fmla="*/ 241 h 285"/>
                <a:gd name="T14" fmla="*/ 74 w 513"/>
                <a:gd name="T15" fmla="*/ 249 h 285"/>
                <a:gd name="T16" fmla="*/ 104 w 513"/>
                <a:gd name="T17" fmla="*/ 259 h 285"/>
                <a:gd name="T18" fmla="*/ 138 w 513"/>
                <a:gd name="T19" fmla="*/ 266 h 285"/>
                <a:gd name="T20" fmla="*/ 173 w 513"/>
                <a:gd name="T21" fmla="*/ 272 h 285"/>
                <a:gd name="T22" fmla="*/ 207 w 513"/>
                <a:gd name="T23" fmla="*/ 278 h 285"/>
                <a:gd name="T24" fmla="*/ 245 w 513"/>
                <a:gd name="T25" fmla="*/ 281 h 285"/>
                <a:gd name="T26" fmla="*/ 279 w 513"/>
                <a:gd name="T27" fmla="*/ 283 h 285"/>
                <a:gd name="T28" fmla="*/ 311 w 513"/>
                <a:gd name="T29" fmla="*/ 285 h 285"/>
                <a:gd name="T30" fmla="*/ 345 w 513"/>
                <a:gd name="T31" fmla="*/ 285 h 285"/>
                <a:gd name="T32" fmla="*/ 393 w 513"/>
                <a:gd name="T33" fmla="*/ 279 h 285"/>
                <a:gd name="T34" fmla="*/ 431 w 513"/>
                <a:gd name="T35" fmla="*/ 272 h 285"/>
                <a:gd name="T36" fmla="*/ 463 w 513"/>
                <a:gd name="T37" fmla="*/ 262 h 285"/>
                <a:gd name="T38" fmla="*/ 498 w 513"/>
                <a:gd name="T39" fmla="*/ 243 h 285"/>
                <a:gd name="T40" fmla="*/ 509 w 513"/>
                <a:gd name="T41" fmla="*/ 205 h 285"/>
                <a:gd name="T42" fmla="*/ 498 w 513"/>
                <a:gd name="T43" fmla="*/ 175 h 285"/>
                <a:gd name="T44" fmla="*/ 479 w 513"/>
                <a:gd name="T45" fmla="*/ 143 h 285"/>
                <a:gd name="T46" fmla="*/ 452 w 513"/>
                <a:gd name="T47" fmla="*/ 105 h 285"/>
                <a:gd name="T48" fmla="*/ 420 w 513"/>
                <a:gd name="T49" fmla="*/ 69 h 285"/>
                <a:gd name="T50" fmla="*/ 378 w 513"/>
                <a:gd name="T51" fmla="*/ 38 h 285"/>
                <a:gd name="T52" fmla="*/ 328 w 513"/>
                <a:gd name="T53" fmla="*/ 19 h 285"/>
                <a:gd name="T54" fmla="*/ 285 w 513"/>
                <a:gd name="T55" fmla="*/ 6 h 285"/>
                <a:gd name="T56" fmla="*/ 250 w 513"/>
                <a:gd name="T57" fmla="*/ 2 h 285"/>
                <a:gd name="T58" fmla="*/ 218 w 513"/>
                <a:gd name="T59" fmla="*/ 2 h 285"/>
                <a:gd name="T60" fmla="*/ 186 w 513"/>
                <a:gd name="T61" fmla="*/ 19 h 285"/>
                <a:gd name="T62" fmla="*/ 184 w 513"/>
                <a:gd name="T63" fmla="*/ 40 h 285"/>
                <a:gd name="T64" fmla="*/ 214 w 513"/>
                <a:gd name="T65" fmla="*/ 38 h 285"/>
                <a:gd name="T66" fmla="*/ 245 w 513"/>
                <a:gd name="T67" fmla="*/ 38 h 285"/>
                <a:gd name="T68" fmla="*/ 283 w 513"/>
                <a:gd name="T69" fmla="*/ 40 h 285"/>
                <a:gd name="T70" fmla="*/ 323 w 513"/>
                <a:gd name="T71" fmla="*/ 50 h 285"/>
                <a:gd name="T72" fmla="*/ 364 w 513"/>
                <a:gd name="T73" fmla="*/ 70 h 285"/>
                <a:gd name="T74" fmla="*/ 401 w 513"/>
                <a:gd name="T75" fmla="*/ 99 h 285"/>
                <a:gd name="T76" fmla="*/ 429 w 513"/>
                <a:gd name="T77" fmla="*/ 127 h 285"/>
                <a:gd name="T78" fmla="*/ 450 w 513"/>
                <a:gd name="T79" fmla="*/ 158 h 285"/>
                <a:gd name="T80" fmla="*/ 463 w 513"/>
                <a:gd name="T81" fmla="*/ 196 h 285"/>
                <a:gd name="T82" fmla="*/ 446 w 513"/>
                <a:gd name="T83" fmla="*/ 222 h 285"/>
                <a:gd name="T84" fmla="*/ 416 w 513"/>
                <a:gd name="T85" fmla="*/ 234 h 285"/>
                <a:gd name="T86" fmla="*/ 370 w 513"/>
                <a:gd name="T87" fmla="*/ 243 h 285"/>
                <a:gd name="T88" fmla="*/ 338 w 513"/>
                <a:gd name="T89" fmla="*/ 247 h 285"/>
                <a:gd name="T90" fmla="*/ 307 w 513"/>
                <a:gd name="T91" fmla="*/ 251 h 285"/>
                <a:gd name="T92" fmla="*/ 277 w 513"/>
                <a:gd name="T93" fmla="*/ 251 h 285"/>
                <a:gd name="T94" fmla="*/ 247 w 513"/>
                <a:gd name="T95" fmla="*/ 251 h 285"/>
                <a:gd name="T96" fmla="*/ 216 w 513"/>
                <a:gd name="T97" fmla="*/ 249 h 285"/>
                <a:gd name="T98" fmla="*/ 186 w 513"/>
                <a:gd name="T99" fmla="*/ 243 h 285"/>
                <a:gd name="T100" fmla="*/ 148 w 513"/>
                <a:gd name="T101" fmla="*/ 234 h 285"/>
                <a:gd name="T102" fmla="*/ 102 w 513"/>
                <a:gd name="T103" fmla="*/ 213 h 285"/>
                <a:gd name="T104" fmla="*/ 74 w 513"/>
                <a:gd name="T105" fmla="*/ 192 h 285"/>
                <a:gd name="T106" fmla="*/ 55 w 513"/>
                <a:gd name="T107" fmla="*/ 158 h 285"/>
                <a:gd name="T108" fmla="*/ 74 w 513"/>
                <a:gd name="T109" fmla="*/ 131 h 285"/>
                <a:gd name="T110" fmla="*/ 104 w 513"/>
                <a:gd name="T111" fmla="*/ 108 h 285"/>
                <a:gd name="T112" fmla="*/ 131 w 513"/>
                <a:gd name="T113" fmla="*/ 91 h 285"/>
                <a:gd name="T114" fmla="*/ 117 w 513"/>
                <a:gd name="T115" fmla="*/ 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3" h="285">
                  <a:moveTo>
                    <a:pt x="117" y="53"/>
                  </a:moveTo>
                  <a:lnTo>
                    <a:pt x="114" y="53"/>
                  </a:lnTo>
                  <a:lnTo>
                    <a:pt x="110" y="59"/>
                  </a:lnTo>
                  <a:lnTo>
                    <a:pt x="104" y="63"/>
                  </a:lnTo>
                  <a:lnTo>
                    <a:pt x="95" y="69"/>
                  </a:lnTo>
                  <a:lnTo>
                    <a:pt x="85" y="78"/>
                  </a:lnTo>
                  <a:lnTo>
                    <a:pt x="76" y="88"/>
                  </a:lnTo>
                  <a:lnTo>
                    <a:pt x="70" y="91"/>
                  </a:lnTo>
                  <a:lnTo>
                    <a:pt x="64" y="97"/>
                  </a:lnTo>
                  <a:lnTo>
                    <a:pt x="58" y="105"/>
                  </a:lnTo>
                  <a:lnTo>
                    <a:pt x="53" y="110"/>
                  </a:lnTo>
                  <a:lnTo>
                    <a:pt x="47" y="114"/>
                  </a:lnTo>
                  <a:lnTo>
                    <a:pt x="41" y="122"/>
                  </a:lnTo>
                  <a:lnTo>
                    <a:pt x="36" y="127"/>
                  </a:lnTo>
                  <a:lnTo>
                    <a:pt x="30" y="133"/>
                  </a:lnTo>
                  <a:lnTo>
                    <a:pt x="24" y="139"/>
                  </a:lnTo>
                  <a:lnTo>
                    <a:pt x="20" y="145"/>
                  </a:lnTo>
                  <a:lnTo>
                    <a:pt x="15" y="152"/>
                  </a:lnTo>
                  <a:lnTo>
                    <a:pt x="13" y="158"/>
                  </a:lnTo>
                  <a:lnTo>
                    <a:pt x="9" y="165"/>
                  </a:lnTo>
                  <a:lnTo>
                    <a:pt x="5" y="171"/>
                  </a:lnTo>
                  <a:lnTo>
                    <a:pt x="1" y="177"/>
                  </a:lnTo>
                  <a:lnTo>
                    <a:pt x="1" y="183"/>
                  </a:lnTo>
                  <a:lnTo>
                    <a:pt x="0" y="188"/>
                  </a:lnTo>
                  <a:lnTo>
                    <a:pt x="0" y="194"/>
                  </a:lnTo>
                  <a:lnTo>
                    <a:pt x="0" y="200"/>
                  </a:lnTo>
                  <a:lnTo>
                    <a:pt x="1" y="205"/>
                  </a:lnTo>
                  <a:lnTo>
                    <a:pt x="1" y="209"/>
                  </a:lnTo>
                  <a:lnTo>
                    <a:pt x="7" y="215"/>
                  </a:lnTo>
                  <a:lnTo>
                    <a:pt x="11" y="219"/>
                  </a:lnTo>
                  <a:lnTo>
                    <a:pt x="17" y="222"/>
                  </a:lnTo>
                  <a:lnTo>
                    <a:pt x="22" y="228"/>
                  </a:lnTo>
                  <a:lnTo>
                    <a:pt x="30" y="232"/>
                  </a:lnTo>
                  <a:lnTo>
                    <a:pt x="39" y="236"/>
                  </a:lnTo>
                  <a:lnTo>
                    <a:pt x="49" y="241"/>
                  </a:lnTo>
                  <a:lnTo>
                    <a:pt x="53" y="241"/>
                  </a:lnTo>
                  <a:lnTo>
                    <a:pt x="58" y="243"/>
                  </a:lnTo>
                  <a:lnTo>
                    <a:pt x="62" y="245"/>
                  </a:lnTo>
                  <a:lnTo>
                    <a:pt x="70" y="247"/>
                  </a:lnTo>
                  <a:lnTo>
                    <a:pt x="74" y="249"/>
                  </a:lnTo>
                  <a:lnTo>
                    <a:pt x="79" y="251"/>
                  </a:lnTo>
                  <a:lnTo>
                    <a:pt x="87" y="251"/>
                  </a:lnTo>
                  <a:lnTo>
                    <a:pt x="93" y="255"/>
                  </a:lnTo>
                  <a:lnTo>
                    <a:pt x="98" y="257"/>
                  </a:lnTo>
                  <a:lnTo>
                    <a:pt x="104" y="259"/>
                  </a:lnTo>
                  <a:lnTo>
                    <a:pt x="110" y="259"/>
                  </a:lnTo>
                  <a:lnTo>
                    <a:pt x="117" y="260"/>
                  </a:lnTo>
                  <a:lnTo>
                    <a:pt x="123" y="262"/>
                  </a:lnTo>
                  <a:lnTo>
                    <a:pt x="131" y="264"/>
                  </a:lnTo>
                  <a:lnTo>
                    <a:pt x="138" y="266"/>
                  </a:lnTo>
                  <a:lnTo>
                    <a:pt x="146" y="268"/>
                  </a:lnTo>
                  <a:lnTo>
                    <a:pt x="152" y="268"/>
                  </a:lnTo>
                  <a:lnTo>
                    <a:pt x="159" y="270"/>
                  </a:lnTo>
                  <a:lnTo>
                    <a:pt x="167" y="270"/>
                  </a:lnTo>
                  <a:lnTo>
                    <a:pt x="173" y="272"/>
                  </a:lnTo>
                  <a:lnTo>
                    <a:pt x="180" y="274"/>
                  </a:lnTo>
                  <a:lnTo>
                    <a:pt x="186" y="274"/>
                  </a:lnTo>
                  <a:lnTo>
                    <a:pt x="193" y="276"/>
                  </a:lnTo>
                  <a:lnTo>
                    <a:pt x="201" y="278"/>
                  </a:lnTo>
                  <a:lnTo>
                    <a:pt x="207" y="278"/>
                  </a:lnTo>
                  <a:lnTo>
                    <a:pt x="216" y="278"/>
                  </a:lnTo>
                  <a:lnTo>
                    <a:pt x="222" y="279"/>
                  </a:lnTo>
                  <a:lnTo>
                    <a:pt x="230" y="279"/>
                  </a:lnTo>
                  <a:lnTo>
                    <a:pt x="237" y="279"/>
                  </a:lnTo>
                  <a:lnTo>
                    <a:pt x="245" y="281"/>
                  </a:lnTo>
                  <a:lnTo>
                    <a:pt x="250" y="281"/>
                  </a:lnTo>
                  <a:lnTo>
                    <a:pt x="260" y="283"/>
                  </a:lnTo>
                  <a:lnTo>
                    <a:pt x="266" y="283"/>
                  </a:lnTo>
                  <a:lnTo>
                    <a:pt x="273" y="283"/>
                  </a:lnTo>
                  <a:lnTo>
                    <a:pt x="279" y="283"/>
                  </a:lnTo>
                  <a:lnTo>
                    <a:pt x="287" y="283"/>
                  </a:lnTo>
                  <a:lnTo>
                    <a:pt x="292" y="283"/>
                  </a:lnTo>
                  <a:lnTo>
                    <a:pt x="298" y="283"/>
                  </a:lnTo>
                  <a:lnTo>
                    <a:pt x="306" y="283"/>
                  </a:lnTo>
                  <a:lnTo>
                    <a:pt x="311" y="285"/>
                  </a:lnTo>
                  <a:lnTo>
                    <a:pt x="319" y="285"/>
                  </a:lnTo>
                  <a:lnTo>
                    <a:pt x="325" y="285"/>
                  </a:lnTo>
                  <a:lnTo>
                    <a:pt x="330" y="285"/>
                  </a:lnTo>
                  <a:lnTo>
                    <a:pt x="336" y="285"/>
                  </a:lnTo>
                  <a:lnTo>
                    <a:pt x="345" y="285"/>
                  </a:lnTo>
                  <a:lnTo>
                    <a:pt x="357" y="285"/>
                  </a:lnTo>
                  <a:lnTo>
                    <a:pt x="366" y="283"/>
                  </a:lnTo>
                  <a:lnTo>
                    <a:pt x="374" y="281"/>
                  </a:lnTo>
                  <a:lnTo>
                    <a:pt x="383" y="281"/>
                  </a:lnTo>
                  <a:lnTo>
                    <a:pt x="393" y="279"/>
                  </a:lnTo>
                  <a:lnTo>
                    <a:pt x="401" y="278"/>
                  </a:lnTo>
                  <a:lnTo>
                    <a:pt x="410" y="278"/>
                  </a:lnTo>
                  <a:lnTo>
                    <a:pt x="418" y="276"/>
                  </a:lnTo>
                  <a:lnTo>
                    <a:pt x="425" y="276"/>
                  </a:lnTo>
                  <a:lnTo>
                    <a:pt x="431" y="272"/>
                  </a:lnTo>
                  <a:lnTo>
                    <a:pt x="439" y="272"/>
                  </a:lnTo>
                  <a:lnTo>
                    <a:pt x="444" y="268"/>
                  </a:lnTo>
                  <a:lnTo>
                    <a:pt x="452" y="266"/>
                  </a:lnTo>
                  <a:lnTo>
                    <a:pt x="458" y="264"/>
                  </a:lnTo>
                  <a:lnTo>
                    <a:pt x="463" y="262"/>
                  </a:lnTo>
                  <a:lnTo>
                    <a:pt x="469" y="260"/>
                  </a:lnTo>
                  <a:lnTo>
                    <a:pt x="475" y="259"/>
                  </a:lnTo>
                  <a:lnTo>
                    <a:pt x="482" y="253"/>
                  </a:lnTo>
                  <a:lnTo>
                    <a:pt x="492" y="249"/>
                  </a:lnTo>
                  <a:lnTo>
                    <a:pt x="498" y="243"/>
                  </a:lnTo>
                  <a:lnTo>
                    <a:pt x="505" y="240"/>
                  </a:lnTo>
                  <a:lnTo>
                    <a:pt x="511" y="230"/>
                  </a:lnTo>
                  <a:lnTo>
                    <a:pt x="513" y="221"/>
                  </a:lnTo>
                  <a:lnTo>
                    <a:pt x="511" y="213"/>
                  </a:lnTo>
                  <a:lnTo>
                    <a:pt x="509" y="205"/>
                  </a:lnTo>
                  <a:lnTo>
                    <a:pt x="507" y="200"/>
                  </a:lnTo>
                  <a:lnTo>
                    <a:pt x="505" y="194"/>
                  </a:lnTo>
                  <a:lnTo>
                    <a:pt x="503" y="188"/>
                  </a:lnTo>
                  <a:lnTo>
                    <a:pt x="499" y="183"/>
                  </a:lnTo>
                  <a:lnTo>
                    <a:pt x="498" y="175"/>
                  </a:lnTo>
                  <a:lnTo>
                    <a:pt x="494" y="169"/>
                  </a:lnTo>
                  <a:lnTo>
                    <a:pt x="492" y="162"/>
                  </a:lnTo>
                  <a:lnTo>
                    <a:pt x="488" y="156"/>
                  </a:lnTo>
                  <a:lnTo>
                    <a:pt x="482" y="148"/>
                  </a:lnTo>
                  <a:lnTo>
                    <a:pt x="479" y="143"/>
                  </a:lnTo>
                  <a:lnTo>
                    <a:pt x="475" y="135"/>
                  </a:lnTo>
                  <a:lnTo>
                    <a:pt x="471" y="127"/>
                  </a:lnTo>
                  <a:lnTo>
                    <a:pt x="465" y="120"/>
                  </a:lnTo>
                  <a:lnTo>
                    <a:pt x="460" y="112"/>
                  </a:lnTo>
                  <a:lnTo>
                    <a:pt x="452" y="105"/>
                  </a:lnTo>
                  <a:lnTo>
                    <a:pt x="448" y="97"/>
                  </a:lnTo>
                  <a:lnTo>
                    <a:pt x="441" y="89"/>
                  </a:lnTo>
                  <a:lnTo>
                    <a:pt x="435" y="82"/>
                  </a:lnTo>
                  <a:lnTo>
                    <a:pt x="427" y="76"/>
                  </a:lnTo>
                  <a:lnTo>
                    <a:pt x="420" y="69"/>
                  </a:lnTo>
                  <a:lnTo>
                    <a:pt x="412" y="63"/>
                  </a:lnTo>
                  <a:lnTo>
                    <a:pt x="404" y="55"/>
                  </a:lnTo>
                  <a:lnTo>
                    <a:pt x="395" y="50"/>
                  </a:lnTo>
                  <a:lnTo>
                    <a:pt x="387" y="44"/>
                  </a:lnTo>
                  <a:lnTo>
                    <a:pt x="378" y="38"/>
                  </a:lnTo>
                  <a:lnTo>
                    <a:pt x="368" y="34"/>
                  </a:lnTo>
                  <a:lnTo>
                    <a:pt x="359" y="31"/>
                  </a:lnTo>
                  <a:lnTo>
                    <a:pt x="349" y="27"/>
                  </a:lnTo>
                  <a:lnTo>
                    <a:pt x="338" y="23"/>
                  </a:lnTo>
                  <a:lnTo>
                    <a:pt x="328" y="19"/>
                  </a:lnTo>
                  <a:lnTo>
                    <a:pt x="319" y="15"/>
                  </a:lnTo>
                  <a:lnTo>
                    <a:pt x="309" y="13"/>
                  </a:lnTo>
                  <a:lnTo>
                    <a:pt x="300" y="10"/>
                  </a:lnTo>
                  <a:lnTo>
                    <a:pt x="292" y="8"/>
                  </a:lnTo>
                  <a:lnTo>
                    <a:pt x="285" y="6"/>
                  </a:lnTo>
                  <a:lnTo>
                    <a:pt x="277" y="6"/>
                  </a:lnTo>
                  <a:lnTo>
                    <a:pt x="269" y="4"/>
                  </a:lnTo>
                  <a:lnTo>
                    <a:pt x="262" y="2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5" y="0"/>
                  </a:lnTo>
                  <a:lnTo>
                    <a:pt x="239" y="0"/>
                  </a:lnTo>
                  <a:lnTo>
                    <a:pt x="231" y="0"/>
                  </a:lnTo>
                  <a:lnTo>
                    <a:pt x="228" y="2"/>
                  </a:lnTo>
                  <a:lnTo>
                    <a:pt x="218" y="2"/>
                  </a:lnTo>
                  <a:lnTo>
                    <a:pt x="209" y="4"/>
                  </a:lnTo>
                  <a:lnTo>
                    <a:pt x="201" y="6"/>
                  </a:lnTo>
                  <a:lnTo>
                    <a:pt x="195" y="10"/>
                  </a:lnTo>
                  <a:lnTo>
                    <a:pt x="190" y="13"/>
                  </a:lnTo>
                  <a:lnTo>
                    <a:pt x="186" y="19"/>
                  </a:lnTo>
                  <a:lnTo>
                    <a:pt x="182" y="23"/>
                  </a:lnTo>
                  <a:lnTo>
                    <a:pt x="182" y="31"/>
                  </a:lnTo>
                  <a:lnTo>
                    <a:pt x="180" y="34"/>
                  </a:lnTo>
                  <a:lnTo>
                    <a:pt x="182" y="38"/>
                  </a:lnTo>
                  <a:lnTo>
                    <a:pt x="184" y="40"/>
                  </a:lnTo>
                  <a:lnTo>
                    <a:pt x="192" y="40"/>
                  </a:lnTo>
                  <a:lnTo>
                    <a:pt x="197" y="40"/>
                  </a:lnTo>
                  <a:lnTo>
                    <a:pt x="205" y="40"/>
                  </a:lnTo>
                  <a:lnTo>
                    <a:pt x="211" y="38"/>
                  </a:lnTo>
                  <a:lnTo>
                    <a:pt x="214" y="38"/>
                  </a:lnTo>
                  <a:lnTo>
                    <a:pt x="220" y="38"/>
                  </a:lnTo>
                  <a:lnTo>
                    <a:pt x="228" y="38"/>
                  </a:lnTo>
                  <a:lnTo>
                    <a:pt x="233" y="38"/>
                  </a:lnTo>
                  <a:lnTo>
                    <a:pt x="239" y="38"/>
                  </a:lnTo>
                  <a:lnTo>
                    <a:pt x="245" y="38"/>
                  </a:lnTo>
                  <a:lnTo>
                    <a:pt x="252" y="38"/>
                  </a:lnTo>
                  <a:lnTo>
                    <a:pt x="260" y="38"/>
                  </a:lnTo>
                  <a:lnTo>
                    <a:pt x="268" y="38"/>
                  </a:lnTo>
                  <a:lnTo>
                    <a:pt x="275" y="38"/>
                  </a:lnTo>
                  <a:lnTo>
                    <a:pt x="283" y="40"/>
                  </a:lnTo>
                  <a:lnTo>
                    <a:pt x="290" y="40"/>
                  </a:lnTo>
                  <a:lnTo>
                    <a:pt x="298" y="42"/>
                  </a:lnTo>
                  <a:lnTo>
                    <a:pt x="306" y="44"/>
                  </a:lnTo>
                  <a:lnTo>
                    <a:pt x="315" y="48"/>
                  </a:lnTo>
                  <a:lnTo>
                    <a:pt x="323" y="50"/>
                  </a:lnTo>
                  <a:lnTo>
                    <a:pt x="332" y="53"/>
                  </a:lnTo>
                  <a:lnTo>
                    <a:pt x="340" y="55"/>
                  </a:lnTo>
                  <a:lnTo>
                    <a:pt x="349" y="63"/>
                  </a:lnTo>
                  <a:lnTo>
                    <a:pt x="357" y="67"/>
                  </a:lnTo>
                  <a:lnTo>
                    <a:pt x="364" y="70"/>
                  </a:lnTo>
                  <a:lnTo>
                    <a:pt x="372" y="76"/>
                  </a:lnTo>
                  <a:lnTo>
                    <a:pt x="380" y="82"/>
                  </a:lnTo>
                  <a:lnTo>
                    <a:pt x="387" y="88"/>
                  </a:lnTo>
                  <a:lnTo>
                    <a:pt x="393" y="93"/>
                  </a:lnTo>
                  <a:lnTo>
                    <a:pt x="401" y="99"/>
                  </a:lnTo>
                  <a:lnTo>
                    <a:pt x="406" y="105"/>
                  </a:lnTo>
                  <a:lnTo>
                    <a:pt x="412" y="110"/>
                  </a:lnTo>
                  <a:lnTo>
                    <a:pt x="418" y="116"/>
                  </a:lnTo>
                  <a:lnTo>
                    <a:pt x="423" y="122"/>
                  </a:lnTo>
                  <a:lnTo>
                    <a:pt x="429" y="127"/>
                  </a:lnTo>
                  <a:lnTo>
                    <a:pt x="433" y="135"/>
                  </a:lnTo>
                  <a:lnTo>
                    <a:pt x="439" y="141"/>
                  </a:lnTo>
                  <a:lnTo>
                    <a:pt x="442" y="146"/>
                  </a:lnTo>
                  <a:lnTo>
                    <a:pt x="448" y="152"/>
                  </a:lnTo>
                  <a:lnTo>
                    <a:pt x="450" y="158"/>
                  </a:lnTo>
                  <a:lnTo>
                    <a:pt x="452" y="164"/>
                  </a:lnTo>
                  <a:lnTo>
                    <a:pt x="454" y="169"/>
                  </a:lnTo>
                  <a:lnTo>
                    <a:pt x="458" y="175"/>
                  </a:lnTo>
                  <a:lnTo>
                    <a:pt x="461" y="184"/>
                  </a:lnTo>
                  <a:lnTo>
                    <a:pt x="463" y="196"/>
                  </a:lnTo>
                  <a:lnTo>
                    <a:pt x="461" y="203"/>
                  </a:lnTo>
                  <a:lnTo>
                    <a:pt x="460" y="211"/>
                  </a:lnTo>
                  <a:lnTo>
                    <a:pt x="458" y="217"/>
                  </a:lnTo>
                  <a:lnTo>
                    <a:pt x="452" y="222"/>
                  </a:lnTo>
                  <a:lnTo>
                    <a:pt x="446" y="222"/>
                  </a:lnTo>
                  <a:lnTo>
                    <a:pt x="442" y="224"/>
                  </a:lnTo>
                  <a:lnTo>
                    <a:pt x="437" y="228"/>
                  </a:lnTo>
                  <a:lnTo>
                    <a:pt x="431" y="230"/>
                  </a:lnTo>
                  <a:lnTo>
                    <a:pt x="423" y="232"/>
                  </a:lnTo>
                  <a:lnTo>
                    <a:pt x="416" y="234"/>
                  </a:lnTo>
                  <a:lnTo>
                    <a:pt x="408" y="236"/>
                  </a:lnTo>
                  <a:lnTo>
                    <a:pt x="401" y="238"/>
                  </a:lnTo>
                  <a:lnTo>
                    <a:pt x="389" y="240"/>
                  </a:lnTo>
                  <a:lnTo>
                    <a:pt x="382" y="241"/>
                  </a:lnTo>
                  <a:lnTo>
                    <a:pt x="370" y="243"/>
                  </a:lnTo>
                  <a:lnTo>
                    <a:pt x="361" y="245"/>
                  </a:lnTo>
                  <a:lnTo>
                    <a:pt x="355" y="245"/>
                  </a:lnTo>
                  <a:lnTo>
                    <a:pt x="349" y="247"/>
                  </a:lnTo>
                  <a:lnTo>
                    <a:pt x="342" y="247"/>
                  </a:lnTo>
                  <a:lnTo>
                    <a:pt x="338" y="247"/>
                  </a:lnTo>
                  <a:lnTo>
                    <a:pt x="332" y="247"/>
                  </a:lnTo>
                  <a:lnTo>
                    <a:pt x="326" y="249"/>
                  </a:lnTo>
                  <a:lnTo>
                    <a:pt x="321" y="249"/>
                  </a:lnTo>
                  <a:lnTo>
                    <a:pt x="315" y="251"/>
                  </a:lnTo>
                  <a:lnTo>
                    <a:pt x="307" y="251"/>
                  </a:lnTo>
                  <a:lnTo>
                    <a:pt x="302" y="251"/>
                  </a:lnTo>
                  <a:lnTo>
                    <a:pt x="296" y="251"/>
                  </a:lnTo>
                  <a:lnTo>
                    <a:pt x="290" y="251"/>
                  </a:lnTo>
                  <a:lnTo>
                    <a:pt x="285" y="251"/>
                  </a:lnTo>
                  <a:lnTo>
                    <a:pt x="277" y="251"/>
                  </a:lnTo>
                  <a:lnTo>
                    <a:pt x="271" y="251"/>
                  </a:lnTo>
                  <a:lnTo>
                    <a:pt x="266" y="251"/>
                  </a:lnTo>
                  <a:lnTo>
                    <a:pt x="260" y="251"/>
                  </a:lnTo>
                  <a:lnTo>
                    <a:pt x="252" y="251"/>
                  </a:lnTo>
                  <a:lnTo>
                    <a:pt x="247" y="251"/>
                  </a:lnTo>
                  <a:lnTo>
                    <a:pt x="241" y="251"/>
                  </a:lnTo>
                  <a:lnTo>
                    <a:pt x="235" y="249"/>
                  </a:lnTo>
                  <a:lnTo>
                    <a:pt x="230" y="249"/>
                  </a:lnTo>
                  <a:lnTo>
                    <a:pt x="224" y="249"/>
                  </a:lnTo>
                  <a:lnTo>
                    <a:pt x="216" y="249"/>
                  </a:lnTo>
                  <a:lnTo>
                    <a:pt x="211" y="247"/>
                  </a:lnTo>
                  <a:lnTo>
                    <a:pt x="205" y="247"/>
                  </a:lnTo>
                  <a:lnTo>
                    <a:pt x="199" y="245"/>
                  </a:lnTo>
                  <a:lnTo>
                    <a:pt x="193" y="245"/>
                  </a:lnTo>
                  <a:lnTo>
                    <a:pt x="186" y="243"/>
                  </a:lnTo>
                  <a:lnTo>
                    <a:pt x="180" y="243"/>
                  </a:lnTo>
                  <a:lnTo>
                    <a:pt x="174" y="241"/>
                  </a:lnTo>
                  <a:lnTo>
                    <a:pt x="169" y="241"/>
                  </a:lnTo>
                  <a:lnTo>
                    <a:pt x="157" y="236"/>
                  </a:lnTo>
                  <a:lnTo>
                    <a:pt x="148" y="234"/>
                  </a:lnTo>
                  <a:lnTo>
                    <a:pt x="138" y="230"/>
                  </a:lnTo>
                  <a:lnTo>
                    <a:pt x="129" y="226"/>
                  </a:lnTo>
                  <a:lnTo>
                    <a:pt x="119" y="221"/>
                  </a:lnTo>
                  <a:lnTo>
                    <a:pt x="110" y="217"/>
                  </a:lnTo>
                  <a:lnTo>
                    <a:pt x="102" y="213"/>
                  </a:lnTo>
                  <a:lnTo>
                    <a:pt x="95" y="209"/>
                  </a:lnTo>
                  <a:lnTo>
                    <a:pt x="89" y="203"/>
                  </a:lnTo>
                  <a:lnTo>
                    <a:pt x="81" y="200"/>
                  </a:lnTo>
                  <a:lnTo>
                    <a:pt x="77" y="196"/>
                  </a:lnTo>
                  <a:lnTo>
                    <a:pt x="74" y="192"/>
                  </a:lnTo>
                  <a:lnTo>
                    <a:pt x="64" y="184"/>
                  </a:lnTo>
                  <a:lnTo>
                    <a:pt x="60" y="177"/>
                  </a:lnTo>
                  <a:lnTo>
                    <a:pt x="57" y="171"/>
                  </a:lnTo>
                  <a:lnTo>
                    <a:pt x="55" y="165"/>
                  </a:lnTo>
                  <a:lnTo>
                    <a:pt x="55" y="158"/>
                  </a:lnTo>
                  <a:lnTo>
                    <a:pt x="57" y="152"/>
                  </a:lnTo>
                  <a:lnTo>
                    <a:pt x="58" y="146"/>
                  </a:lnTo>
                  <a:lnTo>
                    <a:pt x="62" y="141"/>
                  </a:lnTo>
                  <a:lnTo>
                    <a:pt x="66" y="135"/>
                  </a:lnTo>
                  <a:lnTo>
                    <a:pt x="74" y="131"/>
                  </a:lnTo>
                  <a:lnTo>
                    <a:pt x="79" y="126"/>
                  </a:lnTo>
                  <a:lnTo>
                    <a:pt x="87" y="124"/>
                  </a:lnTo>
                  <a:lnTo>
                    <a:pt x="93" y="116"/>
                  </a:lnTo>
                  <a:lnTo>
                    <a:pt x="98" y="112"/>
                  </a:lnTo>
                  <a:lnTo>
                    <a:pt x="104" y="108"/>
                  </a:lnTo>
                  <a:lnTo>
                    <a:pt x="110" y="105"/>
                  </a:lnTo>
                  <a:lnTo>
                    <a:pt x="116" y="99"/>
                  </a:lnTo>
                  <a:lnTo>
                    <a:pt x="121" y="97"/>
                  </a:lnTo>
                  <a:lnTo>
                    <a:pt x="125" y="93"/>
                  </a:lnTo>
                  <a:lnTo>
                    <a:pt x="131" y="91"/>
                  </a:lnTo>
                  <a:lnTo>
                    <a:pt x="136" y="84"/>
                  </a:lnTo>
                  <a:lnTo>
                    <a:pt x="142" y="80"/>
                  </a:lnTo>
                  <a:lnTo>
                    <a:pt x="146" y="78"/>
                  </a:lnTo>
                  <a:lnTo>
                    <a:pt x="148" y="78"/>
                  </a:lnTo>
                  <a:lnTo>
                    <a:pt x="117" y="53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8F2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4" name="Freeform 1270">
              <a:extLst>
                <a:ext uri="{FF2B5EF4-FFF2-40B4-BE49-F238E27FC236}">
                  <a16:creationId xmlns:a16="http://schemas.microsoft.com/office/drawing/2014/main" xmlns="" id="{EC063649-F57A-4840-AC38-B657E7790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1608"/>
              <a:ext cx="249" cy="260"/>
            </a:xfrm>
            <a:custGeom>
              <a:avLst/>
              <a:gdLst>
                <a:gd name="T0" fmla="*/ 13 w 498"/>
                <a:gd name="T1" fmla="*/ 435 h 521"/>
                <a:gd name="T2" fmla="*/ 30 w 498"/>
                <a:gd name="T3" fmla="*/ 412 h 521"/>
                <a:gd name="T4" fmla="*/ 45 w 498"/>
                <a:gd name="T5" fmla="*/ 397 h 521"/>
                <a:gd name="T6" fmla="*/ 63 w 498"/>
                <a:gd name="T7" fmla="*/ 378 h 521"/>
                <a:gd name="T8" fmla="*/ 82 w 498"/>
                <a:gd name="T9" fmla="*/ 357 h 521"/>
                <a:gd name="T10" fmla="*/ 103 w 498"/>
                <a:gd name="T11" fmla="*/ 334 h 521"/>
                <a:gd name="T12" fmla="*/ 127 w 498"/>
                <a:gd name="T13" fmla="*/ 312 h 521"/>
                <a:gd name="T14" fmla="*/ 148 w 498"/>
                <a:gd name="T15" fmla="*/ 285 h 521"/>
                <a:gd name="T16" fmla="*/ 173 w 498"/>
                <a:gd name="T17" fmla="*/ 260 h 521"/>
                <a:gd name="T18" fmla="*/ 198 w 498"/>
                <a:gd name="T19" fmla="*/ 236 h 521"/>
                <a:gd name="T20" fmla="*/ 220 w 498"/>
                <a:gd name="T21" fmla="*/ 209 h 521"/>
                <a:gd name="T22" fmla="*/ 243 w 498"/>
                <a:gd name="T23" fmla="*/ 182 h 521"/>
                <a:gd name="T24" fmla="*/ 266 w 498"/>
                <a:gd name="T25" fmla="*/ 158 h 521"/>
                <a:gd name="T26" fmla="*/ 285 w 498"/>
                <a:gd name="T27" fmla="*/ 135 h 521"/>
                <a:gd name="T28" fmla="*/ 306 w 498"/>
                <a:gd name="T29" fmla="*/ 114 h 521"/>
                <a:gd name="T30" fmla="*/ 321 w 498"/>
                <a:gd name="T31" fmla="*/ 93 h 521"/>
                <a:gd name="T32" fmla="*/ 344 w 498"/>
                <a:gd name="T33" fmla="*/ 68 h 521"/>
                <a:gd name="T34" fmla="*/ 357 w 498"/>
                <a:gd name="T35" fmla="*/ 48 h 521"/>
                <a:gd name="T36" fmla="*/ 361 w 498"/>
                <a:gd name="T37" fmla="*/ 25 h 521"/>
                <a:gd name="T38" fmla="*/ 374 w 498"/>
                <a:gd name="T39" fmla="*/ 2 h 521"/>
                <a:gd name="T40" fmla="*/ 395 w 498"/>
                <a:gd name="T41" fmla="*/ 0 h 521"/>
                <a:gd name="T42" fmla="*/ 418 w 498"/>
                <a:gd name="T43" fmla="*/ 6 h 521"/>
                <a:gd name="T44" fmla="*/ 447 w 498"/>
                <a:gd name="T45" fmla="*/ 21 h 521"/>
                <a:gd name="T46" fmla="*/ 473 w 498"/>
                <a:gd name="T47" fmla="*/ 40 h 521"/>
                <a:gd name="T48" fmla="*/ 492 w 498"/>
                <a:gd name="T49" fmla="*/ 63 h 521"/>
                <a:gd name="T50" fmla="*/ 498 w 498"/>
                <a:gd name="T51" fmla="*/ 84 h 521"/>
                <a:gd name="T52" fmla="*/ 483 w 498"/>
                <a:gd name="T53" fmla="*/ 103 h 521"/>
                <a:gd name="T54" fmla="*/ 458 w 498"/>
                <a:gd name="T55" fmla="*/ 108 h 521"/>
                <a:gd name="T56" fmla="*/ 439 w 498"/>
                <a:gd name="T57" fmla="*/ 108 h 521"/>
                <a:gd name="T58" fmla="*/ 420 w 498"/>
                <a:gd name="T59" fmla="*/ 106 h 521"/>
                <a:gd name="T60" fmla="*/ 399 w 498"/>
                <a:gd name="T61" fmla="*/ 118 h 521"/>
                <a:gd name="T62" fmla="*/ 386 w 498"/>
                <a:gd name="T63" fmla="*/ 131 h 521"/>
                <a:gd name="T64" fmla="*/ 372 w 498"/>
                <a:gd name="T65" fmla="*/ 148 h 521"/>
                <a:gd name="T66" fmla="*/ 359 w 498"/>
                <a:gd name="T67" fmla="*/ 167 h 521"/>
                <a:gd name="T68" fmla="*/ 346 w 498"/>
                <a:gd name="T69" fmla="*/ 188 h 521"/>
                <a:gd name="T70" fmla="*/ 327 w 498"/>
                <a:gd name="T71" fmla="*/ 209 h 521"/>
                <a:gd name="T72" fmla="*/ 310 w 498"/>
                <a:gd name="T73" fmla="*/ 234 h 521"/>
                <a:gd name="T74" fmla="*/ 291 w 498"/>
                <a:gd name="T75" fmla="*/ 258 h 521"/>
                <a:gd name="T76" fmla="*/ 270 w 498"/>
                <a:gd name="T77" fmla="*/ 287 h 521"/>
                <a:gd name="T78" fmla="*/ 251 w 498"/>
                <a:gd name="T79" fmla="*/ 314 h 521"/>
                <a:gd name="T80" fmla="*/ 228 w 498"/>
                <a:gd name="T81" fmla="*/ 342 h 521"/>
                <a:gd name="T82" fmla="*/ 209 w 498"/>
                <a:gd name="T83" fmla="*/ 367 h 521"/>
                <a:gd name="T84" fmla="*/ 188 w 498"/>
                <a:gd name="T85" fmla="*/ 393 h 521"/>
                <a:gd name="T86" fmla="*/ 167 w 498"/>
                <a:gd name="T87" fmla="*/ 418 h 521"/>
                <a:gd name="T88" fmla="*/ 148 w 498"/>
                <a:gd name="T89" fmla="*/ 441 h 521"/>
                <a:gd name="T90" fmla="*/ 131 w 498"/>
                <a:gd name="T91" fmla="*/ 462 h 521"/>
                <a:gd name="T92" fmla="*/ 116 w 498"/>
                <a:gd name="T93" fmla="*/ 481 h 521"/>
                <a:gd name="T94" fmla="*/ 101 w 498"/>
                <a:gd name="T95" fmla="*/ 496 h 521"/>
                <a:gd name="T96" fmla="*/ 82 w 498"/>
                <a:gd name="T97" fmla="*/ 513 h 521"/>
                <a:gd name="T98" fmla="*/ 63 w 498"/>
                <a:gd name="T99" fmla="*/ 521 h 521"/>
                <a:gd name="T100" fmla="*/ 40 w 498"/>
                <a:gd name="T101" fmla="*/ 517 h 521"/>
                <a:gd name="T102" fmla="*/ 19 w 498"/>
                <a:gd name="T103" fmla="*/ 502 h 521"/>
                <a:gd name="T104" fmla="*/ 6 w 498"/>
                <a:gd name="T105" fmla="*/ 483 h 521"/>
                <a:gd name="T106" fmla="*/ 0 w 498"/>
                <a:gd name="T107" fmla="*/ 462 h 521"/>
                <a:gd name="T108" fmla="*/ 7 w 498"/>
                <a:gd name="T109" fmla="*/ 445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8" h="521">
                  <a:moveTo>
                    <a:pt x="7" y="445"/>
                  </a:moveTo>
                  <a:lnTo>
                    <a:pt x="9" y="439"/>
                  </a:lnTo>
                  <a:lnTo>
                    <a:pt x="13" y="435"/>
                  </a:lnTo>
                  <a:lnTo>
                    <a:pt x="19" y="428"/>
                  </a:lnTo>
                  <a:lnTo>
                    <a:pt x="26" y="420"/>
                  </a:lnTo>
                  <a:lnTo>
                    <a:pt x="30" y="412"/>
                  </a:lnTo>
                  <a:lnTo>
                    <a:pt x="36" y="409"/>
                  </a:lnTo>
                  <a:lnTo>
                    <a:pt x="40" y="403"/>
                  </a:lnTo>
                  <a:lnTo>
                    <a:pt x="45" y="397"/>
                  </a:lnTo>
                  <a:lnTo>
                    <a:pt x="51" y="391"/>
                  </a:lnTo>
                  <a:lnTo>
                    <a:pt x="57" y="386"/>
                  </a:lnTo>
                  <a:lnTo>
                    <a:pt x="63" y="378"/>
                  </a:lnTo>
                  <a:lnTo>
                    <a:pt x="70" y="372"/>
                  </a:lnTo>
                  <a:lnTo>
                    <a:pt x="76" y="365"/>
                  </a:lnTo>
                  <a:lnTo>
                    <a:pt x="82" y="357"/>
                  </a:lnTo>
                  <a:lnTo>
                    <a:pt x="89" y="350"/>
                  </a:lnTo>
                  <a:lnTo>
                    <a:pt x="97" y="344"/>
                  </a:lnTo>
                  <a:lnTo>
                    <a:pt x="103" y="334"/>
                  </a:lnTo>
                  <a:lnTo>
                    <a:pt x="112" y="327"/>
                  </a:lnTo>
                  <a:lnTo>
                    <a:pt x="118" y="317"/>
                  </a:lnTo>
                  <a:lnTo>
                    <a:pt x="127" y="312"/>
                  </a:lnTo>
                  <a:lnTo>
                    <a:pt x="133" y="302"/>
                  </a:lnTo>
                  <a:lnTo>
                    <a:pt x="142" y="293"/>
                  </a:lnTo>
                  <a:lnTo>
                    <a:pt x="148" y="285"/>
                  </a:lnTo>
                  <a:lnTo>
                    <a:pt x="158" y="277"/>
                  </a:lnTo>
                  <a:lnTo>
                    <a:pt x="165" y="268"/>
                  </a:lnTo>
                  <a:lnTo>
                    <a:pt x="173" y="260"/>
                  </a:lnTo>
                  <a:lnTo>
                    <a:pt x="180" y="253"/>
                  </a:lnTo>
                  <a:lnTo>
                    <a:pt x="190" y="243"/>
                  </a:lnTo>
                  <a:lnTo>
                    <a:pt x="198" y="236"/>
                  </a:lnTo>
                  <a:lnTo>
                    <a:pt x="205" y="226"/>
                  </a:lnTo>
                  <a:lnTo>
                    <a:pt x="213" y="217"/>
                  </a:lnTo>
                  <a:lnTo>
                    <a:pt x="220" y="209"/>
                  </a:lnTo>
                  <a:lnTo>
                    <a:pt x="228" y="200"/>
                  </a:lnTo>
                  <a:lnTo>
                    <a:pt x="236" y="192"/>
                  </a:lnTo>
                  <a:lnTo>
                    <a:pt x="243" y="182"/>
                  </a:lnTo>
                  <a:lnTo>
                    <a:pt x="253" y="175"/>
                  </a:lnTo>
                  <a:lnTo>
                    <a:pt x="258" y="165"/>
                  </a:lnTo>
                  <a:lnTo>
                    <a:pt x="266" y="158"/>
                  </a:lnTo>
                  <a:lnTo>
                    <a:pt x="272" y="150"/>
                  </a:lnTo>
                  <a:lnTo>
                    <a:pt x="279" y="143"/>
                  </a:lnTo>
                  <a:lnTo>
                    <a:pt x="285" y="135"/>
                  </a:lnTo>
                  <a:lnTo>
                    <a:pt x="293" y="127"/>
                  </a:lnTo>
                  <a:lnTo>
                    <a:pt x="298" y="120"/>
                  </a:lnTo>
                  <a:lnTo>
                    <a:pt x="306" y="114"/>
                  </a:lnTo>
                  <a:lnTo>
                    <a:pt x="312" y="106"/>
                  </a:lnTo>
                  <a:lnTo>
                    <a:pt x="315" y="101"/>
                  </a:lnTo>
                  <a:lnTo>
                    <a:pt x="321" y="93"/>
                  </a:lnTo>
                  <a:lnTo>
                    <a:pt x="327" y="87"/>
                  </a:lnTo>
                  <a:lnTo>
                    <a:pt x="334" y="76"/>
                  </a:lnTo>
                  <a:lnTo>
                    <a:pt x="344" y="68"/>
                  </a:lnTo>
                  <a:lnTo>
                    <a:pt x="350" y="59"/>
                  </a:lnTo>
                  <a:lnTo>
                    <a:pt x="353" y="53"/>
                  </a:lnTo>
                  <a:lnTo>
                    <a:pt x="357" y="48"/>
                  </a:lnTo>
                  <a:lnTo>
                    <a:pt x="359" y="46"/>
                  </a:lnTo>
                  <a:lnTo>
                    <a:pt x="359" y="34"/>
                  </a:lnTo>
                  <a:lnTo>
                    <a:pt x="361" y="25"/>
                  </a:lnTo>
                  <a:lnTo>
                    <a:pt x="365" y="15"/>
                  </a:lnTo>
                  <a:lnTo>
                    <a:pt x="370" y="10"/>
                  </a:lnTo>
                  <a:lnTo>
                    <a:pt x="374" y="2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5" y="0"/>
                  </a:lnTo>
                  <a:lnTo>
                    <a:pt x="401" y="0"/>
                  </a:lnTo>
                  <a:lnTo>
                    <a:pt x="410" y="4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7" y="13"/>
                  </a:lnTo>
                  <a:lnTo>
                    <a:pt x="447" y="21"/>
                  </a:lnTo>
                  <a:lnTo>
                    <a:pt x="456" y="27"/>
                  </a:lnTo>
                  <a:lnTo>
                    <a:pt x="466" y="32"/>
                  </a:lnTo>
                  <a:lnTo>
                    <a:pt x="473" y="40"/>
                  </a:lnTo>
                  <a:lnTo>
                    <a:pt x="481" y="48"/>
                  </a:lnTo>
                  <a:lnTo>
                    <a:pt x="486" y="55"/>
                  </a:lnTo>
                  <a:lnTo>
                    <a:pt x="492" y="63"/>
                  </a:lnTo>
                  <a:lnTo>
                    <a:pt x="496" y="70"/>
                  </a:lnTo>
                  <a:lnTo>
                    <a:pt x="498" y="78"/>
                  </a:lnTo>
                  <a:lnTo>
                    <a:pt x="498" y="84"/>
                  </a:lnTo>
                  <a:lnTo>
                    <a:pt x="496" y="91"/>
                  </a:lnTo>
                  <a:lnTo>
                    <a:pt x="490" y="97"/>
                  </a:lnTo>
                  <a:lnTo>
                    <a:pt x="483" y="103"/>
                  </a:lnTo>
                  <a:lnTo>
                    <a:pt x="473" y="105"/>
                  </a:lnTo>
                  <a:lnTo>
                    <a:pt x="466" y="106"/>
                  </a:lnTo>
                  <a:lnTo>
                    <a:pt x="458" y="108"/>
                  </a:lnTo>
                  <a:lnTo>
                    <a:pt x="452" y="110"/>
                  </a:lnTo>
                  <a:lnTo>
                    <a:pt x="445" y="108"/>
                  </a:lnTo>
                  <a:lnTo>
                    <a:pt x="439" y="108"/>
                  </a:lnTo>
                  <a:lnTo>
                    <a:pt x="435" y="108"/>
                  </a:lnTo>
                  <a:lnTo>
                    <a:pt x="429" y="108"/>
                  </a:lnTo>
                  <a:lnTo>
                    <a:pt x="420" y="106"/>
                  </a:lnTo>
                  <a:lnTo>
                    <a:pt x="412" y="108"/>
                  </a:lnTo>
                  <a:lnTo>
                    <a:pt x="405" y="110"/>
                  </a:lnTo>
                  <a:lnTo>
                    <a:pt x="399" y="118"/>
                  </a:lnTo>
                  <a:lnTo>
                    <a:pt x="395" y="120"/>
                  </a:lnTo>
                  <a:lnTo>
                    <a:pt x="391" y="124"/>
                  </a:lnTo>
                  <a:lnTo>
                    <a:pt x="386" y="131"/>
                  </a:lnTo>
                  <a:lnTo>
                    <a:pt x="380" y="139"/>
                  </a:lnTo>
                  <a:lnTo>
                    <a:pt x="376" y="144"/>
                  </a:lnTo>
                  <a:lnTo>
                    <a:pt x="372" y="148"/>
                  </a:lnTo>
                  <a:lnTo>
                    <a:pt x="369" y="154"/>
                  </a:lnTo>
                  <a:lnTo>
                    <a:pt x="365" y="162"/>
                  </a:lnTo>
                  <a:lnTo>
                    <a:pt x="359" y="167"/>
                  </a:lnTo>
                  <a:lnTo>
                    <a:pt x="353" y="173"/>
                  </a:lnTo>
                  <a:lnTo>
                    <a:pt x="350" y="181"/>
                  </a:lnTo>
                  <a:lnTo>
                    <a:pt x="346" y="188"/>
                  </a:lnTo>
                  <a:lnTo>
                    <a:pt x="340" y="194"/>
                  </a:lnTo>
                  <a:lnTo>
                    <a:pt x="332" y="203"/>
                  </a:lnTo>
                  <a:lnTo>
                    <a:pt x="327" y="209"/>
                  </a:lnTo>
                  <a:lnTo>
                    <a:pt x="321" y="219"/>
                  </a:lnTo>
                  <a:lnTo>
                    <a:pt x="315" y="226"/>
                  </a:lnTo>
                  <a:lnTo>
                    <a:pt x="310" y="234"/>
                  </a:lnTo>
                  <a:lnTo>
                    <a:pt x="304" y="241"/>
                  </a:lnTo>
                  <a:lnTo>
                    <a:pt x="298" y="251"/>
                  </a:lnTo>
                  <a:lnTo>
                    <a:pt x="291" y="258"/>
                  </a:lnTo>
                  <a:lnTo>
                    <a:pt x="283" y="268"/>
                  </a:lnTo>
                  <a:lnTo>
                    <a:pt x="277" y="277"/>
                  </a:lnTo>
                  <a:lnTo>
                    <a:pt x="270" y="287"/>
                  </a:lnTo>
                  <a:lnTo>
                    <a:pt x="264" y="296"/>
                  </a:lnTo>
                  <a:lnTo>
                    <a:pt x="256" y="304"/>
                  </a:lnTo>
                  <a:lnTo>
                    <a:pt x="251" y="314"/>
                  </a:lnTo>
                  <a:lnTo>
                    <a:pt x="243" y="325"/>
                  </a:lnTo>
                  <a:lnTo>
                    <a:pt x="236" y="333"/>
                  </a:lnTo>
                  <a:lnTo>
                    <a:pt x="228" y="342"/>
                  </a:lnTo>
                  <a:lnTo>
                    <a:pt x="222" y="350"/>
                  </a:lnTo>
                  <a:lnTo>
                    <a:pt x="217" y="359"/>
                  </a:lnTo>
                  <a:lnTo>
                    <a:pt x="209" y="367"/>
                  </a:lnTo>
                  <a:lnTo>
                    <a:pt x="201" y="376"/>
                  </a:lnTo>
                  <a:lnTo>
                    <a:pt x="194" y="386"/>
                  </a:lnTo>
                  <a:lnTo>
                    <a:pt x="188" y="393"/>
                  </a:lnTo>
                  <a:lnTo>
                    <a:pt x="180" y="401"/>
                  </a:lnTo>
                  <a:lnTo>
                    <a:pt x="175" y="410"/>
                  </a:lnTo>
                  <a:lnTo>
                    <a:pt x="167" y="418"/>
                  </a:lnTo>
                  <a:lnTo>
                    <a:pt x="161" y="426"/>
                  </a:lnTo>
                  <a:lnTo>
                    <a:pt x="156" y="433"/>
                  </a:lnTo>
                  <a:lnTo>
                    <a:pt x="148" y="441"/>
                  </a:lnTo>
                  <a:lnTo>
                    <a:pt x="142" y="448"/>
                  </a:lnTo>
                  <a:lnTo>
                    <a:pt x="139" y="456"/>
                  </a:lnTo>
                  <a:lnTo>
                    <a:pt x="131" y="462"/>
                  </a:lnTo>
                  <a:lnTo>
                    <a:pt x="125" y="467"/>
                  </a:lnTo>
                  <a:lnTo>
                    <a:pt x="120" y="473"/>
                  </a:lnTo>
                  <a:lnTo>
                    <a:pt x="116" y="481"/>
                  </a:lnTo>
                  <a:lnTo>
                    <a:pt x="110" y="485"/>
                  </a:lnTo>
                  <a:lnTo>
                    <a:pt x="106" y="490"/>
                  </a:lnTo>
                  <a:lnTo>
                    <a:pt x="101" y="496"/>
                  </a:lnTo>
                  <a:lnTo>
                    <a:pt x="97" y="500"/>
                  </a:lnTo>
                  <a:lnTo>
                    <a:pt x="87" y="507"/>
                  </a:lnTo>
                  <a:lnTo>
                    <a:pt x="82" y="513"/>
                  </a:lnTo>
                  <a:lnTo>
                    <a:pt x="76" y="517"/>
                  </a:lnTo>
                  <a:lnTo>
                    <a:pt x="72" y="521"/>
                  </a:lnTo>
                  <a:lnTo>
                    <a:pt x="63" y="521"/>
                  </a:lnTo>
                  <a:lnTo>
                    <a:pt x="55" y="521"/>
                  </a:lnTo>
                  <a:lnTo>
                    <a:pt x="47" y="519"/>
                  </a:lnTo>
                  <a:lnTo>
                    <a:pt x="40" y="517"/>
                  </a:lnTo>
                  <a:lnTo>
                    <a:pt x="32" y="513"/>
                  </a:lnTo>
                  <a:lnTo>
                    <a:pt x="25" y="509"/>
                  </a:lnTo>
                  <a:lnTo>
                    <a:pt x="19" y="502"/>
                  </a:lnTo>
                  <a:lnTo>
                    <a:pt x="15" y="498"/>
                  </a:lnTo>
                  <a:lnTo>
                    <a:pt x="7" y="490"/>
                  </a:lnTo>
                  <a:lnTo>
                    <a:pt x="6" y="483"/>
                  </a:lnTo>
                  <a:lnTo>
                    <a:pt x="2" y="475"/>
                  </a:lnTo>
                  <a:lnTo>
                    <a:pt x="0" y="469"/>
                  </a:lnTo>
                  <a:lnTo>
                    <a:pt x="0" y="462"/>
                  </a:lnTo>
                  <a:lnTo>
                    <a:pt x="0" y="456"/>
                  </a:lnTo>
                  <a:lnTo>
                    <a:pt x="4" y="450"/>
                  </a:lnTo>
                  <a:lnTo>
                    <a:pt x="7" y="445"/>
                  </a:lnTo>
                  <a:lnTo>
                    <a:pt x="7" y="445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5" name="Freeform 1271">
              <a:extLst>
                <a:ext uri="{FF2B5EF4-FFF2-40B4-BE49-F238E27FC236}">
                  <a16:creationId xmlns:a16="http://schemas.microsoft.com/office/drawing/2014/main" xmlns="" id="{E6ADF963-D3E1-4B68-9F2A-31008DCA2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1601"/>
              <a:ext cx="241" cy="274"/>
            </a:xfrm>
            <a:custGeom>
              <a:avLst/>
              <a:gdLst>
                <a:gd name="T0" fmla="*/ 412 w 482"/>
                <a:gd name="T1" fmla="*/ 522 h 549"/>
                <a:gd name="T2" fmla="*/ 393 w 482"/>
                <a:gd name="T3" fmla="*/ 499 h 549"/>
                <a:gd name="T4" fmla="*/ 380 w 482"/>
                <a:gd name="T5" fmla="*/ 482 h 549"/>
                <a:gd name="T6" fmla="*/ 363 w 482"/>
                <a:gd name="T7" fmla="*/ 461 h 549"/>
                <a:gd name="T8" fmla="*/ 344 w 482"/>
                <a:gd name="T9" fmla="*/ 437 h 549"/>
                <a:gd name="T10" fmla="*/ 325 w 482"/>
                <a:gd name="T11" fmla="*/ 412 h 549"/>
                <a:gd name="T12" fmla="*/ 306 w 482"/>
                <a:gd name="T13" fmla="*/ 385 h 549"/>
                <a:gd name="T14" fmla="*/ 281 w 482"/>
                <a:gd name="T15" fmla="*/ 359 h 549"/>
                <a:gd name="T16" fmla="*/ 260 w 482"/>
                <a:gd name="T17" fmla="*/ 330 h 549"/>
                <a:gd name="T18" fmla="*/ 239 w 482"/>
                <a:gd name="T19" fmla="*/ 302 h 549"/>
                <a:gd name="T20" fmla="*/ 216 w 482"/>
                <a:gd name="T21" fmla="*/ 273 h 549"/>
                <a:gd name="T22" fmla="*/ 194 w 482"/>
                <a:gd name="T23" fmla="*/ 245 h 549"/>
                <a:gd name="T24" fmla="*/ 171 w 482"/>
                <a:gd name="T25" fmla="*/ 220 h 549"/>
                <a:gd name="T26" fmla="*/ 152 w 482"/>
                <a:gd name="T27" fmla="*/ 195 h 549"/>
                <a:gd name="T28" fmla="*/ 135 w 482"/>
                <a:gd name="T29" fmla="*/ 175 h 549"/>
                <a:gd name="T30" fmla="*/ 116 w 482"/>
                <a:gd name="T31" fmla="*/ 156 h 549"/>
                <a:gd name="T32" fmla="*/ 93 w 482"/>
                <a:gd name="T33" fmla="*/ 131 h 549"/>
                <a:gd name="T34" fmla="*/ 74 w 482"/>
                <a:gd name="T35" fmla="*/ 116 h 549"/>
                <a:gd name="T36" fmla="*/ 61 w 482"/>
                <a:gd name="T37" fmla="*/ 116 h 549"/>
                <a:gd name="T38" fmla="*/ 42 w 482"/>
                <a:gd name="T39" fmla="*/ 118 h 549"/>
                <a:gd name="T40" fmla="*/ 24 w 482"/>
                <a:gd name="T41" fmla="*/ 119 h 549"/>
                <a:gd name="T42" fmla="*/ 9 w 482"/>
                <a:gd name="T43" fmla="*/ 116 h 549"/>
                <a:gd name="T44" fmla="*/ 2 w 482"/>
                <a:gd name="T45" fmla="*/ 104 h 549"/>
                <a:gd name="T46" fmla="*/ 5 w 482"/>
                <a:gd name="T47" fmla="*/ 83 h 549"/>
                <a:gd name="T48" fmla="*/ 19 w 482"/>
                <a:gd name="T49" fmla="*/ 57 h 549"/>
                <a:gd name="T50" fmla="*/ 42 w 482"/>
                <a:gd name="T51" fmla="*/ 30 h 549"/>
                <a:gd name="T52" fmla="*/ 68 w 482"/>
                <a:gd name="T53" fmla="*/ 9 h 549"/>
                <a:gd name="T54" fmla="*/ 91 w 482"/>
                <a:gd name="T55" fmla="*/ 0 h 549"/>
                <a:gd name="T56" fmla="*/ 114 w 482"/>
                <a:gd name="T57" fmla="*/ 7 h 549"/>
                <a:gd name="T58" fmla="*/ 125 w 482"/>
                <a:gd name="T59" fmla="*/ 38 h 549"/>
                <a:gd name="T60" fmla="*/ 125 w 482"/>
                <a:gd name="T61" fmla="*/ 66 h 549"/>
                <a:gd name="T62" fmla="*/ 135 w 482"/>
                <a:gd name="T63" fmla="*/ 81 h 549"/>
                <a:gd name="T64" fmla="*/ 152 w 482"/>
                <a:gd name="T65" fmla="*/ 99 h 549"/>
                <a:gd name="T66" fmla="*/ 176 w 482"/>
                <a:gd name="T67" fmla="*/ 119 h 549"/>
                <a:gd name="T68" fmla="*/ 194 w 482"/>
                <a:gd name="T69" fmla="*/ 138 h 549"/>
                <a:gd name="T70" fmla="*/ 213 w 482"/>
                <a:gd name="T71" fmla="*/ 157 h 549"/>
                <a:gd name="T72" fmla="*/ 232 w 482"/>
                <a:gd name="T73" fmla="*/ 180 h 549"/>
                <a:gd name="T74" fmla="*/ 252 w 482"/>
                <a:gd name="T75" fmla="*/ 203 h 549"/>
                <a:gd name="T76" fmla="*/ 277 w 482"/>
                <a:gd name="T77" fmla="*/ 228 h 549"/>
                <a:gd name="T78" fmla="*/ 298 w 482"/>
                <a:gd name="T79" fmla="*/ 254 h 549"/>
                <a:gd name="T80" fmla="*/ 323 w 482"/>
                <a:gd name="T81" fmla="*/ 279 h 549"/>
                <a:gd name="T82" fmla="*/ 344 w 482"/>
                <a:gd name="T83" fmla="*/ 304 h 549"/>
                <a:gd name="T84" fmla="*/ 368 w 482"/>
                <a:gd name="T85" fmla="*/ 328 h 549"/>
                <a:gd name="T86" fmla="*/ 387 w 482"/>
                <a:gd name="T87" fmla="*/ 353 h 549"/>
                <a:gd name="T88" fmla="*/ 408 w 482"/>
                <a:gd name="T89" fmla="*/ 376 h 549"/>
                <a:gd name="T90" fmla="*/ 427 w 482"/>
                <a:gd name="T91" fmla="*/ 397 h 549"/>
                <a:gd name="T92" fmla="*/ 443 w 482"/>
                <a:gd name="T93" fmla="*/ 416 h 549"/>
                <a:gd name="T94" fmla="*/ 456 w 482"/>
                <a:gd name="T95" fmla="*/ 433 h 549"/>
                <a:gd name="T96" fmla="*/ 473 w 482"/>
                <a:gd name="T97" fmla="*/ 456 h 549"/>
                <a:gd name="T98" fmla="*/ 481 w 482"/>
                <a:gd name="T99" fmla="*/ 475 h 549"/>
                <a:gd name="T100" fmla="*/ 482 w 482"/>
                <a:gd name="T101" fmla="*/ 501 h 549"/>
                <a:gd name="T102" fmla="*/ 477 w 482"/>
                <a:gd name="T103" fmla="*/ 526 h 549"/>
                <a:gd name="T104" fmla="*/ 463 w 482"/>
                <a:gd name="T105" fmla="*/ 543 h 549"/>
                <a:gd name="T106" fmla="*/ 444 w 482"/>
                <a:gd name="T107" fmla="*/ 547 h 549"/>
                <a:gd name="T108" fmla="*/ 422 w 482"/>
                <a:gd name="T109" fmla="*/ 534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2" h="549">
                  <a:moveTo>
                    <a:pt x="422" y="534"/>
                  </a:moveTo>
                  <a:lnTo>
                    <a:pt x="418" y="528"/>
                  </a:lnTo>
                  <a:lnTo>
                    <a:pt x="412" y="522"/>
                  </a:lnTo>
                  <a:lnTo>
                    <a:pt x="405" y="515"/>
                  </a:lnTo>
                  <a:lnTo>
                    <a:pt x="399" y="507"/>
                  </a:lnTo>
                  <a:lnTo>
                    <a:pt x="393" y="499"/>
                  </a:lnTo>
                  <a:lnTo>
                    <a:pt x="387" y="494"/>
                  </a:lnTo>
                  <a:lnTo>
                    <a:pt x="384" y="488"/>
                  </a:lnTo>
                  <a:lnTo>
                    <a:pt x="380" y="482"/>
                  </a:lnTo>
                  <a:lnTo>
                    <a:pt x="374" y="475"/>
                  </a:lnTo>
                  <a:lnTo>
                    <a:pt x="368" y="469"/>
                  </a:lnTo>
                  <a:lnTo>
                    <a:pt x="363" y="461"/>
                  </a:lnTo>
                  <a:lnTo>
                    <a:pt x="357" y="454"/>
                  </a:lnTo>
                  <a:lnTo>
                    <a:pt x="351" y="446"/>
                  </a:lnTo>
                  <a:lnTo>
                    <a:pt x="344" y="437"/>
                  </a:lnTo>
                  <a:lnTo>
                    <a:pt x="338" y="429"/>
                  </a:lnTo>
                  <a:lnTo>
                    <a:pt x="332" y="422"/>
                  </a:lnTo>
                  <a:lnTo>
                    <a:pt x="325" y="412"/>
                  </a:lnTo>
                  <a:lnTo>
                    <a:pt x="319" y="403"/>
                  </a:lnTo>
                  <a:lnTo>
                    <a:pt x="311" y="393"/>
                  </a:lnTo>
                  <a:lnTo>
                    <a:pt x="306" y="385"/>
                  </a:lnTo>
                  <a:lnTo>
                    <a:pt x="296" y="376"/>
                  </a:lnTo>
                  <a:lnTo>
                    <a:pt x="290" y="366"/>
                  </a:lnTo>
                  <a:lnTo>
                    <a:pt x="281" y="359"/>
                  </a:lnTo>
                  <a:lnTo>
                    <a:pt x="275" y="349"/>
                  </a:lnTo>
                  <a:lnTo>
                    <a:pt x="268" y="340"/>
                  </a:lnTo>
                  <a:lnTo>
                    <a:pt x="260" y="330"/>
                  </a:lnTo>
                  <a:lnTo>
                    <a:pt x="252" y="321"/>
                  </a:lnTo>
                  <a:lnTo>
                    <a:pt x="247" y="311"/>
                  </a:lnTo>
                  <a:lnTo>
                    <a:pt x="239" y="302"/>
                  </a:lnTo>
                  <a:lnTo>
                    <a:pt x="232" y="292"/>
                  </a:lnTo>
                  <a:lnTo>
                    <a:pt x="224" y="283"/>
                  </a:lnTo>
                  <a:lnTo>
                    <a:pt x="216" y="273"/>
                  </a:lnTo>
                  <a:lnTo>
                    <a:pt x="209" y="264"/>
                  </a:lnTo>
                  <a:lnTo>
                    <a:pt x="201" y="254"/>
                  </a:lnTo>
                  <a:lnTo>
                    <a:pt x="194" y="245"/>
                  </a:lnTo>
                  <a:lnTo>
                    <a:pt x="186" y="237"/>
                  </a:lnTo>
                  <a:lnTo>
                    <a:pt x="178" y="228"/>
                  </a:lnTo>
                  <a:lnTo>
                    <a:pt x="171" y="220"/>
                  </a:lnTo>
                  <a:lnTo>
                    <a:pt x="165" y="211"/>
                  </a:lnTo>
                  <a:lnTo>
                    <a:pt x="157" y="205"/>
                  </a:lnTo>
                  <a:lnTo>
                    <a:pt x="152" y="195"/>
                  </a:lnTo>
                  <a:lnTo>
                    <a:pt x="146" y="188"/>
                  </a:lnTo>
                  <a:lnTo>
                    <a:pt x="140" y="180"/>
                  </a:lnTo>
                  <a:lnTo>
                    <a:pt x="135" y="175"/>
                  </a:lnTo>
                  <a:lnTo>
                    <a:pt x="127" y="167"/>
                  </a:lnTo>
                  <a:lnTo>
                    <a:pt x="121" y="161"/>
                  </a:lnTo>
                  <a:lnTo>
                    <a:pt x="116" y="156"/>
                  </a:lnTo>
                  <a:lnTo>
                    <a:pt x="112" y="150"/>
                  </a:lnTo>
                  <a:lnTo>
                    <a:pt x="102" y="138"/>
                  </a:lnTo>
                  <a:lnTo>
                    <a:pt x="93" y="131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6"/>
                  </a:lnTo>
                  <a:lnTo>
                    <a:pt x="72" y="116"/>
                  </a:lnTo>
                  <a:lnTo>
                    <a:pt x="66" y="116"/>
                  </a:lnTo>
                  <a:lnTo>
                    <a:pt x="61" y="116"/>
                  </a:lnTo>
                  <a:lnTo>
                    <a:pt x="55" y="116"/>
                  </a:lnTo>
                  <a:lnTo>
                    <a:pt x="47" y="118"/>
                  </a:lnTo>
                  <a:lnTo>
                    <a:pt x="42" y="118"/>
                  </a:lnTo>
                  <a:lnTo>
                    <a:pt x="34" y="118"/>
                  </a:lnTo>
                  <a:lnTo>
                    <a:pt x="28" y="118"/>
                  </a:lnTo>
                  <a:lnTo>
                    <a:pt x="24" y="119"/>
                  </a:lnTo>
                  <a:lnTo>
                    <a:pt x="17" y="118"/>
                  </a:lnTo>
                  <a:lnTo>
                    <a:pt x="13" y="118"/>
                  </a:lnTo>
                  <a:lnTo>
                    <a:pt x="9" y="116"/>
                  </a:lnTo>
                  <a:lnTo>
                    <a:pt x="5" y="114"/>
                  </a:lnTo>
                  <a:lnTo>
                    <a:pt x="2" y="110"/>
                  </a:lnTo>
                  <a:lnTo>
                    <a:pt x="2" y="104"/>
                  </a:lnTo>
                  <a:lnTo>
                    <a:pt x="0" y="99"/>
                  </a:lnTo>
                  <a:lnTo>
                    <a:pt x="2" y="93"/>
                  </a:lnTo>
                  <a:lnTo>
                    <a:pt x="5" y="83"/>
                  </a:lnTo>
                  <a:lnTo>
                    <a:pt x="7" y="74"/>
                  </a:lnTo>
                  <a:lnTo>
                    <a:pt x="13" y="66"/>
                  </a:lnTo>
                  <a:lnTo>
                    <a:pt x="19" y="57"/>
                  </a:lnTo>
                  <a:lnTo>
                    <a:pt x="24" y="49"/>
                  </a:lnTo>
                  <a:lnTo>
                    <a:pt x="32" y="40"/>
                  </a:lnTo>
                  <a:lnTo>
                    <a:pt x="42" y="30"/>
                  </a:lnTo>
                  <a:lnTo>
                    <a:pt x="51" y="23"/>
                  </a:lnTo>
                  <a:lnTo>
                    <a:pt x="59" y="15"/>
                  </a:lnTo>
                  <a:lnTo>
                    <a:pt x="68" y="9"/>
                  </a:lnTo>
                  <a:lnTo>
                    <a:pt x="76" y="5"/>
                  </a:lnTo>
                  <a:lnTo>
                    <a:pt x="85" y="2"/>
                  </a:lnTo>
                  <a:lnTo>
                    <a:pt x="91" y="0"/>
                  </a:lnTo>
                  <a:lnTo>
                    <a:pt x="100" y="0"/>
                  </a:lnTo>
                  <a:lnTo>
                    <a:pt x="106" y="2"/>
                  </a:lnTo>
                  <a:lnTo>
                    <a:pt x="114" y="7"/>
                  </a:lnTo>
                  <a:lnTo>
                    <a:pt x="121" y="15"/>
                  </a:lnTo>
                  <a:lnTo>
                    <a:pt x="125" y="26"/>
                  </a:lnTo>
                  <a:lnTo>
                    <a:pt x="125" y="38"/>
                  </a:lnTo>
                  <a:lnTo>
                    <a:pt x="125" y="49"/>
                  </a:lnTo>
                  <a:lnTo>
                    <a:pt x="123" y="57"/>
                  </a:lnTo>
                  <a:lnTo>
                    <a:pt x="125" y="66"/>
                  </a:lnTo>
                  <a:lnTo>
                    <a:pt x="125" y="74"/>
                  </a:lnTo>
                  <a:lnTo>
                    <a:pt x="133" y="80"/>
                  </a:lnTo>
                  <a:lnTo>
                    <a:pt x="135" y="81"/>
                  </a:lnTo>
                  <a:lnTo>
                    <a:pt x="138" y="85"/>
                  </a:lnTo>
                  <a:lnTo>
                    <a:pt x="144" y="89"/>
                  </a:lnTo>
                  <a:lnTo>
                    <a:pt x="152" y="99"/>
                  </a:lnTo>
                  <a:lnTo>
                    <a:pt x="159" y="106"/>
                  </a:lnTo>
                  <a:lnTo>
                    <a:pt x="171" y="116"/>
                  </a:lnTo>
                  <a:lnTo>
                    <a:pt x="176" y="119"/>
                  </a:lnTo>
                  <a:lnTo>
                    <a:pt x="182" y="127"/>
                  </a:lnTo>
                  <a:lnTo>
                    <a:pt x="188" y="133"/>
                  </a:lnTo>
                  <a:lnTo>
                    <a:pt x="194" y="138"/>
                  </a:lnTo>
                  <a:lnTo>
                    <a:pt x="199" y="146"/>
                  </a:lnTo>
                  <a:lnTo>
                    <a:pt x="205" y="152"/>
                  </a:lnTo>
                  <a:lnTo>
                    <a:pt x="213" y="157"/>
                  </a:lnTo>
                  <a:lnTo>
                    <a:pt x="218" y="165"/>
                  </a:lnTo>
                  <a:lnTo>
                    <a:pt x="226" y="173"/>
                  </a:lnTo>
                  <a:lnTo>
                    <a:pt x="232" y="180"/>
                  </a:lnTo>
                  <a:lnTo>
                    <a:pt x="239" y="188"/>
                  </a:lnTo>
                  <a:lnTo>
                    <a:pt x="247" y="195"/>
                  </a:lnTo>
                  <a:lnTo>
                    <a:pt x="252" y="203"/>
                  </a:lnTo>
                  <a:lnTo>
                    <a:pt x="262" y="211"/>
                  </a:lnTo>
                  <a:lnTo>
                    <a:pt x="270" y="220"/>
                  </a:lnTo>
                  <a:lnTo>
                    <a:pt x="277" y="228"/>
                  </a:lnTo>
                  <a:lnTo>
                    <a:pt x="285" y="237"/>
                  </a:lnTo>
                  <a:lnTo>
                    <a:pt x="292" y="245"/>
                  </a:lnTo>
                  <a:lnTo>
                    <a:pt x="298" y="254"/>
                  </a:lnTo>
                  <a:lnTo>
                    <a:pt x="308" y="264"/>
                  </a:lnTo>
                  <a:lnTo>
                    <a:pt x="315" y="271"/>
                  </a:lnTo>
                  <a:lnTo>
                    <a:pt x="323" y="279"/>
                  </a:lnTo>
                  <a:lnTo>
                    <a:pt x="330" y="287"/>
                  </a:lnTo>
                  <a:lnTo>
                    <a:pt x="338" y="296"/>
                  </a:lnTo>
                  <a:lnTo>
                    <a:pt x="344" y="304"/>
                  </a:lnTo>
                  <a:lnTo>
                    <a:pt x="353" y="311"/>
                  </a:lnTo>
                  <a:lnTo>
                    <a:pt x="359" y="319"/>
                  </a:lnTo>
                  <a:lnTo>
                    <a:pt x="368" y="328"/>
                  </a:lnTo>
                  <a:lnTo>
                    <a:pt x="374" y="336"/>
                  </a:lnTo>
                  <a:lnTo>
                    <a:pt x="382" y="344"/>
                  </a:lnTo>
                  <a:lnTo>
                    <a:pt x="387" y="353"/>
                  </a:lnTo>
                  <a:lnTo>
                    <a:pt x="395" y="361"/>
                  </a:lnTo>
                  <a:lnTo>
                    <a:pt x="401" y="366"/>
                  </a:lnTo>
                  <a:lnTo>
                    <a:pt x="408" y="376"/>
                  </a:lnTo>
                  <a:lnTo>
                    <a:pt x="414" y="382"/>
                  </a:lnTo>
                  <a:lnTo>
                    <a:pt x="422" y="391"/>
                  </a:lnTo>
                  <a:lnTo>
                    <a:pt x="427" y="397"/>
                  </a:lnTo>
                  <a:lnTo>
                    <a:pt x="431" y="403"/>
                  </a:lnTo>
                  <a:lnTo>
                    <a:pt x="437" y="408"/>
                  </a:lnTo>
                  <a:lnTo>
                    <a:pt x="443" y="416"/>
                  </a:lnTo>
                  <a:lnTo>
                    <a:pt x="446" y="422"/>
                  </a:lnTo>
                  <a:lnTo>
                    <a:pt x="452" y="427"/>
                  </a:lnTo>
                  <a:lnTo>
                    <a:pt x="456" y="433"/>
                  </a:lnTo>
                  <a:lnTo>
                    <a:pt x="462" y="439"/>
                  </a:lnTo>
                  <a:lnTo>
                    <a:pt x="467" y="446"/>
                  </a:lnTo>
                  <a:lnTo>
                    <a:pt x="473" y="456"/>
                  </a:lnTo>
                  <a:lnTo>
                    <a:pt x="477" y="461"/>
                  </a:lnTo>
                  <a:lnTo>
                    <a:pt x="481" y="467"/>
                  </a:lnTo>
                  <a:lnTo>
                    <a:pt x="481" y="475"/>
                  </a:lnTo>
                  <a:lnTo>
                    <a:pt x="482" y="484"/>
                  </a:lnTo>
                  <a:lnTo>
                    <a:pt x="482" y="492"/>
                  </a:lnTo>
                  <a:lnTo>
                    <a:pt x="482" y="501"/>
                  </a:lnTo>
                  <a:lnTo>
                    <a:pt x="481" y="509"/>
                  </a:lnTo>
                  <a:lnTo>
                    <a:pt x="479" y="518"/>
                  </a:lnTo>
                  <a:lnTo>
                    <a:pt x="477" y="526"/>
                  </a:lnTo>
                  <a:lnTo>
                    <a:pt x="473" y="534"/>
                  </a:lnTo>
                  <a:lnTo>
                    <a:pt x="467" y="539"/>
                  </a:lnTo>
                  <a:lnTo>
                    <a:pt x="463" y="543"/>
                  </a:lnTo>
                  <a:lnTo>
                    <a:pt x="458" y="547"/>
                  </a:lnTo>
                  <a:lnTo>
                    <a:pt x="452" y="549"/>
                  </a:lnTo>
                  <a:lnTo>
                    <a:pt x="444" y="547"/>
                  </a:lnTo>
                  <a:lnTo>
                    <a:pt x="437" y="545"/>
                  </a:lnTo>
                  <a:lnTo>
                    <a:pt x="429" y="541"/>
                  </a:lnTo>
                  <a:lnTo>
                    <a:pt x="422" y="534"/>
                  </a:lnTo>
                  <a:lnTo>
                    <a:pt x="422" y="53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6" name="Freeform 1272">
              <a:extLst>
                <a:ext uri="{FF2B5EF4-FFF2-40B4-BE49-F238E27FC236}">
                  <a16:creationId xmlns:a16="http://schemas.microsoft.com/office/drawing/2014/main" xmlns="" id="{314315BE-6759-4C2D-983D-C99573E2A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1607"/>
              <a:ext cx="227" cy="257"/>
            </a:xfrm>
            <a:custGeom>
              <a:avLst/>
              <a:gdLst>
                <a:gd name="T0" fmla="*/ 76 w 454"/>
                <a:gd name="T1" fmla="*/ 490 h 515"/>
                <a:gd name="T2" fmla="*/ 97 w 454"/>
                <a:gd name="T3" fmla="*/ 462 h 515"/>
                <a:gd name="T4" fmla="*/ 125 w 454"/>
                <a:gd name="T5" fmla="*/ 428 h 515"/>
                <a:gd name="T6" fmla="*/ 158 w 454"/>
                <a:gd name="T7" fmla="*/ 388 h 515"/>
                <a:gd name="T8" fmla="*/ 194 w 454"/>
                <a:gd name="T9" fmla="*/ 342 h 515"/>
                <a:gd name="T10" fmla="*/ 230 w 454"/>
                <a:gd name="T11" fmla="*/ 295 h 515"/>
                <a:gd name="T12" fmla="*/ 266 w 454"/>
                <a:gd name="T13" fmla="*/ 247 h 515"/>
                <a:gd name="T14" fmla="*/ 300 w 454"/>
                <a:gd name="T15" fmla="*/ 202 h 515"/>
                <a:gd name="T16" fmla="*/ 332 w 454"/>
                <a:gd name="T17" fmla="*/ 164 h 515"/>
                <a:gd name="T18" fmla="*/ 357 w 454"/>
                <a:gd name="T19" fmla="*/ 129 h 515"/>
                <a:gd name="T20" fmla="*/ 384 w 454"/>
                <a:gd name="T21" fmla="*/ 95 h 515"/>
                <a:gd name="T22" fmla="*/ 412 w 454"/>
                <a:gd name="T23" fmla="*/ 80 h 515"/>
                <a:gd name="T24" fmla="*/ 446 w 454"/>
                <a:gd name="T25" fmla="*/ 84 h 515"/>
                <a:gd name="T26" fmla="*/ 439 w 454"/>
                <a:gd name="T27" fmla="*/ 38 h 515"/>
                <a:gd name="T28" fmla="*/ 393 w 454"/>
                <a:gd name="T29" fmla="*/ 6 h 515"/>
                <a:gd name="T30" fmla="*/ 353 w 454"/>
                <a:gd name="T31" fmla="*/ 2 h 515"/>
                <a:gd name="T32" fmla="*/ 359 w 454"/>
                <a:gd name="T33" fmla="*/ 48 h 515"/>
                <a:gd name="T34" fmla="*/ 332 w 454"/>
                <a:gd name="T35" fmla="*/ 74 h 515"/>
                <a:gd name="T36" fmla="*/ 302 w 454"/>
                <a:gd name="T37" fmla="*/ 110 h 515"/>
                <a:gd name="T38" fmla="*/ 266 w 454"/>
                <a:gd name="T39" fmla="*/ 148 h 515"/>
                <a:gd name="T40" fmla="*/ 228 w 454"/>
                <a:gd name="T41" fmla="*/ 192 h 515"/>
                <a:gd name="T42" fmla="*/ 188 w 454"/>
                <a:gd name="T43" fmla="*/ 238 h 515"/>
                <a:gd name="T44" fmla="*/ 146 w 454"/>
                <a:gd name="T45" fmla="*/ 281 h 515"/>
                <a:gd name="T46" fmla="*/ 106 w 454"/>
                <a:gd name="T47" fmla="*/ 325 h 515"/>
                <a:gd name="T48" fmla="*/ 72 w 454"/>
                <a:gd name="T49" fmla="*/ 365 h 515"/>
                <a:gd name="T50" fmla="*/ 40 w 454"/>
                <a:gd name="T51" fmla="*/ 401 h 515"/>
                <a:gd name="T52" fmla="*/ 17 w 454"/>
                <a:gd name="T53" fmla="*/ 430 h 515"/>
                <a:gd name="T54" fmla="*/ 0 w 454"/>
                <a:gd name="T55" fmla="*/ 464 h 515"/>
                <a:gd name="T56" fmla="*/ 15 w 454"/>
                <a:gd name="T57" fmla="*/ 506 h 515"/>
                <a:gd name="T58" fmla="*/ 21 w 454"/>
                <a:gd name="T59" fmla="*/ 481 h 515"/>
                <a:gd name="T60" fmla="*/ 26 w 454"/>
                <a:gd name="T61" fmla="*/ 452 h 515"/>
                <a:gd name="T62" fmla="*/ 49 w 454"/>
                <a:gd name="T63" fmla="*/ 422 h 515"/>
                <a:gd name="T64" fmla="*/ 78 w 454"/>
                <a:gd name="T65" fmla="*/ 392 h 515"/>
                <a:gd name="T66" fmla="*/ 110 w 454"/>
                <a:gd name="T67" fmla="*/ 354 h 515"/>
                <a:gd name="T68" fmla="*/ 148 w 454"/>
                <a:gd name="T69" fmla="*/ 310 h 515"/>
                <a:gd name="T70" fmla="*/ 186 w 454"/>
                <a:gd name="T71" fmla="*/ 268 h 515"/>
                <a:gd name="T72" fmla="*/ 228 w 454"/>
                <a:gd name="T73" fmla="*/ 222 h 515"/>
                <a:gd name="T74" fmla="*/ 264 w 454"/>
                <a:gd name="T75" fmla="*/ 179 h 515"/>
                <a:gd name="T76" fmla="*/ 300 w 454"/>
                <a:gd name="T77" fmla="*/ 139 h 515"/>
                <a:gd name="T78" fmla="*/ 330 w 454"/>
                <a:gd name="T79" fmla="*/ 107 h 515"/>
                <a:gd name="T80" fmla="*/ 368 w 454"/>
                <a:gd name="T81" fmla="*/ 67 h 515"/>
                <a:gd name="T82" fmla="*/ 380 w 454"/>
                <a:gd name="T83" fmla="*/ 46 h 515"/>
                <a:gd name="T84" fmla="*/ 372 w 454"/>
                <a:gd name="T85" fmla="*/ 21 h 515"/>
                <a:gd name="T86" fmla="*/ 405 w 454"/>
                <a:gd name="T87" fmla="*/ 27 h 515"/>
                <a:gd name="T88" fmla="*/ 427 w 454"/>
                <a:gd name="T89" fmla="*/ 59 h 515"/>
                <a:gd name="T90" fmla="*/ 403 w 454"/>
                <a:gd name="T91" fmla="*/ 57 h 515"/>
                <a:gd name="T92" fmla="*/ 374 w 454"/>
                <a:gd name="T93" fmla="*/ 84 h 515"/>
                <a:gd name="T94" fmla="*/ 346 w 454"/>
                <a:gd name="T95" fmla="*/ 114 h 515"/>
                <a:gd name="T96" fmla="*/ 313 w 454"/>
                <a:gd name="T97" fmla="*/ 154 h 515"/>
                <a:gd name="T98" fmla="*/ 283 w 454"/>
                <a:gd name="T99" fmla="*/ 190 h 515"/>
                <a:gd name="T100" fmla="*/ 258 w 454"/>
                <a:gd name="T101" fmla="*/ 222 h 515"/>
                <a:gd name="T102" fmla="*/ 234 w 454"/>
                <a:gd name="T103" fmla="*/ 253 h 515"/>
                <a:gd name="T104" fmla="*/ 205 w 454"/>
                <a:gd name="T105" fmla="*/ 293 h 515"/>
                <a:gd name="T106" fmla="*/ 165 w 454"/>
                <a:gd name="T107" fmla="*/ 342 h 515"/>
                <a:gd name="T108" fmla="*/ 139 w 454"/>
                <a:gd name="T109" fmla="*/ 376 h 515"/>
                <a:gd name="T110" fmla="*/ 97 w 454"/>
                <a:gd name="T111" fmla="*/ 426 h 515"/>
                <a:gd name="T112" fmla="*/ 62 w 454"/>
                <a:gd name="T113" fmla="*/ 468 h 515"/>
                <a:gd name="T114" fmla="*/ 42 w 454"/>
                <a:gd name="T115" fmla="*/ 490 h 515"/>
                <a:gd name="T116" fmla="*/ 45 w 454"/>
                <a:gd name="T117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4" h="515">
                  <a:moveTo>
                    <a:pt x="57" y="513"/>
                  </a:moveTo>
                  <a:lnTo>
                    <a:pt x="59" y="511"/>
                  </a:lnTo>
                  <a:lnTo>
                    <a:pt x="62" y="506"/>
                  </a:lnTo>
                  <a:lnTo>
                    <a:pt x="68" y="500"/>
                  </a:lnTo>
                  <a:lnTo>
                    <a:pt x="76" y="490"/>
                  </a:lnTo>
                  <a:lnTo>
                    <a:pt x="78" y="487"/>
                  </a:lnTo>
                  <a:lnTo>
                    <a:pt x="82" y="481"/>
                  </a:lnTo>
                  <a:lnTo>
                    <a:pt x="87" y="475"/>
                  </a:lnTo>
                  <a:lnTo>
                    <a:pt x="93" y="469"/>
                  </a:lnTo>
                  <a:lnTo>
                    <a:pt x="97" y="462"/>
                  </a:lnTo>
                  <a:lnTo>
                    <a:pt x="102" y="456"/>
                  </a:lnTo>
                  <a:lnTo>
                    <a:pt x="108" y="450"/>
                  </a:lnTo>
                  <a:lnTo>
                    <a:pt x="114" y="443"/>
                  </a:lnTo>
                  <a:lnTo>
                    <a:pt x="120" y="435"/>
                  </a:lnTo>
                  <a:lnTo>
                    <a:pt x="125" y="428"/>
                  </a:lnTo>
                  <a:lnTo>
                    <a:pt x="131" y="420"/>
                  </a:lnTo>
                  <a:lnTo>
                    <a:pt x="139" y="412"/>
                  </a:lnTo>
                  <a:lnTo>
                    <a:pt x="144" y="403"/>
                  </a:lnTo>
                  <a:lnTo>
                    <a:pt x="152" y="395"/>
                  </a:lnTo>
                  <a:lnTo>
                    <a:pt x="158" y="388"/>
                  </a:lnTo>
                  <a:lnTo>
                    <a:pt x="165" y="378"/>
                  </a:lnTo>
                  <a:lnTo>
                    <a:pt x="171" y="369"/>
                  </a:lnTo>
                  <a:lnTo>
                    <a:pt x="180" y="359"/>
                  </a:lnTo>
                  <a:lnTo>
                    <a:pt x="186" y="350"/>
                  </a:lnTo>
                  <a:lnTo>
                    <a:pt x="194" y="342"/>
                  </a:lnTo>
                  <a:lnTo>
                    <a:pt x="201" y="333"/>
                  </a:lnTo>
                  <a:lnTo>
                    <a:pt x="209" y="323"/>
                  </a:lnTo>
                  <a:lnTo>
                    <a:pt x="216" y="314"/>
                  </a:lnTo>
                  <a:lnTo>
                    <a:pt x="224" y="304"/>
                  </a:lnTo>
                  <a:lnTo>
                    <a:pt x="230" y="295"/>
                  </a:lnTo>
                  <a:lnTo>
                    <a:pt x="237" y="285"/>
                  </a:lnTo>
                  <a:lnTo>
                    <a:pt x="245" y="276"/>
                  </a:lnTo>
                  <a:lnTo>
                    <a:pt x="253" y="266"/>
                  </a:lnTo>
                  <a:lnTo>
                    <a:pt x="258" y="257"/>
                  </a:lnTo>
                  <a:lnTo>
                    <a:pt x="266" y="247"/>
                  </a:lnTo>
                  <a:lnTo>
                    <a:pt x="273" y="240"/>
                  </a:lnTo>
                  <a:lnTo>
                    <a:pt x="281" y="230"/>
                  </a:lnTo>
                  <a:lnTo>
                    <a:pt x="287" y="221"/>
                  </a:lnTo>
                  <a:lnTo>
                    <a:pt x="294" y="211"/>
                  </a:lnTo>
                  <a:lnTo>
                    <a:pt x="300" y="202"/>
                  </a:lnTo>
                  <a:lnTo>
                    <a:pt x="308" y="194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69"/>
                  </a:lnTo>
                  <a:lnTo>
                    <a:pt x="332" y="164"/>
                  </a:lnTo>
                  <a:lnTo>
                    <a:pt x="338" y="156"/>
                  </a:lnTo>
                  <a:lnTo>
                    <a:pt x="342" y="148"/>
                  </a:lnTo>
                  <a:lnTo>
                    <a:pt x="348" y="141"/>
                  </a:lnTo>
                  <a:lnTo>
                    <a:pt x="353" y="135"/>
                  </a:lnTo>
                  <a:lnTo>
                    <a:pt x="357" y="129"/>
                  </a:lnTo>
                  <a:lnTo>
                    <a:pt x="361" y="124"/>
                  </a:lnTo>
                  <a:lnTo>
                    <a:pt x="367" y="118"/>
                  </a:lnTo>
                  <a:lnTo>
                    <a:pt x="370" y="114"/>
                  </a:lnTo>
                  <a:lnTo>
                    <a:pt x="376" y="103"/>
                  </a:lnTo>
                  <a:lnTo>
                    <a:pt x="384" y="95"/>
                  </a:lnTo>
                  <a:lnTo>
                    <a:pt x="388" y="89"/>
                  </a:lnTo>
                  <a:lnTo>
                    <a:pt x="391" y="88"/>
                  </a:lnTo>
                  <a:lnTo>
                    <a:pt x="399" y="80"/>
                  </a:lnTo>
                  <a:lnTo>
                    <a:pt x="405" y="78"/>
                  </a:lnTo>
                  <a:lnTo>
                    <a:pt x="412" y="80"/>
                  </a:lnTo>
                  <a:lnTo>
                    <a:pt x="418" y="84"/>
                  </a:lnTo>
                  <a:lnTo>
                    <a:pt x="424" y="88"/>
                  </a:lnTo>
                  <a:lnTo>
                    <a:pt x="429" y="89"/>
                  </a:lnTo>
                  <a:lnTo>
                    <a:pt x="437" y="88"/>
                  </a:lnTo>
                  <a:lnTo>
                    <a:pt x="446" y="84"/>
                  </a:lnTo>
                  <a:lnTo>
                    <a:pt x="452" y="74"/>
                  </a:lnTo>
                  <a:lnTo>
                    <a:pt x="454" y="67"/>
                  </a:lnTo>
                  <a:lnTo>
                    <a:pt x="452" y="57"/>
                  </a:lnTo>
                  <a:lnTo>
                    <a:pt x="448" y="48"/>
                  </a:lnTo>
                  <a:lnTo>
                    <a:pt x="439" y="38"/>
                  </a:lnTo>
                  <a:lnTo>
                    <a:pt x="433" y="29"/>
                  </a:lnTo>
                  <a:lnTo>
                    <a:pt x="424" y="21"/>
                  </a:lnTo>
                  <a:lnTo>
                    <a:pt x="414" y="15"/>
                  </a:lnTo>
                  <a:lnTo>
                    <a:pt x="405" y="10"/>
                  </a:lnTo>
                  <a:lnTo>
                    <a:pt x="393" y="6"/>
                  </a:lnTo>
                  <a:lnTo>
                    <a:pt x="386" y="2"/>
                  </a:lnTo>
                  <a:lnTo>
                    <a:pt x="376" y="0"/>
                  </a:lnTo>
                  <a:lnTo>
                    <a:pt x="367" y="0"/>
                  </a:lnTo>
                  <a:lnTo>
                    <a:pt x="359" y="0"/>
                  </a:lnTo>
                  <a:lnTo>
                    <a:pt x="353" y="2"/>
                  </a:lnTo>
                  <a:lnTo>
                    <a:pt x="351" y="8"/>
                  </a:lnTo>
                  <a:lnTo>
                    <a:pt x="348" y="17"/>
                  </a:lnTo>
                  <a:lnTo>
                    <a:pt x="353" y="29"/>
                  </a:lnTo>
                  <a:lnTo>
                    <a:pt x="359" y="38"/>
                  </a:lnTo>
                  <a:lnTo>
                    <a:pt x="359" y="48"/>
                  </a:lnTo>
                  <a:lnTo>
                    <a:pt x="357" y="48"/>
                  </a:lnTo>
                  <a:lnTo>
                    <a:pt x="353" y="53"/>
                  </a:lnTo>
                  <a:lnTo>
                    <a:pt x="349" y="57"/>
                  </a:lnTo>
                  <a:lnTo>
                    <a:pt x="342" y="65"/>
                  </a:lnTo>
                  <a:lnTo>
                    <a:pt x="332" y="74"/>
                  </a:lnTo>
                  <a:lnTo>
                    <a:pt x="325" y="86"/>
                  </a:lnTo>
                  <a:lnTo>
                    <a:pt x="319" y="91"/>
                  </a:lnTo>
                  <a:lnTo>
                    <a:pt x="313" y="97"/>
                  </a:lnTo>
                  <a:lnTo>
                    <a:pt x="308" y="105"/>
                  </a:lnTo>
                  <a:lnTo>
                    <a:pt x="302" y="110"/>
                  </a:lnTo>
                  <a:lnTo>
                    <a:pt x="294" y="118"/>
                  </a:lnTo>
                  <a:lnTo>
                    <a:pt x="289" y="124"/>
                  </a:lnTo>
                  <a:lnTo>
                    <a:pt x="281" y="131"/>
                  </a:lnTo>
                  <a:lnTo>
                    <a:pt x="275" y="141"/>
                  </a:lnTo>
                  <a:lnTo>
                    <a:pt x="266" y="148"/>
                  </a:lnTo>
                  <a:lnTo>
                    <a:pt x="260" y="156"/>
                  </a:lnTo>
                  <a:lnTo>
                    <a:pt x="251" y="165"/>
                  </a:lnTo>
                  <a:lnTo>
                    <a:pt x="245" y="173"/>
                  </a:lnTo>
                  <a:lnTo>
                    <a:pt x="235" y="183"/>
                  </a:lnTo>
                  <a:lnTo>
                    <a:pt x="228" y="192"/>
                  </a:lnTo>
                  <a:lnTo>
                    <a:pt x="220" y="200"/>
                  </a:lnTo>
                  <a:lnTo>
                    <a:pt x="213" y="209"/>
                  </a:lnTo>
                  <a:lnTo>
                    <a:pt x="203" y="219"/>
                  </a:lnTo>
                  <a:lnTo>
                    <a:pt x="196" y="228"/>
                  </a:lnTo>
                  <a:lnTo>
                    <a:pt x="188" y="238"/>
                  </a:lnTo>
                  <a:lnTo>
                    <a:pt x="180" y="245"/>
                  </a:lnTo>
                  <a:lnTo>
                    <a:pt x="171" y="255"/>
                  </a:lnTo>
                  <a:lnTo>
                    <a:pt x="163" y="262"/>
                  </a:lnTo>
                  <a:lnTo>
                    <a:pt x="156" y="272"/>
                  </a:lnTo>
                  <a:lnTo>
                    <a:pt x="146" y="281"/>
                  </a:lnTo>
                  <a:lnTo>
                    <a:pt x="139" y="289"/>
                  </a:lnTo>
                  <a:lnTo>
                    <a:pt x="131" y="298"/>
                  </a:lnTo>
                  <a:lnTo>
                    <a:pt x="121" y="308"/>
                  </a:lnTo>
                  <a:lnTo>
                    <a:pt x="114" y="317"/>
                  </a:lnTo>
                  <a:lnTo>
                    <a:pt x="106" y="325"/>
                  </a:lnTo>
                  <a:lnTo>
                    <a:pt x="99" y="333"/>
                  </a:lnTo>
                  <a:lnTo>
                    <a:pt x="91" y="342"/>
                  </a:lnTo>
                  <a:lnTo>
                    <a:pt x="85" y="350"/>
                  </a:lnTo>
                  <a:lnTo>
                    <a:pt x="78" y="357"/>
                  </a:lnTo>
                  <a:lnTo>
                    <a:pt x="72" y="365"/>
                  </a:lnTo>
                  <a:lnTo>
                    <a:pt x="64" y="374"/>
                  </a:lnTo>
                  <a:lnTo>
                    <a:pt x="59" y="382"/>
                  </a:lnTo>
                  <a:lnTo>
                    <a:pt x="51" y="388"/>
                  </a:lnTo>
                  <a:lnTo>
                    <a:pt x="45" y="395"/>
                  </a:lnTo>
                  <a:lnTo>
                    <a:pt x="40" y="401"/>
                  </a:lnTo>
                  <a:lnTo>
                    <a:pt x="34" y="409"/>
                  </a:lnTo>
                  <a:lnTo>
                    <a:pt x="30" y="412"/>
                  </a:lnTo>
                  <a:lnTo>
                    <a:pt x="26" y="420"/>
                  </a:lnTo>
                  <a:lnTo>
                    <a:pt x="21" y="424"/>
                  </a:lnTo>
                  <a:lnTo>
                    <a:pt x="17" y="430"/>
                  </a:lnTo>
                  <a:lnTo>
                    <a:pt x="11" y="439"/>
                  </a:lnTo>
                  <a:lnTo>
                    <a:pt x="5" y="445"/>
                  </a:lnTo>
                  <a:lnTo>
                    <a:pt x="2" y="450"/>
                  </a:lnTo>
                  <a:lnTo>
                    <a:pt x="2" y="454"/>
                  </a:lnTo>
                  <a:lnTo>
                    <a:pt x="0" y="464"/>
                  </a:lnTo>
                  <a:lnTo>
                    <a:pt x="0" y="473"/>
                  </a:lnTo>
                  <a:lnTo>
                    <a:pt x="2" y="483"/>
                  </a:lnTo>
                  <a:lnTo>
                    <a:pt x="5" y="492"/>
                  </a:lnTo>
                  <a:lnTo>
                    <a:pt x="9" y="500"/>
                  </a:lnTo>
                  <a:lnTo>
                    <a:pt x="15" y="506"/>
                  </a:lnTo>
                  <a:lnTo>
                    <a:pt x="19" y="507"/>
                  </a:lnTo>
                  <a:lnTo>
                    <a:pt x="26" y="507"/>
                  </a:lnTo>
                  <a:lnTo>
                    <a:pt x="28" y="498"/>
                  </a:lnTo>
                  <a:lnTo>
                    <a:pt x="24" y="488"/>
                  </a:lnTo>
                  <a:lnTo>
                    <a:pt x="21" y="481"/>
                  </a:lnTo>
                  <a:lnTo>
                    <a:pt x="19" y="475"/>
                  </a:lnTo>
                  <a:lnTo>
                    <a:pt x="19" y="468"/>
                  </a:lnTo>
                  <a:lnTo>
                    <a:pt x="21" y="462"/>
                  </a:lnTo>
                  <a:lnTo>
                    <a:pt x="23" y="458"/>
                  </a:lnTo>
                  <a:lnTo>
                    <a:pt x="26" y="452"/>
                  </a:lnTo>
                  <a:lnTo>
                    <a:pt x="30" y="447"/>
                  </a:lnTo>
                  <a:lnTo>
                    <a:pt x="38" y="439"/>
                  </a:lnTo>
                  <a:lnTo>
                    <a:pt x="42" y="433"/>
                  </a:lnTo>
                  <a:lnTo>
                    <a:pt x="45" y="428"/>
                  </a:lnTo>
                  <a:lnTo>
                    <a:pt x="49" y="422"/>
                  </a:lnTo>
                  <a:lnTo>
                    <a:pt x="55" y="416"/>
                  </a:lnTo>
                  <a:lnTo>
                    <a:pt x="61" y="411"/>
                  </a:lnTo>
                  <a:lnTo>
                    <a:pt x="66" y="405"/>
                  </a:lnTo>
                  <a:lnTo>
                    <a:pt x="72" y="397"/>
                  </a:lnTo>
                  <a:lnTo>
                    <a:pt x="78" y="392"/>
                  </a:lnTo>
                  <a:lnTo>
                    <a:pt x="85" y="384"/>
                  </a:lnTo>
                  <a:lnTo>
                    <a:pt x="91" y="376"/>
                  </a:lnTo>
                  <a:lnTo>
                    <a:pt x="97" y="369"/>
                  </a:lnTo>
                  <a:lnTo>
                    <a:pt x="104" y="361"/>
                  </a:lnTo>
                  <a:lnTo>
                    <a:pt x="110" y="354"/>
                  </a:lnTo>
                  <a:lnTo>
                    <a:pt x="118" y="346"/>
                  </a:lnTo>
                  <a:lnTo>
                    <a:pt x="125" y="336"/>
                  </a:lnTo>
                  <a:lnTo>
                    <a:pt x="133" y="329"/>
                  </a:lnTo>
                  <a:lnTo>
                    <a:pt x="140" y="319"/>
                  </a:lnTo>
                  <a:lnTo>
                    <a:pt x="148" y="310"/>
                  </a:lnTo>
                  <a:lnTo>
                    <a:pt x="156" y="302"/>
                  </a:lnTo>
                  <a:lnTo>
                    <a:pt x="163" y="293"/>
                  </a:lnTo>
                  <a:lnTo>
                    <a:pt x="171" y="285"/>
                  </a:lnTo>
                  <a:lnTo>
                    <a:pt x="180" y="276"/>
                  </a:lnTo>
                  <a:lnTo>
                    <a:pt x="186" y="268"/>
                  </a:lnTo>
                  <a:lnTo>
                    <a:pt x="196" y="259"/>
                  </a:lnTo>
                  <a:lnTo>
                    <a:pt x="203" y="249"/>
                  </a:lnTo>
                  <a:lnTo>
                    <a:pt x="211" y="241"/>
                  </a:lnTo>
                  <a:lnTo>
                    <a:pt x="218" y="232"/>
                  </a:lnTo>
                  <a:lnTo>
                    <a:pt x="228" y="222"/>
                  </a:lnTo>
                  <a:lnTo>
                    <a:pt x="234" y="213"/>
                  </a:lnTo>
                  <a:lnTo>
                    <a:pt x="243" y="205"/>
                  </a:lnTo>
                  <a:lnTo>
                    <a:pt x="249" y="196"/>
                  </a:lnTo>
                  <a:lnTo>
                    <a:pt x="258" y="188"/>
                  </a:lnTo>
                  <a:lnTo>
                    <a:pt x="264" y="179"/>
                  </a:lnTo>
                  <a:lnTo>
                    <a:pt x="272" y="169"/>
                  </a:lnTo>
                  <a:lnTo>
                    <a:pt x="279" y="162"/>
                  </a:lnTo>
                  <a:lnTo>
                    <a:pt x="287" y="154"/>
                  </a:lnTo>
                  <a:lnTo>
                    <a:pt x="292" y="146"/>
                  </a:lnTo>
                  <a:lnTo>
                    <a:pt x="300" y="139"/>
                  </a:lnTo>
                  <a:lnTo>
                    <a:pt x="308" y="133"/>
                  </a:lnTo>
                  <a:lnTo>
                    <a:pt x="313" y="126"/>
                  </a:lnTo>
                  <a:lnTo>
                    <a:pt x="319" y="120"/>
                  </a:lnTo>
                  <a:lnTo>
                    <a:pt x="325" y="112"/>
                  </a:lnTo>
                  <a:lnTo>
                    <a:pt x="330" y="107"/>
                  </a:lnTo>
                  <a:lnTo>
                    <a:pt x="336" y="101"/>
                  </a:lnTo>
                  <a:lnTo>
                    <a:pt x="346" y="89"/>
                  </a:lnTo>
                  <a:lnTo>
                    <a:pt x="355" y="82"/>
                  </a:lnTo>
                  <a:lnTo>
                    <a:pt x="363" y="74"/>
                  </a:lnTo>
                  <a:lnTo>
                    <a:pt x="368" y="67"/>
                  </a:lnTo>
                  <a:lnTo>
                    <a:pt x="372" y="63"/>
                  </a:lnTo>
                  <a:lnTo>
                    <a:pt x="376" y="63"/>
                  </a:lnTo>
                  <a:lnTo>
                    <a:pt x="380" y="57"/>
                  </a:lnTo>
                  <a:lnTo>
                    <a:pt x="382" y="51"/>
                  </a:lnTo>
                  <a:lnTo>
                    <a:pt x="380" y="46"/>
                  </a:lnTo>
                  <a:lnTo>
                    <a:pt x="378" y="42"/>
                  </a:lnTo>
                  <a:lnTo>
                    <a:pt x="374" y="36"/>
                  </a:lnTo>
                  <a:lnTo>
                    <a:pt x="372" y="31"/>
                  </a:lnTo>
                  <a:lnTo>
                    <a:pt x="370" y="27"/>
                  </a:lnTo>
                  <a:lnTo>
                    <a:pt x="372" y="21"/>
                  </a:lnTo>
                  <a:lnTo>
                    <a:pt x="374" y="15"/>
                  </a:lnTo>
                  <a:lnTo>
                    <a:pt x="382" y="15"/>
                  </a:lnTo>
                  <a:lnTo>
                    <a:pt x="388" y="17"/>
                  </a:lnTo>
                  <a:lnTo>
                    <a:pt x="397" y="23"/>
                  </a:lnTo>
                  <a:lnTo>
                    <a:pt x="405" y="27"/>
                  </a:lnTo>
                  <a:lnTo>
                    <a:pt x="414" y="34"/>
                  </a:lnTo>
                  <a:lnTo>
                    <a:pt x="420" y="42"/>
                  </a:lnTo>
                  <a:lnTo>
                    <a:pt x="426" y="50"/>
                  </a:lnTo>
                  <a:lnTo>
                    <a:pt x="427" y="57"/>
                  </a:lnTo>
                  <a:lnTo>
                    <a:pt x="427" y="59"/>
                  </a:lnTo>
                  <a:lnTo>
                    <a:pt x="424" y="61"/>
                  </a:lnTo>
                  <a:lnTo>
                    <a:pt x="420" y="61"/>
                  </a:lnTo>
                  <a:lnTo>
                    <a:pt x="414" y="59"/>
                  </a:lnTo>
                  <a:lnTo>
                    <a:pt x="407" y="57"/>
                  </a:lnTo>
                  <a:lnTo>
                    <a:pt x="403" y="57"/>
                  </a:lnTo>
                  <a:lnTo>
                    <a:pt x="399" y="59"/>
                  </a:lnTo>
                  <a:lnTo>
                    <a:pt x="395" y="61"/>
                  </a:lnTo>
                  <a:lnTo>
                    <a:pt x="389" y="65"/>
                  </a:lnTo>
                  <a:lnTo>
                    <a:pt x="382" y="72"/>
                  </a:lnTo>
                  <a:lnTo>
                    <a:pt x="374" y="84"/>
                  </a:lnTo>
                  <a:lnTo>
                    <a:pt x="368" y="88"/>
                  </a:lnTo>
                  <a:lnTo>
                    <a:pt x="363" y="93"/>
                  </a:lnTo>
                  <a:lnTo>
                    <a:pt x="357" y="101"/>
                  </a:lnTo>
                  <a:lnTo>
                    <a:pt x="351" y="108"/>
                  </a:lnTo>
                  <a:lnTo>
                    <a:pt x="346" y="114"/>
                  </a:lnTo>
                  <a:lnTo>
                    <a:pt x="340" y="122"/>
                  </a:lnTo>
                  <a:lnTo>
                    <a:pt x="332" y="129"/>
                  </a:lnTo>
                  <a:lnTo>
                    <a:pt x="327" y="139"/>
                  </a:lnTo>
                  <a:lnTo>
                    <a:pt x="321" y="146"/>
                  </a:lnTo>
                  <a:lnTo>
                    <a:pt x="313" y="154"/>
                  </a:lnTo>
                  <a:lnTo>
                    <a:pt x="308" y="162"/>
                  </a:lnTo>
                  <a:lnTo>
                    <a:pt x="300" y="169"/>
                  </a:lnTo>
                  <a:lnTo>
                    <a:pt x="294" y="177"/>
                  </a:lnTo>
                  <a:lnTo>
                    <a:pt x="289" y="183"/>
                  </a:lnTo>
                  <a:lnTo>
                    <a:pt x="283" y="190"/>
                  </a:lnTo>
                  <a:lnTo>
                    <a:pt x="277" y="198"/>
                  </a:lnTo>
                  <a:lnTo>
                    <a:pt x="272" y="205"/>
                  </a:lnTo>
                  <a:lnTo>
                    <a:pt x="266" y="211"/>
                  </a:lnTo>
                  <a:lnTo>
                    <a:pt x="262" y="217"/>
                  </a:lnTo>
                  <a:lnTo>
                    <a:pt x="258" y="222"/>
                  </a:lnTo>
                  <a:lnTo>
                    <a:pt x="251" y="232"/>
                  </a:lnTo>
                  <a:lnTo>
                    <a:pt x="247" y="241"/>
                  </a:lnTo>
                  <a:lnTo>
                    <a:pt x="243" y="243"/>
                  </a:lnTo>
                  <a:lnTo>
                    <a:pt x="239" y="247"/>
                  </a:lnTo>
                  <a:lnTo>
                    <a:pt x="234" y="253"/>
                  </a:lnTo>
                  <a:lnTo>
                    <a:pt x="230" y="260"/>
                  </a:lnTo>
                  <a:lnTo>
                    <a:pt x="224" y="266"/>
                  </a:lnTo>
                  <a:lnTo>
                    <a:pt x="218" y="274"/>
                  </a:lnTo>
                  <a:lnTo>
                    <a:pt x="211" y="283"/>
                  </a:lnTo>
                  <a:lnTo>
                    <a:pt x="205" y="293"/>
                  </a:lnTo>
                  <a:lnTo>
                    <a:pt x="197" y="302"/>
                  </a:lnTo>
                  <a:lnTo>
                    <a:pt x="188" y="310"/>
                  </a:lnTo>
                  <a:lnTo>
                    <a:pt x="180" y="321"/>
                  </a:lnTo>
                  <a:lnTo>
                    <a:pt x="173" y="333"/>
                  </a:lnTo>
                  <a:lnTo>
                    <a:pt x="165" y="342"/>
                  </a:lnTo>
                  <a:lnTo>
                    <a:pt x="156" y="354"/>
                  </a:lnTo>
                  <a:lnTo>
                    <a:pt x="152" y="359"/>
                  </a:lnTo>
                  <a:lnTo>
                    <a:pt x="146" y="363"/>
                  </a:lnTo>
                  <a:lnTo>
                    <a:pt x="142" y="369"/>
                  </a:lnTo>
                  <a:lnTo>
                    <a:pt x="139" y="376"/>
                  </a:lnTo>
                  <a:lnTo>
                    <a:pt x="131" y="386"/>
                  </a:lnTo>
                  <a:lnTo>
                    <a:pt x="121" y="395"/>
                  </a:lnTo>
                  <a:lnTo>
                    <a:pt x="112" y="407"/>
                  </a:lnTo>
                  <a:lnTo>
                    <a:pt x="104" y="416"/>
                  </a:lnTo>
                  <a:lnTo>
                    <a:pt x="97" y="426"/>
                  </a:lnTo>
                  <a:lnTo>
                    <a:pt x="89" y="435"/>
                  </a:lnTo>
                  <a:lnTo>
                    <a:pt x="82" y="443"/>
                  </a:lnTo>
                  <a:lnTo>
                    <a:pt x="76" y="452"/>
                  </a:lnTo>
                  <a:lnTo>
                    <a:pt x="70" y="460"/>
                  </a:lnTo>
                  <a:lnTo>
                    <a:pt x="62" y="468"/>
                  </a:lnTo>
                  <a:lnTo>
                    <a:pt x="59" y="471"/>
                  </a:lnTo>
                  <a:lnTo>
                    <a:pt x="53" y="477"/>
                  </a:lnTo>
                  <a:lnTo>
                    <a:pt x="47" y="487"/>
                  </a:lnTo>
                  <a:lnTo>
                    <a:pt x="45" y="490"/>
                  </a:lnTo>
                  <a:lnTo>
                    <a:pt x="42" y="490"/>
                  </a:lnTo>
                  <a:lnTo>
                    <a:pt x="40" y="496"/>
                  </a:lnTo>
                  <a:lnTo>
                    <a:pt x="40" y="502"/>
                  </a:lnTo>
                  <a:lnTo>
                    <a:pt x="42" y="506"/>
                  </a:lnTo>
                  <a:lnTo>
                    <a:pt x="43" y="511"/>
                  </a:lnTo>
                  <a:lnTo>
                    <a:pt x="45" y="515"/>
                  </a:lnTo>
                  <a:lnTo>
                    <a:pt x="51" y="515"/>
                  </a:lnTo>
                  <a:lnTo>
                    <a:pt x="57" y="513"/>
                  </a:lnTo>
                  <a:lnTo>
                    <a:pt x="57" y="513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7" name="Freeform 1273">
              <a:extLst>
                <a:ext uri="{FF2B5EF4-FFF2-40B4-BE49-F238E27FC236}">
                  <a16:creationId xmlns:a16="http://schemas.microsoft.com/office/drawing/2014/main" xmlns="" id="{FB653C40-85EA-4DFA-A122-702BC3298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1897"/>
              <a:ext cx="270" cy="655"/>
            </a:xfrm>
            <a:custGeom>
              <a:avLst/>
              <a:gdLst>
                <a:gd name="T0" fmla="*/ 83 w 539"/>
                <a:gd name="T1" fmla="*/ 176 h 1309"/>
                <a:gd name="T2" fmla="*/ 114 w 539"/>
                <a:gd name="T3" fmla="*/ 157 h 1309"/>
                <a:gd name="T4" fmla="*/ 138 w 539"/>
                <a:gd name="T5" fmla="*/ 142 h 1309"/>
                <a:gd name="T6" fmla="*/ 167 w 539"/>
                <a:gd name="T7" fmla="*/ 123 h 1309"/>
                <a:gd name="T8" fmla="*/ 199 w 539"/>
                <a:gd name="T9" fmla="*/ 102 h 1309"/>
                <a:gd name="T10" fmla="*/ 235 w 539"/>
                <a:gd name="T11" fmla="*/ 83 h 1309"/>
                <a:gd name="T12" fmla="*/ 271 w 539"/>
                <a:gd name="T13" fmla="*/ 64 h 1309"/>
                <a:gd name="T14" fmla="*/ 308 w 539"/>
                <a:gd name="T15" fmla="*/ 45 h 1309"/>
                <a:gd name="T16" fmla="*/ 344 w 539"/>
                <a:gd name="T17" fmla="*/ 30 h 1309"/>
                <a:gd name="T18" fmla="*/ 378 w 539"/>
                <a:gd name="T19" fmla="*/ 17 h 1309"/>
                <a:gd name="T20" fmla="*/ 410 w 539"/>
                <a:gd name="T21" fmla="*/ 7 h 1309"/>
                <a:gd name="T22" fmla="*/ 439 w 539"/>
                <a:gd name="T23" fmla="*/ 1 h 1309"/>
                <a:gd name="T24" fmla="*/ 465 w 539"/>
                <a:gd name="T25" fmla="*/ 1 h 1309"/>
                <a:gd name="T26" fmla="*/ 490 w 539"/>
                <a:gd name="T27" fmla="*/ 20 h 1309"/>
                <a:gd name="T28" fmla="*/ 500 w 539"/>
                <a:gd name="T29" fmla="*/ 47 h 1309"/>
                <a:gd name="T30" fmla="*/ 507 w 539"/>
                <a:gd name="T31" fmla="*/ 91 h 1309"/>
                <a:gd name="T32" fmla="*/ 515 w 539"/>
                <a:gd name="T33" fmla="*/ 148 h 1309"/>
                <a:gd name="T34" fmla="*/ 522 w 539"/>
                <a:gd name="T35" fmla="*/ 216 h 1309"/>
                <a:gd name="T36" fmla="*/ 526 w 539"/>
                <a:gd name="T37" fmla="*/ 292 h 1309"/>
                <a:gd name="T38" fmla="*/ 532 w 539"/>
                <a:gd name="T39" fmla="*/ 376 h 1309"/>
                <a:gd name="T40" fmla="*/ 536 w 539"/>
                <a:gd name="T41" fmla="*/ 463 h 1309"/>
                <a:gd name="T42" fmla="*/ 539 w 539"/>
                <a:gd name="T43" fmla="*/ 551 h 1309"/>
                <a:gd name="T44" fmla="*/ 539 w 539"/>
                <a:gd name="T45" fmla="*/ 640 h 1309"/>
                <a:gd name="T46" fmla="*/ 538 w 539"/>
                <a:gd name="T47" fmla="*/ 725 h 1309"/>
                <a:gd name="T48" fmla="*/ 536 w 539"/>
                <a:gd name="T49" fmla="*/ 807 h 1309"/>
                <a:gd name="T50" fmla="*/ 532 w 539"/>
                <a:gd name="T51" fmla="*/ 879 h 1309"/>
                <a:gd name="T52" fmla="*/ 526 w 539"/>
                <a:gd name="T53" fmla="*/ 944 h 1309"/>
                <a:gd name="T54" fmla="*/ 519 w 539"/>
                <a:gd name="T55" fmla="*/ 997 h 1309"/>
                <a:gd name="T56" fmla="*/ 507 w 539"/>
                <a:gd name="T57" fmla="*/ 1033 h 1309"/>
                <a:gd name="T58" fmla="*/ 490 w 539"/>
                <a:gd name="T59" fmla="*/ 1060 h 1309"/>
                <a:gd name="T60" fmla="*/ 465 w 539"/>
                <a:gd name="T61" fmla="*/ 1085 h 1309"/>
                <a:gd name="T62" fmla="*/ 441 w 539"/>
                <a:gd name="T63" fmla="*/ 1107 h 1309"/>
                <a:gd name="T64" fmla="*/ 414 w 539"/>
                <a:gd name="T65" fmla="*/ 1134 h 1309"/>
                <a:gd name="T66" fmla="*/ 382 w 539"/>
                <a:gd name="T67" fmla="*/ 1159 h 1309"/>
                <a:gd name="T68" fmla="*/ 349 w 539"/>
                <a:gd name="T69" fmla="*/ 1185 h 1309"/>
                <a:gd name="T70" fmla="*/ 317 w 539"/>
                <a:gd name="T71" fmla="*/ 1210 h 1309"/>
                <a:gd name="T72" fmla="*/ 283 w 539"/>
                <a:gd name="T73" fmla="*/ 1235 h 1309"/>
                <a:gd name="T74" fmla="*/ 247 w 539"/>
                <a:gd name="T75" fmla="*/ 1258 h 1309"/>
                <a:gd name="T76" fmla="*/ 213 w 539"/>
                <a:gd name="T77" fmla="*/ 1277 h 1309"/>
                <a:gd name="T78" fmla="*/ 178 w 539"/>
                <a:gd name="T79" fmla="*/ 1292 h 1309"/>
                <a:gd name="T80" fmla="*/ 148 w 539"/>
                <a:gd name="T81" fmla="*/ 1303 h 1309"/>
                <a:gd name="T82" fmla="*/ 119 w 539"/>
                <a:gd name="T83" fmla="*/ 1309 h 1309"/>
                <a:gd name="T84" fmla="*/ 95 w 539"/>
                <a:gd name="T85" fmla="*/ 1309 h 1309"/>
                <a:gd name="T86" fmla="*/ 72 w 539"/>
                <a:gd name="T87" fmla="*/ 1303 h 1309"/>
                <a:gd name="T88" fmla="*/ 51 w 539"/>
                <a:gd name="T89" fmla="*/ 1278 h 1309"/>
                <a:gd name="T90" fmla="*/ 38 w 539"/>
                <a:gd name="T91" fmla="*/ 1244 h 1309"/>
                <a:gd name="T92" fmla="*/ 28 w 539"/>
                <a:gd name="T93" fmla="*/ 1195 h 1309"/>
                <a:gd name="T94" fmla="*/ 19 w 539"/>
                <a:gd name="T95" fmla="*/ 1130 h 1309"/>
                <a:gd name="T96" fmla="*/ 11 w 539"/>
                <a:gd name="T97" fmla="*/ 1058 h 1309"/>
                <a:gd name="T98" fmla="*/ 5 w 539"/>
                <a:gd name="T99" fmla="*/ 973 h 1309"/>
                <a:gd name="T100" fmla="*/ 2 w 539"/>
                <a:gd name="T101" fmla="*/ 885 h 1309"/>
                <a:gd name="T102" fmla="*/ 0 w 539"/>
                <a:gd name="T103" fmla="*/ 792 h 1309"/>
                <a:gd name="T104" fmla="*/ 2 w 539"/>
                <a:gd name="T105" fmla="*/ 697 h 1309"/>
                <a:gd name="T106" fmla="*/ 2 w 539"/>
                <a:gd name="T107" fmla="*/ 602 h 1309"/>
                <a:gd name="T108" fmla="*/ 5 w 539"/>
                <a:gd name="T109" fmla="*/ 513 h 1309"/>
                <a:gd name="T110" fmla="*/ 11 w 539"/>
                <a:gd name="T111" fmla="*/ 427 h 1309"/>
                <a:gd name="T112" fmla="*/ 21 w 539"/>
                <a:gd name="T113" fmla="*/ 351 h 1309"/>
                <a:gd name="T114" fmla="*/ 30 w 539"/>
                <a:gd name="T115" fmla="*/ 287 h 1309"/>
                <a:gd name="T116" fmla="*/ 43 w 539"/>
                <a:gd name="T117" fmla="*/ 235 h 1309"/>
                <a:gd name="T118" fmla="*/ 59 w 539"/>
                <a:gd name="T119" fmla="*/ 197 h 1309"/>
                <a:gd name="T120" fmla="*/ 74 w 539"/>
                <a:gd name="T121" fmla="*/ 184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9" h="1309">
                  <a:moveTo>
                    <a:pt x="74" y="184"/>
                  </a:moveTo>
                  <a:lnTo>
                    <a:pt x="74" y="182"/>
                  </a:lnTo>
                  <a:lnTo>
                    <a:pt x="78" y="180"/>
                  </a:lnTo>
                  <a:lnTo>
                    <a:pt x="83" y="176"/>
                  </a:lnTo>
                  <a:lnTo>
                    <a:pt x="89" y="173"/>
                  </a:lnTo>
                  <a:lnTo>
                    <a:pt x="98" y="167"/>
                  </a:lnTo>
                  <a:lnTo>
                    <a:pt x="108" y="161"/>
                  </a:lnTo>
                  <a:lnTo>
                    <a:pt x="114" y="157"/>
                  </a:lnTo>
                  <a:lnTo>
                    <a:pt x="119" y="154"/>
                  </a:lnTo>
                  <a:lnTo>
                    <a:pt x="125" y="150"/>
                  </a:lnTo>
                  <a:lnTo>
                    <a:pt x="133" y="146"/>
                  </a:lnTo>
                  <a:lnTo>
                    <a:pt x="138" y="142"/>
                  </a:lnTo>
                  <a:lnTo>
                    <a:pt x="144" y="136"/>
                  </a:lnTo>
                  <a:lnTo>
                    <a:pt x="152" y="133"/>
                  </a:lnTo>
                  <a:lnTo>
                    <a:pt x="159" y="129"/>
                  </a:lnTo>
                  <a:lnTo>
                    <a:pt x="167" y="123"/>
                  </a:lnTo>
                  <a:lnTo>
                    <a:pt x="175" y="117"/>
                  </a:lnTo>
                  <a:lnTo>
                    <a:pt x="182" y="114"/>
                  </a:lnTo>
                  <a:lnTo>
                    <a:pt x="192" y="108"/>
                  </a:lnTo>
                  <a:lnTo>
                    <a:pt x="199" y="102"/>
                  </a:lnTo>
                  <a:lnTo>
                    <a:pt x="209" y="98"/>
                  </a:lnTo>
                  <a:lnTo>
                    <a:pt x="216" y="93"/>
                  </a:lnTo>
                  <a:lnTo>
                    <a:pt x="226" y="89"/>
                  </a:lnTo>
                  <a:lnTo>
                    <a:pt x="235" y="83"/>
                  </a:lnTo>
                  <a:lnTo>
                    <a:pt x="245" y="79"/>
                  </a:lnTo>
                  <a:lnTo>
                    <a:pt x="254" y="74"/>
                  </a:lnTo>
                  <a:lnTo>
                    <a:pt x="262" y="70"/>
                  </a:lnTo>
                  <a:lnTo>
                    <a:pt x="271" y="64"/>
                  </a:lnTo>
                  <a:lnTo>
                    <a:pt x="281" y="60"/>
                  </a:lnTo>
                  <a:lnTo>
                    <a:pt x="290" y="55"/>
                  </a:lnTo>
                  <a:lnTo>
                    <a:pt x="300" y="51"/>
                  </a:lnTo>
                  <a:lnTo>
                    <a:pt x="308" y="45"/>
                  </a:lnTo>
                  <a:lnTo>
                    <a:pt x="317" y="41"/>
                  </a:lnTo>
                  <a:lnTo>
                    <a:pt x="327" y="38"/>
                  </a:lnTo>
                  <a:lnTo>
                    <a:pt x="336" y="36"/>
                  </a:lnTo>
                  <a:lnTo>
                    <a:pt x="344" y="30"/>
                  </a:lnTo>
                  <a:lnTo>
                    <a:pt x="353" y="26"/>
                  </a:lnTo>
                  <a:lnTo>
                    <a:pt x="361" y="22"/>
                  </a:lnTo>
                  <a:lnTo>
                    <a:pt x="370" y="20"/>
                  </a:lnTo>
                  <a:lnTo>
                    <a:pt x="378" y="17"/>
                  </a:lnTo>
                  <a:lnTo>
                    <a:pt x="385" y="13"/>
                  </a:lnTo>
                  <a:lnTo>
                    <a:pt x="395" y="11"/>
                  </a:lnTo>
                  <a:lnTo>
                    <a:pt x="403" y="9"/>
                  </a:lnTo>
                  <a:lnTo>
                    <a:pt x="410" y="7"/>
                  </a:lnTo>
                  <a:lnTo>
                    <a:pt x="418" y="3"/>
                  </a:lnTo>
                  <a:lnTo>
                    <a:pt x="425" y="1"/>
                  </a:lnTo>
                  <a:lnTo>
                    <a:pt x="431" y="1"/>
                  </a:lnTo>
                  <a:lnTo>
                    <a:pt x="439" y="1"/>
                  </a:lnTo>
                  <a:lnTo>
                    <a:pt x="444" y="0"/>
                  </a:lnTo>
                  <a:lnTo>
                    <a:pt x="450" y="0"/>
                  </a:lnTo>
                  <a:lnTo>
                    <a:pt x="456" y="1"/>
                  </a:lnTo>
                  <a:lnTo>
                    <a:pt x="465" y="1"/>
                  </a:lnTo>
                  <a:lnTo>
                    <a:pt x="475" y="5"/>
                  </a:lnTo>
                  <a:lnTo>
                    <a:pt x="482" y="11"/>
                  </a:lnTo>
                  <a:lnTo>
                    <a:pt x="490" y="17"/>
                  </a:lnTo>
                  <a:lnTo>
                    <a:pt x="490" y="20"/>
                  </a:lnTo>
                  <a:lnTo>
                    <a:pt x="494" y="26"/>
                  </a:lnTo>
                  <a:lnTo>
                    <a:pt x="494" y="32"/>
                  </a:lnTo>
                  <a:lnTo>
                    <a:pt x="498" y="39"/>
                  </a:lnTo>
                  <a:lnTo>
                    <a:pt x="500" y="47"/>
                  </a:lnTo>
                  <a:lnTo>
                    <a:pt x="501" y="58"/>
                  </a:lnTo>
                  <a:lnTo>
                    <a:pt x="503" y="68"/>
                  </a:lnTo>
                  <a:lnTo>
                    <a:pt x="507" y="81"/>
                  </a:lnTo>
                  <a:lnTo>
                    <a:pt x="507" y="91"/>
                  </a:lnTo>
                  <a:lnTo>
                    <a:pt x="509" y="104"/>
                  </a:lnTo>
                  <a:lnTo>
                    <a:pt x="511" y="117"/>
                  </a:lnTo>
                  <a:lnTo>
                    <a:pt x="515" y="133"/>
                  </a:lnTo>
                  <a:lnTo>
                    <a:pt x="515" y="148"/>
                  </a:lnTo>
                  <a:lnTo>
                    <a:pt x="517" y="165"/>
                  </a:lnTo>
                  <a:lnTo>
                    <a:pt x="519" y="180"/>
                  </a:lnTo>
                  <a:lnTo>
                    <a:pt x="520" y="199"/>
                  </a:lnTo>
                  <a:lnTo>
                    <a:pt x="522" y="216"/>
                  </a:lnTo>
                  <a:lnTo>
                    <a:pt x="522" y="235"/>
                  </a:lnTo>
                  <a:lnTo>
                    <a:pt x="524" y="252"/>
                  </a:lnTo>
                  <a:lnTo>
                    <a:pt x="526" y="273"/>
                  </a:lnTo>
                  <a:lnTo>
                    <a:pt x="526" y="292"/>
                  </a:lnTo>
                  <a:lnTo>
                    <a:pt x="528" y="313"/>
                  </a:lnTo>
                  <a:lnTo>
                    <a:pt x="530" y="334"/>
                  </a:lnTo>
                  <a:lnTo>
                    <a:pt x="532" y="355"/>
                  </a:lnTo>
                  <a:lnTo>
                    <a:pt x="532" y="376"/>
                  </a:lnTo>
                  <a:lnTo>
                    <a:pt x="534" y="397"/>
                  </a:lnTo>
                  <a:lnTo>
                    <a:pt x="534" y="420"/>
                  </a:lnTo>
                  <a:lnTo>
                    <a:pt x="536" y="440"/>
                  </a:lnTo>
                  <a:lnTo>
                    <a:pt x="536" y="463"/>
                  </a:lnTo>
                  <a:lnTo>
                    <a:pt x="538" y="484"/>
                  </a:lnTo>
                  <a:lnTo>
                    <a:pt x="538" y="507"/>
                  </a:lnTo>
                  <a:lnTo>
                    <a:pt x="539" y="530"/>
                  </a:lnTo>
                  <a:lnTo>
                    <a:pt x="539" y="551"/>
                  </a:lnTo>
                  <a:lnTo>
                    <a:pt x="539" y="573"/>
                  </a:lnTo>
                  <a:lnTo>
                    <a:pt x="539" y="596"/>
                  </a:lnTo>
                  <a:lnTo>
                    <a:pt x="539" y="619"/>
                  </a:lnTo>
                  <a:lnTo>
                    <a:pt x="539" y="640"/>
                  </a:lnTo>
                  <a:lnTo>
                    <a:pt x="539" y="663"/>
                  </a:lnTo>
                  <a:lnTo>
                    <a:pt x="539" y="684"/>
                  </a:lnTo>
                  <a:lnTo>
                    <a:pt x="539" y="705"/>
                  </a:lnTo>
                  <a:lnTo>
                    <a:pt x="538" y="725"/>
                  </a:lnTo>
                  <a:lnTo>
                    <a:pt x="538" y="746"/>
                  </a:lnTo>
                  <a:lnTo>
                    <a:pt x="538" y="767"/>
                  </a:lnTo>
                  <a:lnTo>
                    <a:pt x="538" y="788"/>
                  </a:lnTo>
                  <a:lnTo>
                    <a:pt x="536" y="807"/>
                  </a:lnTo>
                  <a:lnTo>
                    <a:pt x="536" y="826"/>
                  </a:lnTo>
                  <a:lnTo>
                    <a:pt x="534" y="845"/>
                  </a:lnTo>
                  <a:lnTo>
                    <a:pt x="534" y="864"/>
                  </a:lnTo>
                  <a:lnTo>
                    <a:pt x="532" y="879"/>
                  </a:lnTo>
                  <a:lnTo>
                    <a:pt x="532" y="896"/>
                  </a:lnTo>
                  <a:lnTo>
                    <a:pt x="528" y="914"/>
                  </a:lnTo>
                  <a:lnTo>
                    <a:pt x="528" y="929"/>
                  </a:lnTo>
                  <a:lnTo>
                    <a:pt x="526" y="944"/>
                  </a:lnTo>
                  <a:lnTo>
                    <a:pt x="524" y="959"/>
                  </a:lnTo>
                  <a:lnTo>
                    <a:pt x="522" y="973"/>
                  </a:lnTo>
                  <a:lnTo>
                    <a:pt x="520" y="986"/>
                  </a:lnTo>
                  <a:lnTo>
                    <a:pt x="519" y="997"/>
                  </a:lnTo>
                  <a:lnTo>
                    <a:pt x="517" y="1007"/>
                  </a:lnTo>
                  <a:lnTo>
                    <a:pt x="513" y="1016"/>
                  </a:lnTo>
                  <a:lnTo>
                    <a:pt x="511" y="1026"/>
                  </a:lnTo>
                  <a:lnTo>
                    <a:pt x="507" y="1033"/>
                  </a:lnTo>
                  <a:lnTo>
                    <a:pt x="505" y="1041"/>
                  </a:lnTo>
                  <a:lnTo>
                    <a:pt x="501" y="1047"/>
                  </a:lnTo>
                  <a:lnTo>
                    <a:pt x="500" y="1052"/>
                  </a:lnTo>
                  <a:lnTo>
                    <a:pt x="490" y="1060"/>
                  </a:lnTo>
                  <a:lnTo>
                    <a:pt x="481" y="1069"/>
                  </a:lnTo>
                  <a:lnTo>
                    <a:pt x="475" y="1073"/>
                  </a:lnTo>
                  <a:lnTo>
                    <a:pt x="471" y="1079"/>
                  </a:lnTo>
                  <a:lnTo>
                    <a:pt x="465" y="1085"/>
                  </a:lnTo>
                  <a:lnTo>
                    <a:pt x="460" y="1090"/>
                  </a:lnTo>
                  <a:lnTo>
                    <a:pt x="454" y="1096"/>
                  </a:lnTo>
                  <a:lnTo>
                    <a:pt x="446" y="1102"/>
                  </a:lnTo>
                  <a:lnTo>
                    <a:pt x="441" y="1107"/>
                  </a:lnTo>
                  <a:lnTo>
                    <a:pt x="435" y="1113"/>
                  </a:lnTo>
                  <a:lnTo>
                    <a:pt x="427" y="1121"/>
                  </a:lnTo>
                  <a:lnTo>
                    <a:pt x="422" y="1126"/>
                  </a:lnTo>
                  <a:lnTo>
                    <a:pt x="414" y="1134"/>
                  </a:lnTo>
                  <a:lnTo>
                    <a:pt x="406" y="1140"/>
                  </a:lnTo>
                  <a:lnTo>
                    <a:pt x="399" y="1147"/>
                  </a:lnTo>
                  <a:lnTo>
                    <a:pt x="391" y="1153"/>
                  </a:lnTo>
                  <a:lnTo>
                    <a:pt x="382" y="1159"/>
                  </a:lnTo>
                  <a:lnTo>
                    <a:pt x="376" y="1166"/>
                  </a:lnTo>
                  <a:lnTo>
                    <a:pt x="366" y="1172"/>
                  </a:lnTo>
                  <a:lnTo>
                    <a:pt x="359" y="1180"/>
                  </a:lnTo>
                  <a:lnTo>
                    <a:pt x="349" y="1185"/>
                  </a:lnTo>
                  <a:lnTo>
                    <a:pt x="342" y="1191"/>
                  </a:lnTo>
                  <a:lnTo>
                    <a:pt x="334" y="1199"/>
                  </a:lnTo>
                  <a:lnTo>
                    <a:pt x="325" y="1204"/>
                  </a:lnTo>
                  <a:lnTo>
                    <a:pt x="317" y="1210"/>
                  </a:lnTo>
                  <a:lnTo>
                    <a:pt x="308" y="1218"/>
                  </a:lnTo>
                  <a:lnTo>
                    <a:pt x="300" y="1223"/>
                  </a:lnTo>
                  <a:lnTo>
                    <a:pt x="290" y="1229"/>
                  </a:lnTo>
                  <a:lnTo>
                    <a:pt x="283" y="1235"/>
                  </a:lnTo>
                  <a:lnTo>
                    <a:pt x="273" y="1242"/>
                  </a:lnTo>
                  <a:lnTo>
                    <a:pt x="266" y="1246"/>
                  </a:lnTo>
                  <a:lnTo>
                    <a:pt x="256" y="1252"/>
                  </a:lnTo>
                  <a:lnTo>
                    <a:pt x="247" y="1258"/>
                  </a:lnTo>
                  <a:lnTo>
                    <a:pt x="239" y="1263"/>
                  </a:lnTo>
                  <a:lnTo>
                    <a:pt x="230" y="1267"/>
                  </a:lnTo>
                  <a:lnTo>
                    <a:pt x="222" y="1273"/>
                  </a:lnTo>
                  <a:lnTo>
                    <a:pt x="213" y="1277"/>
                  </a:lnTo>
                  <a:lnTo>
                    <a:pt x="205" y="1280"/>
                  </a:lnTo>
                  <a:lnTo>
                    <a:pt x="195" y="1284"/>
                  </a:lnTo>
                  <a:lnTo>
                    <a:pt x="188" y="1288"/>
                  </a:lnTo>
                  <a:lnTo>
                    <a:pt x="178" y="1292"/>
                  </a:lnTo>
                  <a:lnTo>
                    <a:pt x="171" y="1296"/>
                  </a:lnTo>
                  <a:lnTo>
                    <a:pt x="163" y="1297"/>
                  </a:lnTo>
                  <a:lnTo>
                    <a:pt x="156" y="1301"/>
                  </a:lnTo>
                  <a:lnTo>
                    <a:pt x="148" y="1303"/>
                  </a:lnTo>
                  <a:lnTo>
                    <a:pt x="142" y="1305"/>
                  </a:lnTo>
                  <a:lnTo>
                    <a:pt x="133" y="1307"/>
                  </a:lnTo>
                  <a:lnTo>
                    <a:pt x="127" y="1307"/>
                  </a:lnTo>
                  <a:lnTo>
                    <a:pt x="119" y="1309"/>
                  </a:lnTo>
                  <a:lnTo>
                    <a:pt x="114" y="1309"/>
                  </a:lnTo>
                  <a:lnTo>
                    <a:pt x="106" y="1309"/>
                  </a:lnTo>
                  <a:lnTo>
                    <a:pt x="100" y="1309"/>
                  </a:lnTo>
                  <a:lnTo>
                    <a:pt x="95" y="1309"/>
                  </a:lnTo>
                  <a:lnTo>
                    <a:pt x="89" y="1309"/>
                  </a:lnTo>
                  <a:lnTo>
                    <a:pt x="83" y="1307"/>
                  </a:lnTo>
                  <a:lnTo>
                    <a:pt x="78" y="1305"/>
                  </a:lnTo>
                  <a:lnTo>
                    <a:pt x="72" y="1303"/>
                  </a:lnTo>
                  <a:lnTo>
                    <a:pt x="68" y="1301"/>
                  </a:lnTo>
                  <a:lnTo>
                    <a:pt x="60" y="1294"/>
                  </a:lnTo>
                  <a:lnTo>
                    <a:pt x="55" y="1286"/>
                  </a:lnTo>
                  <a:lnTo>
                    <a:pt x="51" y="1278"/>
                  </a:lnTo>
                  <a:lnTo>
                    <a:pt x="47" y="1273"/>
                  </a:lnTo>
                  <a:lnTo>
                    <a:pt x="43" y="1263"/>
                  </a:lnTo>
                  <a:lnTo>
                    <a:pt x="41" y="1256"/>
                  </a:lnTo>
                  <a:lnTo>
                    <a:pt x="38" y="1244"/>
                  </a:lnTo>
                  <a:lnTo>
                    <a:pt x="36" y="1233"/>
                  </a:lnTo>
                  <a:lnTo>
                    <a:pt x="34" y="1221"/>
                  </a:lnTo>
                  <a:lnTo>
                    <a:pt x="30" y="1210"/>
                  </a:lnTo>
                  <a:lnTo>
                    <a:pt x="28" y="1195"/>
                  </a:lnTo>
                  <a:lnTo>
                    <a:pt x="24" y="1180"/>
                  </a:lnTo>
                  <a:lnTo>
                    <a:pt x="22" y="1164"/>
                  </a:lnTo>
                  <a:lnTo>
                    <a:pt x="21" y="1149"/>
                  </a:lnTo>
                  <a:lnTo>
                    <a:pt x="19" y="1130"/>
                  </a:lnTo>
                  <a:lnTo>
                    <a:pt x="17" y="1113"/>
                  </a:lnTo>
                  <a:lnTo>
                    <a:pt x="15" y="1096"/>
                  </a:lnTo>
                  <a:lnTo>
                    <a:pt x="13" y="1077"/>
                  </a:lnTo>
                  <a:lnTo>
                    <a:pt x="11" y="1058"/>
                  </a:lnTo>
                  <a:lnTo>
                    <a:pt x="9" y="1037"/>
                  </a:lnTo>
                  <a:lnTo>
                    <a:pt x="7" y="1016"/>
                  </a:lnTo>
                  <a:lnTo>
                    <a:pt x="7" y="995"/>
                  </a:lnTo>
                  <a:lnTo>
                    <a:pt x="5" y="973"/>
                  </a:lnTo>
                  <a:lnTo>
                    <a:pt x="5" y="952"/>
                  </a:lnTo>
                  <a:lnTo>
                    <a:pt x="3" y="929"/>
                  </a:lnTo>
                  <a:lnTo>
                    <a:pt x="3" y="908"/>
                  </a:lnTo>
                  <a:lnTo>
                    <a:pt x="2" y="885"/>
                  </a:lnTo>
                  <a:lnTo>
                    <a:pt x="2" y="862"/>
                  </a:lnTo>
                  <a:lnTo>
                    <a:pt x="0" y="838"/>
                  </a:lnTo>
                  <a:lnTo>
                    <a:pt x="0" y="815"/>
                  </a:lnTo>
                  <a:lnTo>
                    <a:pt x="0" y="792"/>
                  </a:lnTo>
                  <a:lnTo>
                    <a:pt x="0" y="769"/>
                  </a:lnTo>
                  <a:lnTo>
                    <a:pt x="0" y="744"/>
                  </a:lnTo>
                  <a:lnTo>
                    <a:pt x="2" y="722"/>
                  </a:lnTo>
                  <a:lnTo>
                    <a:pt x="2" y="697"/>
                  </a:lnTo>
                  <a:lnTo>
                    <a:pt x="2" y="672"/>
                  </a:lnTo>
                  <a:lnTo>
                    <a:pt x="2" y="649"/>
                  </a:lnTo>
                  <a:lnTo>
                    <a:pt x="2" y="627"/>
                  </a:lnTo>
                  <a:lnTo>
                    <a:pt x="2" y="602"/>
                  </a:lnTo>
                  <a:lnTo>
                    <a:pt x="2" y="579"/>
                  </a:lnTo>
                  <a:lnTo>
                    <a:pt x="3" y="556"/>
                  </a:lnTo>
                  <a:lnTo>
                    <a:pt x="5" y="535"/>
                  </a:lnTo>
                  <a:lnTo>
                    <a:pt x="5" y="513"/>
                  </a:lnTo>
                  <a:lnTo>
                    <a:pt x="5" y="490"/>
                  </a:lnTo>
                  <a:lnTo>
                    <a:pt x="7" y="469"/>
                  </a:lnTo>
                  <a:lnTo>
                    <a:pt x="9" y="448"/>
                  </a:lnTo>
                  <a:lnTo>
                    <a:pt x="11" y="427"/>
                  </a:lnTo>
                  <a:lnTo>
                    <a:pt x="13" y="408"/>
                  </a:lnTo>
                  <a:lnTo>
                    <a:pt x="15" y="389"/>
                  </a:lnTo>
                  <a:lnTo>
                    <a:pt x="19" y="372"/>
                  </a:lnTo>
                  <a:lnTo>
                    <a:pt x="21" y="351"/>
                  </a:lnTo>
                  <a:lnTo>
                    <a:pt x="22" y="334"/>
                  </a:lnTo>
                  <a:lnTo>
                    <a:pt x="24" y="317"/>
                  </a:lnTo>
                  <a:lnTo>
                    <a:pt x="26" y="302"/>
                  </a:lnTo>
                  <a:lnTo>
                    <a:pt x="30" y="287"/>
                  </a:lnTo>
                  <a:lnTo>
                    <a:pt x="34" y="271"/>
                  </a:lnTo>
                  <a:lnTo>
                    <a:pt x="36" y="258"/>
                  </a:lnTo>
                  <a:lnTo>
                    <a:pt x="40" y="247"/>
                  </a:lnTo>
                  <a:lnTo>
                    <a:pt x="43" y="235"/>
                  </a:lnTo>
                  <a:lnTo>
                    <a:pt x="47" y="224"/>
                  </a:lnTo>
                  <a:lnTo>
                    <a:pt x="51" y="214"/>
                  </a:lnTo>
                  <a:lnTo>
                    <a:pt x="55" y="207"/>
                  </a:lnTo>
                  <a:lnTo>
                    <a:pt x="59" y="197"/>
                  </a:lnTo>
                  <a:lnTo>
                    <a:pt x="64" y="192"/>
                  </a:lnTo>
                  <a:lnTo>
                    <a:pt x="68" y="186"/>
                  </a:lnTo>
                  <a:lnTo>
                    <a:pt x="74" y="184"/>
                  </a:lnTo>
                  <a:lnTo>
                    <a:pt x="74" y="184"/>
                  </a:lnTo>
                  <a:close/>
                </a:path>
              </a:pathLst>
            </a:custGeom>
            <a:solidFill>
              <a:srgbClr val="2B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8" name="Freeform 1274">
              <a:extLst>
                <a:ext uri="{FF2B5EF4-FFF2-40B4-BE49-F238E27FC236}">
                  <a16:creationId xmlns:a16="http://schemas.microsoft.com/office/drawing/2014/main" xmlns="" id="{96539CB0-D3C0-4A16-B7F5-484A790FD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1961"/>
              <a:ext cx="803" cy="618"/>
            </a:xfrm>
            <a:custGeom>
              <a:avLst/>
              <a:gdLst>
                <a:gd name="T0" fmla="*/ 118 w 1607"/>
                <a:gd name="T1" fmla="*/ 4 h 1235"/>
                <a:gd name="T2" fmla="*/ 175 w 1607"/>
                <a:gd name="T3" fmla="*/ 2 h 1235"/>
                <a:gd name="T4" fmla="*/ 259 w 1607"/>
                <a:gd name="T5" fmla="*/ 2 h 1235"/>
                <a:gd name="T6" fmla="*/ 364 w 1607"/>
                <a:gd name="T7" fmla="*/ 0 h 1235"/>
                <a:gd name="T8" fmla="*/ 483 w 1607"/>
                <a:gd name="T9" fmla="*/ 0 h 1235"/>
                <a:gd name="T10" fmla="*/ 614 w 1607"/>
                <a:gd name="T11" fmla="*/ 0 h 1235"/>
                <a:gd name="T12" fmla="*/ 751 w 1607"/>
                <a:gd name="T13" fmla="*/ 0 h 1235"/>
                <a:gd name="T14" fmla="*/ 888 w 1607"/>
                <a:gd name="T15" fmla="*/ 2 h 1235"/>
                <a:gd name="T16" fmla="*/ 1019 w 1607"/>
                <a:gd name="T17" fmla="*/ 2 h 1235"/>
                <a:gd name="T18" fmla="*/ 1139 w 1607"/>
                <a:gd name="T19" fmla="*/ 6 h 1235"/>
                <a:gd name="T20" fmla="*/ 1242 w 1607"/>
                <a:gd name="T21" fmla="*/ 8 h 1235"/>
                <a:gd name="T22" fmla="*/ 1329 w 1607"/>
                <a:gd name="T23" fmla="*/ 9 h 1235"/>
                <a:gd name="T24" fmla="*/ 1397 w 1607"/>
                <a:gd name="T25" fmla="*/ 11 h 1235"/>
                <a:gd name="T26" fmla="*/ 1451 w 1607"/>
                <a:gd name="T27" fmla="*/ 17 h 1235"/>
                <a:gd name="T28" fmla="*/ 1492 w 1607"/>
                <a:gd name="T29" fmla="*/ 28 h 1235"/>
                <a:gd name="T30" fmla="*/ 1527 w 1607"/>
                <a:gd name="T31" fmla="*/ 53 h 1235"/>
                <a:gd name="T32" fmla="*/ 1550 w 1607"/>
                <a:gd name="T33" fmla="*/ 95 h 1235"/>
                <a:gd name="T34" fmla="*/ 1563 w 1607"/>
                <a:gd name="T35" fmla="*/ 146 h 1235"/>
                <a:gd name="T36" fmla="*/ 1570 w 1607"/>
                <a:gd name="T37" fmla="*/ 218 h 1235"/>
                <a:gd name="T38" fmla="*/ 1578 w 1607"/>
                <a:gd name="T39" fmla="*/ 313 h 1235"/>
                <a:gd name="T40" fmla="*/ 1584 w 1607"/>
                <a:gd name="T41" fmla="*/ 433 h 1235"/>
                <a:gd name="T42" fmla="*/ 1589 w 1607"/>
                <a:gd name="T43" fmla="*/ 553 h 1235"/>
                <a:gd name="T44" fmla="*/ 1595 w 1607"/>
                <a:gd name="T45" fmla="*/ 663 h 1235"/>
                <a:gd name="T46" fmla="*/ 1601 w 1607"/>
                <a:gd name="T47" fmla="*/ 760 h 1235"/>
                <a:gd name="T48" fmla="*/ 1605 w 1607"/>
                <a:gd name="T49" fmla="*/ 849 h 1235"/>
                <a:gd name="T50" fmla="*/ 1605 w 1607"/>
                <a:gd name="T51" fmla="*/ 929 h 1235"/>
                <a:gd name="T52" fmla="*/ 1605 w 1607"/>
                <a:gd name="T53" fmla="*/ 998 h 1235"/>
                <a:gd name="T54" fmla="*/ 1599 w 1607"/>
                <a:gd name="T55" fmla="*/ 1055 h 1235"/>
                <a:gd name="T56" fmla="*/ 1593 w 1607"/>
                <a:gd name="T57" fmla="*/ 1102 h 1235"/>
                <a:gd name="T58" fmla="*/ 1582 w 1607"/>
                <a:gd name="T59" fmla="*/ 1140 h 1235"/>
                <a:gd name="T60" fmla="*/ 1553 w 1607"/>
                <a:gd name="T61" fmla="*/ 1182 h 1235"/>
                <a:gd name="T62" fmla="*/ 1517 w 1607"/>
                <a:gd name="T63" fmla="*/ 1197 h 1235"/>
                <a:gd name="T64" fmla="*/ 1473 w 1607"/>
                <a:gd name="T65" fmla="*/ 1208 h 1235"/>
                <a:gd name="T66" fmla="*/ 1420 w 1607"/>
                <a:gd name="T67" fmla="*/ 1218 h 1235"/>
                <a:gd name="T68" fmla="*/ 1354 w 1607"/>
                <a:gd name="T69" fmla="*/ 1224 h 1235"/>
                <a:gd name="T70" fmla="*/ 1280 w 1607"/>
                <a:gd name="T71" fmla="*/ 1229 h 1235"/>
                <a:gd name="T72" fmla="*/ 1194 w 1607"/>
                <a:gd name="T73" fmla="*/ 1233 h 1235"/>
                <a:gd name="T74" fmla="*/ 1101 w 1607"/>
                <a:gd name="T75" fmla="*/ 1235 h 1235"/>
                <a:gd name="T76" fmla="*/ 1000 w 1607"/>
                <a:gd name="T77" fmla="*/ 1235 h 1235"/>
                <a:gd name="T78" fmla="*/ 892 w 1607"/>
                <a:gd name="T79" fmla="*/ 1233 h 1235"/>
                <a:gd name="T80" fmla="*/ 776 w 1607"/>
                <a:gd name="T81" fmla="*/ 1231 h 1235"/>
                <a:gd name="T82" fmla="*/ 658 w 1607"/>
                <a:gd name="T83" fmla="*/ 1229 h 1235"/>
                <a:gd name="T84" fmla="*/ 552 w 1607"/>
                <a:gd name="T85" fmla="*/ 1229 h 1235"/>
                <a:gd name="T86" fmla="*/ 460 w 1607"/>
                <a:gd name="T87" fmla="*/ 1231 h 1235"/>
                <a:gd name="T88" fmla="*/ 375 w 1607"/>
                <a:gd name="T89" fmla="*/ 1233 h 1235"/>
                <a:gd name="T90" fmla="*/ 301 w 1607"/>
                <a:gd name="T91" fmla="*/ 1233 h 1235"/>
                <a:gd name="T92" fmla="*/ 238 w 1607"/>
                <a:gd name="T93" fmla="*/ 1229 h 1235"/>
                <a:gd name="T94" fmla="*/ 183 w 1607"/>
                <a:gd name="T95" fmla="*/ 1224 h 1235"/>
                <a:gd name="T96" fmla="*/ 139 w 1607"/>
                <a:gd name="T97" fmla="*/ 1212 h 1235"/>
                <a:gd name="T98" fmla="*/ 103 w 1607"/>
                <a:gd name="T99" fmla="*/ 1195 h 1235"/>
                <a:gd name="T100" fmla="*/ 69 w 1607"/>
                <a:gd name="T101" fmla="*/ 1161 h 1235"/>
                <a:gd name="T102" fmla="*/ 52 w 1607"/>
                <a:gd name="T103" fmla="*/ 1117 h 1235"/>
                <a:gd name="T104" fmla="*/ 35 w 1607"/>
                <a:gd name="T105" fmla="*/ 1041 h 1235"/>
                <a:gd name="T106" fmla="*/ 21 w 1607"/>
                <a:gd name="T107" fmla="*/ 931 h 1235"/>
                <a:gd name="T108" fmla="*/ 10 w 1607"/>
                <a:gd name="T109" fmla="*/ 796 h 1235"/>
                <a:gd name="T110" fmla="*/ 2 w 1607"/>
                <a:gd name="T111" fmla="*/ 650 h 1235"/>
                <a:gd name="T112" fmla="*/ 0 w 1607"/>
                <a:gd name="T113" fmla="*/ 500 h 1235"/>
                <a:gd name="T114" fmla="*/ 2 w 1607"/>
                <a:gd name="T115" fmla="*/ 353 h 1235"/>
                <a:gd name="T116" fmla="*/ 12 w 1607"/>
                <a:gd name="T117" fmla="*/ 220 h 1235"/>
                <a:gd name="T118" fmla="*/ 29 w 1607"/>
                <a:gd name="T119" fmla="*/ 112 h 1235"/>
                <a:gd name="T120" fmla="*/ 54 w 1607"/>
                <a:gd name="T121" fmla="*/ 36 h 1235"/>
                <a:gd name="T122" fmla="*/ 88 w 1607"/>
                <a:gd name="T123" fmla="*/ 4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07" h="1235">
                  <a:moveTo>
                    <a:pt x="96" y="4"/>
                  </a:moveTo>
                  <a:lnTo>
                    <a:pt x="96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13" y="4"/>
                  </a:lnTo>
                  <a:lnTo>
                    <a:pt x="118" y="4"/>
                  </a:lnTo>
                  <a:lnTo>
                    <a:pt x="126" y="4"/>
                  </a:lnTo>
                  <a:lnTo>
                    <a:pt x="134" y="2"/>
                  </a:lnTo>
                  <a:lnTo>
                    <a:pt x="145" y="2"/>
                  </a:lnTo>
                  <a:lnTo>
                    <a:pt x="153" y="2"/>
                  </a:lnTo>
                  <a:lnTo>
                    <a:pt x="164" y="2"/>
                  </a:lnTo>
                  <a:lnTo>
                    <a:pt x="175" y="2"/>
                  </a:lnTo>
                  <a:lnTo>
                    <a:pt x="187" y="2"/>
                  </a:lnTo>
                  <a:lnTo>
                    <a:pt x="200" y="2"/>
                  </a:lnTo>
                  <a:lnTo>
                    <a:pt x="215" y="2"/>
                  </a:lnTo>
                  <a:lnTo>
                    <a:pt x="229" y="2"/>
                  </a:lnTo>
                  <a:lnTo>
                    <a:pt x="244" y="2"/>
                  </a:lnTo>
                  <a:lnTo>
                    <a:pt x="259" y="2"/>
                  </a:lnTo>
                  <a:lnTo>
                    <a:pt x="274" y="2"/>
                  </a:lnTo>
                  <a:lnTo>
                    <a:pt x="291" y="0"/>
                  </a:lnTo>
                  <a:lnTo>
                    <a:pt x="308" y="0"/>
                  </a:lnTo>
                  <a:lnTo>
                    <a:pt x="326" y="0"/>
                  </a:lnTo>
                  <a:lnTo>
                    <a:pt x="345" y="0"/>
                  </a:lnTo>
                  <a:lnTo>
                    <a:pt x="364" y="0"/>
                  </a:lnTo>
                  <a:lnTo>
                    <a:pt x="383" y="0"/>
                  </a:lnTo>
                  <a:lnTo>
                    <a:pt x="402" y="0"/>
                  </a:lnTo>
                  <a:lnTo>
                    <a:pt x="422" y="0"/>
                  </a:lnTo>
                  <a:lnTo>
                    <a:pt x="441" y="0"/>
                  </a:lnTo>
                  <a:lnTo>
                    <a:pt x="462" y="0"/>
                  </a:lnTo>
                  <a:lnTo>
                    <a:pt x="483" y="0"/>
                  </a:lnTo>
                  <a:lnTo>
                    <a:pt x="506" y="0"/>
                  </a:lnTo>
                  <a:lnTo>
                    <a:pt x="527" y="0"/>
                  </a:lnTo>
                  <a:lnTo>
                    <a:pt x="550" y="0"/>
                  </a:lnTo>
                  <a:lnTo>
                    <a:pt x="571" y="0"/>
                  </a:lnTo>
                  <a:lnTo>
                    <a:pt x="593" y="0"/>
                  </a:lnTo>
                  <a:lnTo>
                    <a:pt x="614" y="0"/>
                  </a:lnTo>
                  <a:lnTo>
                    <a:pt x="637" y="0"/>
                  </a:lnTo>
                  <a:lnTo>
                    <a:pt x="660" y="0"/>
                  </a:lnTo>
                  <a:lnTo>
                    <a:pt x="683" y="0"/>
                  </a:lnTo>
                  <a:lnTo>
                    <a:pt x="706" y="0"/>
                  </a:lnTo>
                  <a:lnTo>
                    <a:pt x="728" y="0"/>
                  </a:lnTo>
                  <a:lnTo>
                    <a:pt x="751" y="0"/>
                  </a:lnTo>
                  <a:lnTo>
                    <a:pt x="774" y="0"/>
                  </a:lnTo>
                  <a:lnTo>
                    <a:pt x="797" y="0"/>
                  </a:lnTo>
                  <a:lnTo>
                    <a:pt x="820" y="0"/>
                  </a:lnTo>
                  <a:lnTo>
                    <a:pt x="842" y="0"/>
                  </a:lnTo>
                  <a:lnTo>
                    <a:pt x="867" y="2"/>
                  </a:lnTo>
                  <a:lnTo>
                    <a:pt x="888" y="2"/>
                  </a:lnTo>
                  <a:lnTo>
                    <a:pt x="911" y="2"/>
                  </a:lnTo>
                  <a:lnTo>
                    <a:pt x="932" y="2"/>
                  </a:lnTo>
                  <a:lnTo>
                    <a:pt x="955" y="2"/>
                  </a:lnTo>
                  <a:lnTo>
                    <a:pt x="976" y="2"/>
                  </a:lnTo>
                  <a:lnTo>
                    <a:pt x="996" y="2"/>
                  </a:lnTo>
                  <a:lnTo>
                    <a:pt x="1019" y="2"/>
                  </a:lnTo>
                  <a:lnTo>
                    <a:pt x="1040" y="4"/>
                  </a:lnTo>
                  <a:lnTo>
                    <a:pt x="1061" y="4"/>
                  </a:lnTo>
                  <a:lnTo>
                    <a:pt x="1080" y="4"/>
                  </a:lnTo>
                  <a:lnTo>
                    <a:pt x="1101" y="4"/>
                  </a:lnTo>
                  <a:lnTo>
                    <a:pt x="1120" y="6"/>
                  </a:lnTo>
                  <a:lnTo>
                    <a:pt x="1139" y="6"/>
                  </a:lnTo>
                  <a:lnTo>
                    <a:pt x="1158" y="6"/>
                  </a:lnTo>
                  <a:lnTo>
                    <a:pt x="1177" y="8"/>
                  </a:lnTo>
                  <a:lnTo>
                    <a:pt x="1194" y="8"/>
                  </a:lnTo>
                  <a:lnTo>
                    <a:pt x="1211" y="8"/>
                  </a:lnTo>
                  <a:lnTo>
                    <a:pt x="1226" y="8"/>
                  </a:lnTo>
                  <a:lnTo>
                    <a:pt x="1242" y="8"/>
                  </a:lnTo>
                  <a:lnTo>
                    <a:pt x="1259" y="9"/>
                  </a:lnTo>
                  <a:lnTo>
                    <a:pt x="1272" y="9"/>
                  </a:lnTo>
                  <a:lnTo>
                    <a:pt x="1287" y="9"/>
                  </a:lnTo>
                  <a:lnTo>
                    <a:pt x="1302" y="9"/>
                  </a:lnTo>
                  <a:lnTo>
                    <a:pt x="1316" y="9"/>
                  </a:lnTo>
                  <a:lnTo>
                    <a:pt x="1329" y="9"/>
                  </a:lnTo>
                  <a:lnTo>
                    <a:pt x="1340" y="9"/>
                  </a:lnTo>
                  <a:lnTo>
                    <a:pt x="1352" y="9"/>
                  </a:lnTo>
                  <a:lnTo>
                    <a:pt x="1365" y="11"/>
                  </a:lnTo>
                  <a:lnTo>
                    <a:pt x="1377" y="11"/>
                  </a:lnTo>
                  <a:lnTo>
                    <a:pt x="1388" y="11"/>
                  </a:lnTo>
                  <a:lnTo>
                    <a:pt x="1397" y="11"/>
                  </a:lnTo>
                  <a:lnTo>
                    <a:pt x="1409" y="13"/>
                  </a:lnTo>
                  <a:lnTo>
                    <a:pt x="1416" y="13"/>
                  </a:lnTo>
                  <a:lnTo>
                    <a:pt x="1426" y="13"/>
                  </a:lnTo>
                  <a:lnTo>
                    <a:pt x="1435" y="15"/>
                  </a:lnTo>
                  <a:lnTo>
                    <a:pt x="1443" y="17"/>
                  </a:lnTo>
                  <a:lnTo>
                    <a:pt x="1451" y="17"/>
                  </a:lnTo>
                  <a:lnTo>
                    <a:pt x="1458" y="19"/>
                  </a:lnTo>
                  <a:lnTo>
                    <a:pt x="1466" y="19"/>
                  </a:lnTo>
                  <a:lnTo>
                    <a:pt x="1473" y="23"/>
                  </a:lnTo>
                  <a:lnTo>
                    <a:pt x="1481" y="23"/>
                  </a:lnTo>
                  <a:lnTo>
                    <a:pt x="1487" y="25"/>
                  </a:lnTo>
                  <a:lnTo>
                    <a:pt x="1492" y="28"/>
                  </a:lnTo>
                  <a:lnTo>
                    <a:pt x="1498" y="32"/>
                  </a:lnTo>
                  <a:lnTo>
                    <a:pt x="1504" y="34"/>
                  </a:lnTo>
                  <a:lnTo>
                    <a:pt x="1510" y="38"/>
                  </a:lnTo>
                  <a:lnTo>
                    <a:pt x="1515" y="40"/>
                  </a:lnTo>
                  <a:lnTo>
                    <a:pt x="1519" y="46"/>
                  </a:lnTo>
                  <a:lnTo>
                    <a:pt x="1527" y="53"/>
                  </a:lnTo>
                  <a:lnTo>
                    <a:pt x="1534" y="65"/>
                  </a:lnTo>
                  <a:lnTo>
                    <a:pt x="1538" y="68"/>
                  </a:lnTo>
                  <a:lnTo>
                    <a:pt x="1540" y="76"/>
                  </a:lnTo>
                  <a:lnTo>
                    <a:pt x="1544" y="82"/>
                  </a:lnTo>
                  <a:lnTo>
                    <a:pt x="1548" y="87"/>
                  </a:lnTo>
                  <a:lnTo>
                    <a:pt x="1550" y="95"/>
                  </a:lnTo>
                  <a:lnTo>
                    <a:pt x="1551" y="103"/>
                  </a:lnTo>
                  <a:lnTo>
                    <a:pt x="1553" y="110"/>
                  </a:lnTo>
                  <a:lnTo>
                    <a:pt x="1557" y="118"/>
                  </a:lnTo>
                  <a:lnTo>
                    <a:pt x="1559" y="127"/>
                  </a:lnTo>
                  <a:lnTo>
                    <a:pt x="1561" y="137"/>
                  </a:lnTo>
                  <a:lnTo>
                    <a:pt x="1563" y="146"/>
                  </a:lnTo>
                  <a:lnTo>
                    <a:pt x="1565" y="160"/>
                  </a:lnTo>
                  <a:lnTo>
                    <a:pt x="1567" y="169"/>
                  </a:lnTo>
                  <a:lnTo>
                    <a:pt x="1567" y="180"/>
                  </a:lnTo>
                  <a:lnTo>
                    <a:pt x="1569" y="194"/>
                  </a:lnTo>
                  <a:lnTo>
                    <a:pt x="1570" y="207"/>
                  </a:lnTo>
                  <a:lnTo>
                    <a:pt x="1570" y="218"/>
                  </a:lnTo>
                  <a:lnTo>
                    <a:pt x="1572" y="234"/>
                  </a:lnTo>
                  <a:lnTo>
                    <a:pt x="1574" y="249"/>
                  </a:lnTo>
                  <a:lnTo>
                    <a:pt x="1576" y="264"/>
                  </a:lnTo>
                  <a:lnTo>
                    <a:pt x="1576" y="279"/>
                  </a:lnTo>
                  <a:lnTo>
                    <a:pt x="1578" y="296"/>
                  </a:lnTo>
                  <a:lnTo>
                    <a:pt x="1578" y="313"/>
                  </a:lnTo>
                  <a:lnTo>
                    <a:pt x="1580" y="332"/>
                  </a:lnTo>
                  <a:lnTo>
                    <a:pt x="1580" y="351"/>
                  </a:lnTo>
                  <a:lnTo>
                    <a:pt x="1582" y="370"/>
                  </a:lnTo>
                  <a:lnTo>
                    <a:pt x="1582" y="391"/>
                  </a:lnTo>
                  <a:lnTo>
                    <a:pt x="1584" y="414"/>
                  </a:lnTo>
                  <a:lnTo>
                    <a:pt x="1584" y="433"/>
                  </a:lnTo>
                  <a:lnTo>
                    <a:pt x="1586" y="454"/>
                  </a:lnTo>
                  <a:lnTo>
                    <a:pt x="1586" y="475"/>
                  </a:lnTo>
                  <a:lnTo>
                    <a:pt x="1588" y="494"/>
                  </a:lnTo>
                  <a:lnTo>
                    <a:pt x="1588" y="513"/>
                  </a:lnTo>
                  <a:lnTo>
                    <a:pt x="1589" y="534"/>
                  </a:lnTo>
                  <a:lnTo>
                    <a:pt x="1589" y="553"/>
                  </a:lnTo>
                  <a:lnTo>
                    <a:pt x="1591" y="572"/>
                  </a:lnTo>
                  <a:lnTo>
                    <a:pt x="1591" y="591"/>
                  </a:lnTo>
                  <a:lnTo>
                    <a:pt x="1593" y="610"/>
                  </a:lnTo>
                  <a:lnTo>
                    <a:pt x="1593" y="627"/>
                  </a:lnTo>
                  <a:lnTo>
                    <a:pt x="1595" y="646"/>
                  </a:lnTo>
                  <a:lnTo>
                    <a:pt x="1595" y="663"/>
                  </a:lnTo>
                  <a:lnTo>
                    <a:pt x="1597" y="680"/>
                  </a:lnTo>
                  <a:lnTo>
                    <a:pt x="1597" y="697"/>
                  </a:lnTo>
                  <a:lnTo>
                    <a:pt x="1599" y="714"/>
                  </a:lnTo>
                  <a:lnTo>
                    <a:pt x="1599" y="730"/>
                  </a:lnTo>
                  <a:lnTo>
                    <a:pt x="1601" y="747"/>
                  </a:lnTo>
                  <a:lnTo>
                    <a:pt x="1601" y="760"/>
                  </a:lnTo>
                  <a:lnTo>
                    <a:pt x="1601" y="777"/>
                  </a:lnTo>
                  <a:lnTo>
                    <a:pt x="1601" y="792"/>
                  </a:lnTo>
                  <a:lnTo>
                    <a:pt x="1603" y="808"/>
                  </a:lnTo>
                  <a:lnTo>
                    <a:pt x="1603" y="821"/>
                  </a:lnTo>
                  <a:lnTo>
                    <a:pt x="1605" y="838"/>
                  </a:lnTo>
                  <a:lnTo>
                    <a:pt x="1605" y="849"/>
                  </a:lnTo>
                  <a:lnTo>
                    <a:pt x="1605" y="865"/>
                  </a:lnTo>
                  <a:lnTo>
                    <a:pt x="1605" y="878"/>
                  </a:lnTo>
                  <a:lnTo>
                    <a:pt x="1605" y="891"/>
                  </a:lnTo>
                  <a:lnTo>
                    <a:pt x="1605" y="904"/>
                  </a:lnTo>
                  <a:lnTo>
                    <a:pt x="1605" y="918"/>
                  </a:lnTo>
                  <a:lnTo>
                    <a:pt x="1605" y="929"/>
                  </a:lnTo>
                  <a:lnTo>
                    <a:pt x="1607" y="942"/>
                  </a:lnTo>
                  <a:lnTo>
                    <a:pt x="1605" y="954"/>
                  </a:lnTo>
                  <a:lnTo>
                    <a:pt x="1605" y="965"/>
                  </a:lnTo>
                  <a:lnTo>
                    <a:pt x="1605" y="977"/>
                  </a:lnTo>
                  <a:lnTo>
                    <a:pt x="1605" y="986"/>
                  </a:lnTo>
                  <a:lnTo>
                    <a:pt x="1605" y="998"/>
                  </a:lnTo>
                  <a:lnTo>
                    <a:pt x="1605" y="1007"/>
                  </a:lnTo>
                  <a:lnTo>
                    <a:pt x="1603" y="1017"/>
                  </a:lnTo>
                  <a:lnTo>
                    <a:pt x="1603" y="1028"/>
                  </a:lnTo>
                  <a:lnTo>
                    <a:pt x="1601" y="1037"/>
                  </a:lnTo>
                  <a:lnTo>
                    <a:pt x="1601" y="1045"/>
                  </a:lnTo>
                  <a:lnTo>
                    <a:pt x="1599" y="1055"/>
                  </a:lnTo>
                  <a:lnTo>
                    <a:pt x="1599" y="1064"/>
                  </a:lnTo>
                  <a:lnTo>
                    <a:pt x="1597" y="1072"/>
                  </a:lnTo>
                  <a:lnTo>
                    <a:pt x="1597" y="1081"/>
                  </a:lnTo>
                  <a:lnTo>
                    <a:pt x="1595" y="1089"/>
                  </a:lnTo>
                  <a:lnTo>
                    <a:pt x="1595" y="1096"/>
                  </a:lnTo>
                  <a:lnTo>
                    <a:pt x="1593" y="1102"/>
                  </a:lnTo>
                  <a:lnTo>
                    <a:pt x="1591" y="1110"/>
                  </a:lnTo>
                  <a:lnTo>
                    <a:pt x="1589" y="1115"/>
                  </a:lnTo>
                  <a:lnTo>
                    <a:pt x="1588" y="1123"/>
                  </a:lnTo>
                  <a:lnTo>
                    <a:pt x="1586" y="1129"/>
                  </a:lnTo>
                  <a:lnTo>
                    <a:pt x="1584" y="1134"/>
                  </a:lnTo>
                  <a:lnTo>
                    <a:pt x="1582" y="1140"/>
                  </a:lnTo>
                  <a:lnTo>
                    <a:pt x="1582" y="1146"/>
                  </a:lnTo>
                  <a:lnTo>
                    <a:pt x="1576" y="1153"/>
                  </a:lnTo>
                  <a:lnTo>
                    <a:pt x="1570" y="1163"/>
                  </a:lnTo>
                  <a:lnTo>
                    <a:pt x="1567" y="1170"/>
                  </a:lnTo>
                  <a:lnTo>
                    <a:pt x="1561" y="1178"/>
                  </a:lnTo>
                  <a:lnTo>
                    <a:pt x="1553" y="1182"/>
                  </a:lnTo>
                  <a:lnTo>
                    <a:pt x="1546" y="1186"/>
                  </a:lnTo>
                  <a:lnTo>
                    <a:pt x="1540" y="1189"/>
                  </a:lnTo>
                  <a:lnTo>
                    <a:pt x="1534" y="1191"/>
                  </a:lnTo>
                  <a:lnTo>
                    <a:pt x="1529" y="1193"/>
                  </a:lnTo>
                  <a:lnTo>
                    <a:pt x="1523" y="1195"/>
                  </a:lnTo>
                  <a:lnTo>
                    <a:pt x="1517" y="1197"/>
                  </a:lnTo>
                  <a:lnTo>
                    <a:pt x="1511" y="1199"/>
                  </a:lnTo>
                  <a:lnTo>
                    <a:pt x="1504" y="1201"/>
                  </a:lnTo>
                  <a:lnTo>
                    <a:pt x="1496" y="1205"/>
                  </a:lnTo>
                  <a:lnTo>
                    <a:pt x="1489" y="1205"/>
                  </a:lnTo>
                  <a:lnTo>
                    <a:pt x="1481" y="1208"/>
                  </a:lnTo>
                  <a:lnTo>
                    <a:pt x="1473" y="1208"/>
                  </a:lnTo>
                  <a:lnTo>
                    <a:pt x="1466" y="1212"/>
                  </a:lnTo>
                  <a:lnTo>
                    <a:pt x="1456" y="1212"/>
                  </a:lnTo>
                  <a:lnTo>
                    <a:pt x="1447" y="1214"/>
                  </a:lnTo>
                  <a:lnTo>
                    <a:pt x="1439" y="1214"/>
                  </a:lnTo>
                  <a:lnTo>
                    <a:pt x="1430" y="1216"/>
                  </a:lnTo>
                  <a:lnTo>
                    <a:pt x="1420" y="1218"/>
                  </a:lnTo>
                  <a:lnTo>
                    <a:pt x="1409" y="1220"/>
                  </a:lnTo>
                  <a:lnTo>
                    <a:pt x="1399" y="1220"/>
                  </a:lnTo>
                  <a:lnTo>
                    <a:pt x="1390" y="1222"/>
                  </a:lnTo>
                  <a:lnTo>
                    <a:pt x="1377" y="1222"/>
                  </a:lnTo>
                  <a:lnTo>
                    <a:pt x="1365" y="1224"/>
                  </a:lnTo>
                  <a:lnTo>
                    <a:pt x="1354" y="1224"/>
                  </a:lnTo>
                  <a:lnTo>
                    <a:pt x="1342" y="1226"/>
                  </a:lnTo>
                  <a:lnTo>
                    <a:pt x="1331" y="1226"/>
                  </a:lnTo>
                  <a:lnTo>
                    <a:pt x="1318" y="1227"/>
                  </a:lnTo>
                  <a:lnTo>
                    <a:pt x="1306" y="1227"/>
                  </a:lnTo>
                  <a:lnTo>
                    <a:pt x="1295" y="1229"/>
                  </a:lnTo>
                  <a:lnTo>
                    <a:pt x="1280" y="1229"/>
                  </a:lnTo>
                  <a:lnTo>
                    <a:pt x="1266" y="1231"/>
                  </a:lnTo>
                  <a:lnTo>
                    <a:pt x="1251" y="1231"/>
                  </a:lnTo>
                  <a:lnTo>
                    <a:pt x="1238" y="1231"/>
                  </a:lnTo>
                  <a:lnTo>
                    <a:pt x="1224" y="1231"/>
                  </a:lnTo>
                  <a:lnTo>
                    <a:pt x="1209" y="1233"/>
                  </a:lnTo>
                  <a:lnTo>
                    <a:pt x="1194" y="1233"/>
                  </a:lnTo>
                  <a:lnTo>
                    <a:pt x="1181" y="1235"/>
                  </a:lnTo>
                  <a:lnTo>
                    <a:pt x="1164" y="1235"/>
                  </a:lnTo>
                  <a:lnTo>
                    <a:pt x="1148" y="1235"/>
                  </a:lnTo>
                  <a:lnTo>
                    <a:pt x="1133" y="1235"/>
                  </a:lnTo>
                  <a:lnTo>
                    <a:pt x="1118" y="1235"/>
                  </a:lnTo>
                  <a:lnTo>
                    <a:pt x="1101" y="1235"/>
                  </a:lnTo>
                  <a:lnTo>
                    <a:pt x="1086" y="1235"/>
                  </a:lnTo>
                  <a:lnTo>
                    <a:pt x="1069" y="1235"/>
                  </a:lnTo>
                  <a:lnTo>
                    <a:pt x="1053" y="1235"/>
                  </a:lnTo>
                  <a:lnTo>
                    <a:pt x="1034" y="1235"/>
                  </a:lnTo>
                  <a:lnTo>
                    <a:pt x="1017" y="1235"/>
                  </a:lnTo>
                  <a:lnTo>
                    <a:pt x="1000" y="1235"/>
                  </a:lnTo>
                  <a:lnTo>
                    <a:pt x="983" y="1235"/>
                  </a:lnTo>
                  <a:lnTo>
                    <a:pt x="964" y="1235"/>
                  </a:lnTo>
                  <a:lnTo>
                    <a:pt x="947" y="1235"/>
                  </a:lnTo>
                  <a:lnTo>
                    <a:pt x="928" y="1235"/>
                  </a:lnTo>
                  <a:lnTo>
                    <a:pt x="911" y="1235"/>
                  </a:lnTo>
                  <a:lnTo>
                    <a:pt x="892" y="1233"/>
                  </a:lnTo>
                  <a:lnTo>
                    <a:pt x="873" y="1233"/>
                  </a:lnTo>
                  <a:lnTo>
                    <a:pt x="854" y="1233"/>
                  </a:lnTo>
                  <a:lnTo>
                    <a:pt x="835" y="1233"/>
                  </a:lnTo>
                  <a:lnTo>
                    <a:pt x="814" y="1231"/>
                  </a:lnTo>
                  <a:lnTo>
                    <a:pt x="795" y="1231"/>
                  </a:lnTo>
                  <a:lnTo>
                    <a:pt x="776" y="1231"/>
                  </a:lnTo>
                  <a:lnTo>
                    <a:pt x="757" y="1231"/>
                  </a:lnTo>
                  <a:lnTo>
                    <a:pt x="736" y="1231"/>
                  </a:lnTo>
                  <a:lnTo>
                    <a:pt x="715" y="1229"/>
                  </a:lnTo>
                  <a:lnTo>
                    <a:pt x="696" y="1229"/>
                  </a:lnTo>
                  <a:lnTo>
                    <a:pt x="677" y="1229"/>
                  </a:lnTo>
                  <a:lnTo>
                    <a:pt x="658" y="1229"/>
                  </a:lnTo>
                  <a:lnTo>
                    <a:pt x="641" y="1229"/>
                  </a:lnTo>
                  <a:lnTo>
                    <a:pt x="622" y="1229"/>
                  </a:lnTo>
                  <a:lnTo>
                    <a:pt x="605" y="1229"/>
                  </a:lnTo>
                  <a:lnTo>
                    <a:pt x="586" y="1229"/>
                  </a:lnTo>
                  <a:lnTo>
                    <a:pt x="569" y="1229"/>
                  </a:lnTo>
                  <a:lnTo>
                    <a:pt x="552" y="1229"/>
                  </a:lnTo>
                  <a:lnTo>
                    <a:pt x="536" y="1229"/>
                  </a:lnTo>
                  <a:lnTo>
                    <a:pt x="521" y="1229"/>
                  </a:lnTo>
                  <a:lnTo>
                    <a:pt x="504" y="1231"/>
                  </a:lnTo>
                  <a:lnTo>
                    <a:pt x="489" y="1231"/>
                  </a:lnTo>
                  <a:lnTo>
                    <a:pt x="476" y="1231"/>
                  </a:lnTo>
                  <a:lnTo>
                    <a:pt x="460" y="1231"/>
                  </a:lnTo>
                  <a:lnTo>
                    <a:pt x="445" y="1231"/>
                  </a:lnTo>
                  <a:lnTo>
                    <a:pt x="430" y="1231"/>
                  </a:lnTo>
                  <a:lnTo>
                    <a:pt x="417" y="1233"/>
                  </a:lnTo>
                  <a:lnTo>
                    <a:pt x="402" y="1233"/>
                  </a:lnTo>
                  <a:lnTo>
                    <a:pt x="388" y="1233"/>
                  </a:lnTo>
                  <a:lnTo>
                    <a:pt x="375" y="1233"/>
                  </a:lnTo>
                  <a:lnTo>
                    <a:pt x="364" y="1235"/>
                  </a:lnTo>
                  <a:lnTo>
                    <a:pt x="350" y="1233"/>
                  </a:lnTo>
                  <a:lnTo>
                    <a:pt x="337" y="1233"/>
                  </a:lnTo>
                  <a:lnTo>
                    <a:pt x="326" y="1233"/>
                  </a:lnTo>
                  <a:lnTo>
                    <a:pt x="312" y="1233"/>
                  </a:lnTo>
                  <a:lnTo>
                    <a:pt x="301" y="1233"/>
                  </a:lnTo>
                  <a:lnTo>
                    <a:pt x="291" y="1233"/>
                  </a:lnTo>
                  <a:lnTo>
                    <a:pt x="280" y="1233"/>
                  </a:lnTo>
                  <a:lnTo>
                    <a:pt x="270" y="1233"/>
                  </a:lnTo>
                  <a:lnTo>
                    <a:pt x="259" y="1231"/>
                  </a:lnTo>
                  <a:lnTo>
                    <a:pt x="248" y="1231"/>
                  </a:lnTo>
                  <a:lnTo>
                    <a:pt x="238" y="1229"/>
                  </a:lnTo>
                  <a:lnTo>
                    <a:pt x="229" y="1229"/>
                  </a:lnTo>
                  <a:lnTo>
                    <a:pt x="219" y="1229"/>
                  </a:lnTo>
                  <a:lnTo>
                    <a:pt x="210" y="1227"/>
                  </a:lnTo>
                  <a:lnTo>
                    <a:pt x="200" y="1227"/>
                  </a:lnTo>
                  <a:lnTo>
                    <a:pt x="192" y="1226"/>
                  </a:lnTo>
                  <a:lnTo>
                    <a:pt x="183" y="1224"/>
                  </a:lnTo>
                  <a:lnTo>
                    <a:pt x="175" y="1224"/>
                  </a:lnTo>
                  <a:lnTo>
                    <a:pt x="168" y="1222"/>
                  </a:lnTo>
                  <a:lnTo>
                    <a:pt x="160" y="1220"/>
                  </a:lnTo>
                  <a:lnTo>
                    <a:pt x="153" y="1216"/>
                  </a:lnTo>
                  <a:lnTo>
                    <a:pt x="145" y="1214"/>
                  </a:lnTo>
                  <a:lnTo>
                    <a:pt x="139" y="1212"/>
                  </a:lnTo>
                  <a:lnTo>
                    <a:pt x="134" y="1210"/>
                  </a:lnTo>
                  <a:lnTo>
                    <a:pt x="126" y="1208"/>
                  </a:lnTo>
                  <a:lnTo>
                    <a:pt x="120" y="1205"/>
                  </a:lnTo>
                  <a:lnTo>
                    <a:pt x="115" y="1203"/>
                  </a:lnTo>
                  <a:lnTo>
                    <a:pt x="109" y="1199"/>
                  </a:lnTo>
                  <a:lnTo>
                    <a:pt x="103" y="1195"/>
                  </a:lnTo>
                  <a:lnTo>
                    <a:pt x="97" y="1191"/>
                  </a:lnTo>
                  <a:lnTo>
                    <a:pt x="92" y="1188"/>
                  </a:lnTo>
                  <a:lnTo>
                    <a:pt x="88" y="1184"/>
                  </a:lnTo>
                  <a:lnTo>
                    <a:pt x="78" y="1174"/>
                  </a:lnTo>
                  <a:lnTo>
                    <a:pt x="73" y="1165"/>
                  </a:lnTo>
                  <a:lnTo>
                    <a:pt x="69" y="1161"/>
                  </a:lnTo>
                  <a:lnTo>
                    <a:pt x="65" y="1155"/>
                  </a:lnTo>
                  <a:lnTo>
                    <a:pt x="61" y="1150"/>
                  </a:lnTo>
                  <a:lnTo>
                    <a:pt x="59" y="1144"/>
                  </a:lnTo>
                  <a:lnTo>
                    <a:pt x="58" y="1136"/>
                  </a:lnTo>
                  <a:lnTo>
                    <a:pt x="54" y="1129"/>
                  </a:lnTo>
                  <a:lnTo>
                    <a:pt x="52" y="1117"/>
                  </a:lnTo>
                  <a:lnTo>
                    <a:pt x="48" y="1108"/>
                  </a:lnTo>
                  <a:lnTo>
                    <a:pt x="44" y="1096"/>
                  </a:lnTo>
                  <a:lnTo>
                    <a:pt x="42" y="1085"/>
                  </a:lnTo>
                  <a:lnTo>
                    <a:pt x="40" y="1070"/>
                  </a:lnTo>
                  <a:lnTo>
                    <a:pt x="39" y="1056"/>
                  </a:lnTo>
                  <a:lnTo>
                    <a:pt x="35" y="1041"/>
                  </a:lnTo>
                  <a:lnTo>
                    <a:pt x="31" y="1024"/>
                  </a:lnTo>
                  <a:lnTo>
                    <a:pt x="29" y="1007"/>
                  </a:lnTo>
                  <a:lnTo>
                    <a:pt x="27" y="988"/>
                  </a:lnTo>
                  <a:lnTo>
                    <a:pt x="25" y="969"/>
                  </a:lnTo>
                  <a:lnTo>
                    <a:pt x="23" y="950"/>
                  </a:lnTo>
                  <a:lnTo>
                    <a:pt x="21" y="931"/>
                  </a:lnTo>
                  <a:lnTo>
                    <a:pt x="20" y="910"/>
                  </a:lnTo>
                  <a:lnTo>
                    <a:pt x="16" y="887"/>
                  </a:lnTo>
                  <a:lnTo>
                    <a:pt x="16" y="865"/>
                  </a:lnTo>
                  <a:lnTo>
                    <a:pt x="12" y="842"/>
                  </a:lnTo>
                  <a:lnTo>
                    <a:pt x="12" y="819"/>
                  </a:lnTo>
                  <a:lnTo>
                    <a:pt x="10" y="796"/>
                  </a:lnTo>
                  <a:lnTo>
                    <a:pt x="8" y="771"/>
                  </a:lnTo>
                  <a:lnTo>
                    <a:pt x="6" y="749"/>
                  </a:lnTo>
                  <a:lnTo>
                    <a:pt x="6" y="724"/>
                  </a:lnTo>
                  <a:lnTo>
                    <a:pt x="4" y="699"/>
                  </a:lnTo>
                  <a:lnTo>
                    <a:pt x="2" y="674"/>
                  </a:lnTo>
                  <a:lnTo>
                    <a:pt x="2" y="650"/>
                  </a:lnTo>
                  <a:lnTo>
                    <a:pt x="2" y="625"/>
                  </a:lnTo>
                  <a:lnTo>
                    <a:pt x="0" y="600"/>
                  </a:lnTo>
                  <a:lnTo>
                    <a:pt x="0" y="574"/>
                  </a:lnTo>
                  <a:lnTo>
                    <a:pt x="0" y="549"/>
                  </a:lnTo>
                  <a:lnTo>
                    <a:pt x="0" y="524"/>
                  </a:lnTo>
                  <a:lnTo>
                    <a:pt x="0" y="500"/>
                  </a:lnTo>
                  <a:lnTo>
                    <a:pt x="0" y="475"/>
                  </a:lnTo>
                  <a:lnTo>
                    <a:pt x="0" y="448"/>
                  </a:lnTo>
                  <a:lnTo>
                    <a:pt x="0" y="424"/>
                  </a:lnTo>
                  <a:lnTo>
                    <a:pt x="0" y="401"/>
                  </a:lnTo>
                  <a:lnTo>
                    <a:pt x="0" y="376"/>
                  </a:lnTo>
                  <a:lnTo>
                    <a:pt x="2" y="353"/>
                  </a:lnTo>
                  <a:lnTo>
                    <a:pt x="4" y="331"/>
                  </a:lnTo>
                  <a:lnTo>
                    <a:pt x="6" y="306"/>
                  </a:lnTo>
                  <a:lnTo>
                    <a:pt x="8" y="283"/>
                  </a:lnTo>
                  <a:lnTo>
                    <a:pt x="8" y="262"/>
                  </a:lnTo>
                  <a:lnTo>
                    <a:pt x="10" y="241"/>
                  </a:lnTo>
                  <a:lnTo>
                    <a:pt x="12" y="220"/>
                  </a:lnTo>
                  <a:lnTo>
                    <a:pt x="14" y="201"/>
                  </a:lnTo>
                  <a:lnTo>
                    <a:pt x="18" y="180"/>
                  </a:lnTo>
                  <a:lnTo>
                    <a:pt x="21" y="163"/>
                  </a:lnTo>
                  <a:lnTo>
                    <a:pt x="23" y="146"/>
                  </a:lnTo>
                  <a:lnTo>
                    <a:pt x="25" y="129"/>
                  </a:lnTo>
                  <a:lnTo>
                    <a:pt x="29" y="112"/>
                  </a:lnTo>
                  <a:lnTo>
                    <a:pt x="33" y="99"/>
                  </a:lnTo>
                  <a:lnTo>
                    <a:pt x="37" y="84"/>
                  </a:lnTo>
                  <a:lnTo>
                    <a:pt x="40" y="70"/>
                  </a:lnTo>
                  <a:lnTo>
                    <a:pt x="44" y="57"/>
                  </a:lnTo>
                  <a:lnTo>
                    <a:pt x="50" y="47"/>
                  </a:lnTo>
                  <a:lnTo>
                    <a:pt x="54" y="36"/>
                  </a:lnTo>
                  <a:lnTo>
                    <a:pt x="59" y="28"/>
                  </a:lnTo>
                  <a:lnTo>
                    <a:pt x="63" y="21"/>
                  </a:lnTo>
                  <a:lnTo>
                    <a:pt x="71" y="15"/>
                  </a:lnTo>
                  <a:lnTo>
                    <a:pt x="75" y="9"/>
                  </a:lnTo>
                  <a:lnTo>
                    <a:pt x="82" y="6"/>
                  </a:lnTo>
                  <a:lnTo>
                    <a:pt x="88" y="4"/>
                  </a:lnTo>
                  <a:lnTo>
                    <a:pt x="96" y="4"/>
                  </a:lnTo>
                  <a:lnTo>
                    <a:pt x="96" y="4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39" name="Freeform 1275">
              <a:extLst>
                <a:ext uri="{FF2B5EF4-FFF2-40B4-BE49-F238E27FC236}">
                  <a16:creationId xmlns:a16="http://schemas.microsoft.com/office/drawing/2014/main" xmlns="" id="{D5D386D9-AEE2-4DC8-8F17-368FC915E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6" y="2017"/>
              <a:ext cx="171" cy="509"/>
            </a:xfrm>
            <a:custGeom>
              <a:avLst/>
              <a:gdLst>
                <a:gd name="T0" fmla="*/ 34 w 340"/>
                <a:gd name="T1" fmla="*/ 32 h 1019"/>
                <a:gd name="T2" fmla="*/ 63 w 340"/>
                <a:gd name="T3" fmla="*/ 21 h 1019"/>
                <a:gd name="T4" fmla="*/ 97 w 340"/>
                <a:gd name="T5" fmla="*/ 10 h 1019"/>
                <a:gd name="T6" fmla="*/ 135 w 340"/>
                <a:gd name="T7" fmla="*/ 4 h 1019"/>
                <a:gd name="T8" fmla="*/ 162 w 340"/>
                <a:gd name="T9" fmla="*/ 0 h 1019"/>
                <a:gd name="T10" fmla="*/ 188 w 340"/>
                <a:gd name="T11" fmla="*/ 0 h 1019"/>
                <a:gd name="T12" fmla="*/ 224 w 340"/>
                <a:gd name="T13" fmla="*/ 4 h 1019"/>
                <a:gd name="T14" fmla="*/ 262 w 340"/>
                <a:gd name="T15" fmla="*/ 17 h 1019"/>
                <a:gd name="T16" fmla="*/ 293 w 340"/>
                <a:gd name="T17" fmla="*/ 44 h 1019"/>
                <a:gd name="T18" fmla="*/ 306 w 340"/>
                <a:gd name="T19" fmla="*/ 67 h 1019"/>
                <a:gd name="T20" fmla="*/ 314 w 340"/>
                <a:gd name="T21" fmla="*/ 97 h 1019"/>
                <a:gd name="T22" fmla="*/ 321 w 340"/>
                <a:gd name="T23" fmla="*/ 137 h 1019"/>
                <a:gd name="T24" fmla="*/ 327 w 340"/>
                <a:gd name="T25" fmla="*/ 184 h 1019"/>
                <a:gd name="T26" fmla="*/ 331 w 340"/>
                <a:gd name="T27" fmla="*/ 239 h 1019"/>
                <a:gd name="T28" fmla="*/ 334 w 340"/>
                <a:gd name="T29" fmla="*/ 298 h 1019"/>
                <a:gd name="T30" fmla="*/ 336 w 340"/>
                <a:gd name="T31" fmla="*/ 361 h 1019"/>
                <a:gd name="T32" fmla="*/ 338 w 340"/>
                <a:gd name="T33" fmla="*/ 428 h 1019"/>
                <a:gd name="T34" fmla="*/ 338 w 340"/>
                <a:gd name="T35" fmla="*/ 492 h 1019"/>
                <a:gd name="T36" fmla="*/ 338 w 340"/>
                <a:gd name="T37" fmla="*/ 559 h 1019"/>
                <a:gd name="T38" fmla="*/ 338 w 340"/>
                <a:gd name="T39" fmla="*/ 623 h 1019"/>
                <a:gd name="T40" fmla="*/ 338 w 340"/>
                <a:gd name="T41" fmla="*/ 686 h 1019"/>
                <a:gd name="T42" fmla="*/ 336 w 340"/>
                <a:gd name="T43" fmla="*/ 741 h 1019"/>
                <a:gd name="T44" fmla="*/ 336 w 340"/>
                <a:gd name="T45" fmla="*/ 792 h 1019"/>
                <a:gd name="T46" fmla="*/ 336 w 340"/>
                <a:gd name="T47" fmla="*/ 838 h 1019"/>
                <a:gd name="T48" fmla="*/ 336 w 340"/>
                <a:gd name="T49" fmla="*/ 872 h 1019"/>
                <a:gd name="T50" fmla="*/ 334 w 340"/>
                <a:gd name="T51" fmla="*/ 899 h 1019"/>
                <a:gd name="T52" fmla="*/ 333 w 340"/>
                <a:gd name="T53" fmla="*/ 922 h 1019"/>
                <a:gd name="T54" fmla="*/ 325 w 340"/>
                <a:gd name="T55" fmla="*/ 954 h 1019"/>
                <a:gd name="T56" fmla="*/ 312 w 340"/>
                <a:gd name="T57" fmla="*/ 979 h 1019"/>
                <a:gd name="T58" fmla="*/ 283 w 340"/>
                <a:gd name="T59" fmla="*/ 998 h 1019"/>
                <a:gd name="T60" fmla="*/ 258 w 340"/>
                <a:gd name="T61" fmla="*/ 1003 h 1019"/>
                <a:gd name="T62" fmla="*/ 228 w 340"/>
                <a:gd name="T63" fmla="*/ 1007 h 1019"/>
                <a:gd name="T64" fmla="*/ 196 w 340"/>
                <a:gd name="T65" fmla="*/ 1007 h 1019"/>
                <a:gd name="T66" fmla="*/ 158 w 340"/>
                <a:gd name="T67" fmla="*/ 1013 h 1019"/>
                <a:gd name="T68" fmla="*/ 124 w 340"/>
                <a:gd name="T69" fmla="*/ 1017 h 1019"/>
                <a:gd name="T70" fmla="*/ 95 w 340"/>
                <a:gd name="T71" fmla="*/ 1017 h 1019"/>
                <a:gd name="T72" fmla="*/ 65 w 340"/>
                <a:gd name="T73" fmla="*/ 1011 h 1019"/>
                <a:gd name="T74" fmla="*/ 32 w 340"/>
                <a:gd name="T75" fmla="*/ 988 h 1019"/>
                <a:gd name="T76" fmla="*/ 21 w 340"/>
                <a:gd name="T77" fmla="*/ 963 h 1019"/>
                <a:gd name="T78" fmla="*/ 11 w 340"/>
                <a:gd name="T79" fmla="*/ 931 h 1019"/>
                <a:gd name="T80" fmla="*/ 8 w 340"/>
                <a:gd name="T81" fmla="*/ 895 h 1019"/>
                <a:gd name="T82" fmla="*/ 4 w 340"/>
                <a:gd name="T83" fmla="*/ 865 h 1019"/>
                <a:gd name="T84" fmla="*/ 2 w 340"/>
                <a:gd name="T85" fmla="*/ 825 h 1019"/>
                <a:gd name="T86" fmla="*/ 2 w 340"/>
                <a:gd name="T87" fmla="*/ 777 h 1019"/>
                <a:gd name="T88" fmla="*/ 0 w 340"/>
                <a:gd name="T89" fmla="*/ 726 h 1019"/>
                <a:gd name="T90" fmla="*/ 0 w 340"/>
                <a:gd name="T91" fmla="*/ 669 h 1019"/>
                <a:gd name="T92" fmla="*/ 0 w 340"/>
                <a:gd name="T93" fmla="*/ 608 h 1019"/>
                <a:gd name="T94" fmla="*/ 2 w 340"/>
                <a:gd name="T95" fmla="*/ 547 h 1019"/>
                <a:gd name="T96" fmla="*/ 2 w 340"/>
                <a:gd name="T97" fmla="*/ 485 h 1019"/>
                <a:gd name="T98" fmla="*/ 2 w 340"/>
                <a:gd name="T99" fmla="*/ 424 h 1019"/>
                <a:gd name="T100" fmla="*/ 4 w 340"/>
                <a:gd name="T101" fmla="*/ 365 h 1019"/>
                <a:gd name="T102" fmla="*/ 4 w 340"/>
                <a:gd name="T103" fmla="*/ 310 h 1019"/>
                <a:gd name="T104" fmla="*/ 6 w 340"/>
                <a:gd name="T105" fmla="*/ 262 h 1019"/>
                <a:gd name="T106" fmla="*/ 6 w 340"/>
                <a:gd name="T107" fmla="*/ 219 h 1019"/>
                <a:gd name="T108" fmla="*/ 8 w 340"/>
                <a:gd name="T109" fmla="*/ 184 h 1019"/>
                <a:gd name="T110" fmla="*/ 8 w 340"/>
                <a:gd name="T111" fmla="*/ 156 h 1019"/>
                <a:gd name="T112" fmla="*/ 6 w 340"/>
                <a:gd name="T113" fmla="*/ 133 h 1019"/>
                <a:gd name="T114" fmla="*/ 4 w 340"/>
                <a:gd name="T115" fmla="*/ 105 h 1019"/>
                <a:gd name="T116" fmla="*/ 2 w 340"/>
                <a:gd name="T117" fmla="*/ 80 h 1019"/>
                <a:gd name="T118" fmla="*/ 6 w 340"/>
                <a:gd name="T119" fmla="*/ 57 h 1019"/>
                <a:gd name="T120" fmla="*/ 23 w 340"/>
                <a:gd name="T121" fmla="*/ 44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0" h="1019">
                  <a:moveTo>
                    <a:pt x="23" y="44"/>
                  </a:moveTo>
                  <a:lnTo>
                    <a:pt x="25" y="40"/>
                  </a:lnTo>
                  <a:lnTo>
                    <a:pt x="28" y="36"/>
                  </a:lnTo>
                  <a:lnTo>
                    <a:pt x="34" y="32"/>
                  </a:lnTo>
                  <a:lnTo>
                    <a:pt x="40" y="30"/>
                  </a:lnTo>
                  <a:lnTo>
                    <a:pt x="46" y="27"/>
                  </a:lnTo>
                  <a:lnTo>
                    <a:pt x="55" y="25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80" y="15"/>
                  </a:lnTo>
                  <a:lnTo>
                    <a:pt x="89" y="13"/>
                  </a:lnTo>
                  <a:lnTo>
                    <a:pt x="97" y="10"/>
                  </a:lnTo>
                  <a:lnTo>
                    <a:pt x="108" y="8"/>
                  </a:lnTo>
                  <a:lnTo>
                    <a:pt x="118" y="6"/>
                  </a:lnTo>
                  <a:lnTo>
                    <a:pt x="129" y="4"/>
                  </a:lnTo>
                  <a:lnTo>
                    <a:pt x="135" y="4"/>
                  </a:lnTo>
                  <a:lnTo>
                    <a:pt x="139" y="2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62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5" y="0"/>
                  </a:lnTo>
                  <a:lnTo>
                    <a:pt x="215" y="2"/>
                  </a:lnTo>
                  <a:lnTo>
                    <a:pt x="224" y="4"/>
                  </a:lnTo>
                  <a:lnTo>
                    <a:pt x="236" y="8"/>
                  </a:lnTo>
                  <a:lnTo>
                    <a:pt x="245" y="11"/>
                  </a:lnTo>
                  <a:lnTo>
                    <a:pt x="255" y="13"/>
                  </a:lnTo>
                  <a:lnTo>
                    <a:pt x="262" y="17"/>
                  </a:lnTo>
                  <a:lnTo>
                    <a:pt x="272" y="25"/>
                  </a:lnTo>
                  <a:lnTo>
                    <a:pt x="279" y="30"/>
                  </a:lnTo>
                  <a:lnTo>
                    <a:pt x="287" y="36"/>
                  </a:lnTo>
                  <a:lnTo>
                    <a:pt x="293" y="44"/>
                  </a:lnTo>
                  <a:lnTo>
                    <a:pt x="300" y="53"/>
                  </a:lnTo>
                  <a:lnTo>
                    <a:pt x="302" y="57"/>
                  </a:lnTo>
                  <a:lnTo>
                    <a:pt x="304" y="63"/>
                  </a:lnTo>
                  <a:lnTo>
                    <a:pt x="306" y="67"/>
                  </a:lnTo>
                  <a:lnTo>
                    <a:pt x="310" y="74"/>
                  </a:lnTo>
                  <a:lnTo>
                    <a:pt x="310" y="80"/>
                  </a:lnTo>
                  <a:lnTo>
                    <a:pt x="314" y="89"/>
                  </a:lnTo>
                  <a:lnTo>
                    <a:pt x="314" y="97"/>
                  </a:lnTo>
                  <a:lnTo>
                    <a:pt x="317" y="108"/>
                  </a:lnTo>
                  <a:lnTo>
                    <a:pt x="317" y="118"/>
                  </a:lnTo>
                  <a:lnTo>
                    <a:pt x="321" y="127"/>
                  </a:lnTo>
                  <a:lnTo>
                    <a:pt x="321" y="137"/>
                  </a:lnTo>
                  <a:lnTo>
                    <a:pt x="323" y="150"/>
                  </a:lnTo>
                  <a:lnTo>
                    <a:pt x="325" y="162"/>
                  </a:lnTo>
                  <a:lnTo>
                    <a:pt x="327" y="173"/>
                  </a:lnTo>
                  <a:lnTo>
                    <a:pt x="327" y="184"/>
                  </a:lnTo>
                  <a:lnTo>
                    <a:pt x="329" y="200"/>
                  </a:lnTo>
                  <a:lnTo>
                    <a:pt x="329" y="211"/>
                  </a:lnTo>
                  <a:lnTo>
                    <a:pt x="331" y="226"/>
                  </a:lnTo>
                  <a:lnTo>
                    <a:pt x="331" y="239"/>
                  </a:lnTo>
                  <a:lnTo>
                    <a:pt x="333" y="255"/>
                  </a:lnTo>
                  <a:lnTo>
                    <a:pt x="333" y="268"/>
                  </a:lnTo>
                  <a:lnTo>
                    <a:pt x="334" y="283"/>
                  </a:lnTo>
                  <a:lnTo>
                    <a:pt x="334" y="298"/>
                  </a:lnTo>
                  <a:lnTo>
                    <a:pt x="336" y="315"/>
                  </a:lnTo>
                  <a:lnTo>
                    <a:pt x="336" y="331"/>
                  </a:lnTo>
                  <a:lnTo>
                    <a:pt x="336" y="346"/>
                  </a:lnTo>
                  <a:lnTo>
                    <a:pt x="336" y="361"/>
                  </a:lnTo>
                  <a:lnTo>
                    <a:pt x="338" y="378"/>
                  </a:lnTo>
                  <a:lnTo>
                    <a:pt x="338" y="393"/>
                  </a:lnTo>
                  <a:lnTo>
                    <a:pt x="338" y="410"/>
                  </a:lnTo>
                  <a:lnTo>
                    <a:pt x="338" y="428"/>
                  </a:lnTo>
                  <a:lnTo>
                    <a:pt x="340" y="445"/>
                  </a:lnTo>
                  <a:lnTo>
                    <a:pt x="338" y="460"/>
                  </a:lnTo>
                  <a:lnTo>
                    <a:pt x="338" y="477"/>
                  </a:lnTo>
                  <a:lnTo>
                    <a:pt x="338" y="492"/>
                  </a:lnTo>
                  <a:lnTo>
                    <a:pt x="338" y="509"/>
                  </a:lnTo>
                  <a:lnTo>
                    <a:pt x="338" y="524"/>
                  </a:lnTo>
                  <a:lnTo>
                    <a:pt x="338" y="543"/>
                  </a:lnTo>
                  <a:lnTo>
                    <a:pt x="338" y="559"/>
                  </a:lnTo>
                  <a:lnTo>
                    <a:pt x="338" y="576"/>
                  </a:lnTo>
                  <a:lnTo>
                    <a:pt x="338" y="591"/>
                  </a:lnTo>
                  <a:lnTo>
                    <a:pt x="338" y="608"/>
                  </a:lnTo>
                  <a:lnTo>
                    <a:pt x="338" y="623"/>
                  </a:lnTo>
                  <a:lnTo>
                    <a:pt x="338" y="640"/>
                  </a:lnTo>
                  <a:lnTo>
                    <a:pt x="338" y="656"/>
                  </a:lnTo>
                  <a:lnTo>
                    <a:pt x="338" y="671"/>
                  </a:lnTo>
                  <a:lnTo>
                    <a:pt x="338" y="686"/>
                  </a:lnTo>
                  <a:lnTo>
                    <a:pt x="338" y="701"/>
                  </a:lnTo>
                  <a:lnTo>
                    <a:pt x="336" y="715"/>
                  </a:lnTo>
                  <a:lnTo>
                    <a:pt x="336" y="728"/>
                  </a:lnTo>
                  <a:lnTo>
                    <a:pt x="336" y="741"/>
                  </a:lnTo>
                  <a:lnTo>
                    <a:pt x="336" y="754"/>
                  </a:lnTo>
                  <a:lnTo>
                    <a:pt x="336" y="768"/>
                  </a:lnTo>
                  <a:lnTo>
                    <a:pt x="336" y="781"/>
                  </a:lnTo>
                  <a:lnTo>
                    <a:pt x="336" y="792"/>
                  </a:lnTo>
                  <a:lnTo>
                    <a:pt x="336" y="806"/>
                  </a:lnTo>
                  <a:lnTo>
                    <a:pt x="336" y="815"/>
                  </a:lnTo>
                  <a:lnTo>
                    <a:pt x="336" y="827"/>
                  </a:lnTo>
                  <a:lnTo>
                    <a:pt x="336" y="838"/>
                  </a:lnTo>
                  <a:lnTo>
                    <a:pt x="336" y="848"/>
                  </a:lnTo>
                  <a:lnTo>
                    <a:pt x="336" y="855"/>
                  </a:lnTo>
                  <a:lnTo>
                    <a:pt x="336" y="865"/>
                  </a:lnTo>
                  <a:lnTo>
                    <a:pt x="336" y="872"/>
                  </a:lnTo>
                  <a:lnTo>
                    <a:pt x="336" y="882"/>
                  </a:lnTo>
                  <a:lnTo>
                    <a:pt x="334" y="887"/>
                  </a:lnTo>
                  <a:lnTo>
                    <a:pt x="334" y="893"/>
                  </a:lnTo>
                  <a:lnTo>
                    <a:pt x="334" y="899"/>
                  </a:lnTo>
                  <a:lnTo>
                    <a:pt x="334" y="906"/>
                  </a:lnTo>
                  <a:lnTo>
                    <a:pt x="334" y="912"/>
                  </a:lnTo>
                  <a:lnTo>
                    <a:pt x="334" y="918"/>
                  </a:lnTo>
                  <a:lnTo>
                    <a:pt x="333" y="922"/>
                  </a:lnTo>
                  <a:lnTo>
                    <a:pt x="333" y="929"/>
                  </a:lnTo>
                  <a:lnTo>
                    <a:pt x="331" y="937"/>
                  </a:lnTo>
                  <a:lnTo>
                    <a:pt x="329" y="946"/>
                  </a:lnTo>
                  <a:lnTo>
                    <a:pt x="325" y="954"/>
                  </a:lnTo>
                  <a:lnTo>
                    <a:pt x="323" y="962"/>
                  </a:lnTo>
                  <a:lnTo>
                    <a:pt x="319" y="969"/>
                  </a:lnTo>
                  <a:lnTo>
                    <a:pt x="315" y="975"/>
                  </a:lnTo>
                  <a:lnTo>
                    <a:pt x="312" y="979"/>
                  </a:lnTo>
                  <a:lnTo>
                    <a:pt x="308" y="984"/>
                  </a:lnTo>
                  <a:lnTo>
                    <a:pt x="298" y="992"/>
                  </a:lnTo>
                  <a:lnTo>
                    <a:pt x="291" y="998"/>
                  </a:lnTo>
                  <a:lnTo>
                    <a:pt x="283" y="998"/>
                  </a:lnTo>
                  <a:lnTo>
                    <a:pt x="277" y="1001"/>
                  </a:lnTo>
                  <a:lnTo>
                    <a:pt x="270" y="1001"/>
                  </a:lnTo>
                  <a:lnTo>
                    <a:pt x="264" y="1003"/>
                  </a:lnTo>
                  <a:lnTo>
                    <a:pt x="258" y="1003"/>
                  </a:lnTo>
                  <a:lnTo>
                    <a:pt x="251" y="1005"/>
                  </a:lnTo>
                  <a:lnTo>
                    <a:pt x="243" y="1005"/>
                  </a:lnTo>
                  <a:lnTo>
                    <a:pt x="236" y="1007"/>
                  </a:lnTo>
                  <a:lnTo>
                    <a:pt x="228" y="1007"/>
                  </a:lnTo>
                  <a:lnTo>
                    <a:pt x="220" y="1007"/>
                  </a:lnTo>
                  <a:lnTo>
                    <a:pt x="213" y="1007"/>
                  </a:lnTo>
                  <a:lnTo>
                    <a:pt x="203" y="1007"/>
                  </a:lnTo>
                  <a:lnTo>
                    <a:pt x="196" y="1007"/>
                  </a:lnTo>
                  <a:lnTo>
                    <a:pt x="186" y="1009"/>
                  </a:lnTo>
                  <a:lnTo>
                    <a:pt x="177" y="1011"/>
                  </a:lnTo>
                  <a:lnTo>
                    <a:pt x="169" y="1013"/>
                  </a:lnTo>
                  <a:lnTo>
                    <a:pt x="158" y="1013"/>
                  </a:lnTo>
                  <a:lnTo>
                    <a:pt x="150" y="1013"/>
                  </a:lnTo>
                  <a:lnTo>
                    <a:pt x="141" y="1015"/>
                  </a:lnTo>
                  <a:lnTo>
                    <a:pt x="131" y="1017"/>
                  </a:lnTo>
                  <a:lnTo>
                    <a:pt x="124" y="1017"/>
                  </a:lnTo>
                  <a:lnTo>
                    <a:pt x="116" y="1017"/>
                  </a:lnTo>
                  <a:lnTo>
                    <a:pt x="108" y="1017"/>
                  </a:lnTo>
                  <a:lnTo>
                    <a:pt x="103" y="1019"/>
                  </a:lnTo>
                  <a:lnTo>
                    <a:pt x="95" y="1017"/>
                  </a:lnTo>
                  <a:lnTo>
                    <a:pt x="87" y="1017"/>
                  </a:lnTo>
                  <a:lnTo>
                    <a:pt x="82" y="1017"/>
                  </a:lnTo>
                  <a:lnTo>
                    <a:pt x="76" y="1015"/>
                  </a:lnTo>
                  <a:lnTo>
                    <a:pt x="65" y="1011"/>
                  </a:lnTo>
                  <a:lnTo>
                    <a:pt x="55" y="1007"/>
                  </a:lnTo>
                  <a:lnTo>
                    <a:pt x="46" y="1001"/>
                  </a:lnTo>
                  <a:lnTo>
                    <a:pt x="36" y="992"/>
                  </a:lnTo>
                  <a:lnTo>
                    <a:pt x="32" y="988"/>
                  </a:lnTo>
                  <a:lnTo>
                    <a:pt x="30" y="982"/>
                  </a:lnTo>
                  <a:lnTo>
                    <a:pt x="27" y="977"/>
                  </a:lnTo>
                  <a:lnTo>
                    <a:pt x="25" y="971"/>
                  </a:lnTo>
                  <a:lnTo>
                    <a:pt x="21" y="963"/>
                  </a:lnTo>
                  <a:lnTo>
                    <a:pt x="17" y="956"/>
                  </a:lnTo>
                  <a:lnTo>
                    <a:pt x="15" y="948"/>
                  </a:lnTo>
                  <a:lnTo>
                    <a:pt x="15" y="941"/>
                  </a:lnTo>
                  <a:lnTo>
                    <a:pt x="11" y="931"/>
                  </a:lnTo>
                  <a:lnTo>
                    <a:pt x="11" y="922"/>
                  </a:lnTo>
                  <a:lnTo>
                    <a:pt x="9" y="912"/>
                  </a:lnTo>
                  <a:lnTo>
                    <a:pt x="9" y="901"/>
                  </a:lnTo>
                  <a:lnTo>
                    <a:pt x="8" y="895"/>
                  </a:lnTo>
                  <a:lnTo>
                    <a:pt x="6" y="887"/>
                  </a:lnTo>
                  <a:lnTo>
                    <a:pt x="6" y="880"/>
                  </a:lnTo>
                  <a:lnTo>
                    <a:pt x="6" y="872"/>
                  </a:lnTo>
                  <a:lnTo>
                    <a:pt x="4" y="865"/>
                  </a:lnTo>
                  <a:lnTo>
                    <a:pt x="4" y="855"/>
                  </a:lnTo>
                  <a:lnTo>
                    <a:pt x="4" y="844"/>
                  </a:lnTo>
                  <a:lnTo>
                    <a:pt x="4" y="836"/>
                  </a:lnTo>
                  <a:lnTo>
                    <a:pt x="2" y="825"/>
                  </a:lnTo>
                  <a:lnTo>
                    <a:pt x="2" y="813"/>
                  </a:lnTo>
                  <a:lnTo>
                    <a:pt x="2" y="802"/>
                  </a:lnTo>
                  <a:lnTo>
                    <a:pt x="2" y="791"/>
                  </a:lnTo>
                  <a:lnTo>
                    <a:pt x="2" y="777"/>
                  </a:lnTo>
                  <a:lnTo>
                    <a:pt x="2" y="766"/>
                  </a:lnTo>
                  <a:lnTo>
                    <a:pt x="2" y="753"/>
                  </a:lnTo>
                  <a:lnTo>
                    <a:pt x="2" y="741"/>
                  </a:lnTo>
                  <a:lnTo>
                    <a:pt x="0" y="726"/>
                  </a:lnTo>
                  <a:lnTo>
                    <a:pt x="0" y="713"/>
                  </a:lnTo>
                  <a:lnTo>
                    <a:pt x="0" y="697"/>
                  </a:lnTo>
                  <a:lnTo>
                    <a:pt x="0" y="684"/>
                  </a:lnTo>
                  <a:lnTo>
                    <a:pt x="0" y="669"/>
                  </a:lnTo>
                  <a:lnTo>
                    <a:pt x="0" y="654"/>
                  </a:lnTo>
                  <a:lnTo>
                    <a:pt x="0" y="638"/>
                  </a:lnTo>
                  <a:lnTo>
                    <a:pt x="0" y="623"/>
                  </a:lnTo>
                  <a:lnTo>
                    <a:pt x="0" y="608"/>
                  </a:lnTo>
                  <a:lnTo>
                    <a:pt x="0" y="593"/>
                  </a:lnTo>
                  <a:lnTo>
                    <a:pt x="0" y="578"/>
                  </a:lnTo>
                  <a:lnTo>
                    <a:pt x="2" y="562"/>
                  </a:lnTo>
                  <a:lnTo>
                    <a:pt x="2" y="547"/>
                  </a:lnTo>
                  <a:lnTo>
                    <a:pt x="2" y="532"/>
                  </a:lnTo>
                  <a:lnTo>
                    <a:pt x="2" y="517"/>
                  </a:lnTo>
                  <a:lnTo>
                    <a:pt x="2" y="502"/>
                  </a:lnTo>
                  <a:lnTo>
                    <a:pt x="2" y="485"/>
                  </a:lnTo>
                  <a:lnTo>
                    <a:pt x="2" y="469"/>
                  </a:lnTo>
                  <a:lnTo>
                    <a:pt x="2" y="454"/>
                  </a:lnTo>
                  <a:lnTo>
                    <a:pt x="2" y="439"/>
                  </a:lnTo>
                  <a:lnTo>
                    <a:pt x="2" y="424"/>
                  </a:lnTo>
                  <a:lnTo>
                    <a:pt x="2" y="409"/>
                  </a:lnTo>
                  <a:lnTo>
                    <a:pt x="2" y="393"/>
                  </a:lnTo>
                  <a:lnTo>
                    <a:pt x="4" y="380"/>
                  </a:lnTo>
                  <a:lnTo>
                    <a:pt x="4" y="365"/>
                  </a:lnTo>
                  <a:lnTo>
                    <a:pt x="4" y="352"/>
                  </a:lnTo>
                  <a:lnTo>
                    <a:pt x="4" y="336"/>
                  </a:lnTo>
                  <a:lnTo>
                    <a:pt x="4" y="323"/>
                  </a:lnTo>
                  <a:lnTo>
                    <a:pt x="4" y="310"/>
                  </a:lnTo>
                  <a:lnTo>
                    <a:pt x="4" y="296"/>
                  </a:lnTo>
                  <a:lnTo>
                    <a:pt x="4" y="285"/>
                  </a:lnTo>
                  <a:lnTo>
                    <a:pt x="6" y="274"/>
                  </a:lnTo>
                  <a:lnTo>
                    <a:pt x="6" y="262"/>
                  </a:lnTo>
                  <a:lnTo>
                    <a:pt x="6" y="249"/>
                  </a:lnTo>
                  <a:lnTo>
                    <a:pt x="6" y="239"/>
                  </a:lnTo>
                  <a:lnTo>
                    <a:pt x="6" y="228"/>
                  </a:lnTo>
                  <a:lnTo>
                    <a:pt x="6" y="219"/>
                  </a:lnTo>
                  <a:lnTo>
                    <a:pt x="6" y="209"/>
                  </a:lnTo>
                  <a:lnTo>
                    <a:pt x="6" y="200"/>
                  </a:lnTo>
                  <a:lnTo>
                    <a:pt x="8" y="194"/>
                  </a:lnTo>
                  <a:lnTo>
                    <a:pt x="8" y="184"/>
                  </a:lnTo>
                  <a:lnTo>
                    <a:pt x="8" y="179"/>
                  </a:lnTo>
                  <a:lnTo>
                    <a:pt x="8" y="171"/>
                  </a:lnTo>
                  <a:lnTo>
                    <a:pt x="8" y="165"/>
                  </a:lnTo>
                  <a:lnTo>
                    <a:pt x="8" y="156"/>
                  </a:lnTo>
                  <a:lnTo>
                    <a:pt x="9" y="150"/>
                  </a:lnTo>
                  <a:lnTo>
                    <a:pt x="8" y="144"/>
                  </a:lnTo>
                  <a:lnTo>
                    <a:pt x="8" y="139"/>
                  </a:lnTo>
                  <a:lnTo>
                    <a:pt x="6" y="133"/>
                  </a:lnTo>
                  <a:lnTo>
                    <a:pt x="6" y="129"/>
                  </a:lnTo>
                  <a:lnTo>
                    <a:pt x="6" y="120"/>
                  </a:lnTo>
                  <a:lnTo>
                    <a:pt x="6" y="112"/>
                  </a:lnTo>
                  <a:lnTo>
                    <a:pt x="4" y="105"/>
                  </a:lnTo>
                  <a:lnTo>
                    <a:pt x="4" y="97"/>
                  </a:lnTo>
                  <a:lnTo>
                    <a:pt x="2" y="91"/>
                  </a:lnTo>
                  <a:lnTo>
                    <a:pt x="2" y="86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4" y="63"/>
                  </a:lnTo>
                  <a:lnTo>
                    <a:pt x="6" y="57"/>
                  </a:lnTo>
                  <a:lnTo>
                    <a:pt x="11" y="53"/>
                  </a:lnTo>
                  <a:lnTo>
                    <a:pt x="15" y="48"/>
                  </a:lnTo>
                  <a:lnTo>
                    <a:pt x="23" y="44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708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0" name="Freeform 1276">
              <a:extLst>
                <a:ext uri="{FF2B5EF4-FFF2-40B4-BE49-F238E27FC236}">
                  <a16:creationId xmlns:a16="http://schemas.microsoft.com/office/drawing/2014/main" xmlns="" id="{8469DC08-EC0D-4565-B7ED-5D72DB0D4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087"/>
              <a:ext cx="110" cy="59"/>
            </a:xfrm>
            <a:custGeom>
              <a:avLst/>
              <a:gdLst>
                <a:gd name="T0" fmla="*/ 23 w 220"/>
                <a:gd name="T1" fmla="*/ 7 h 117"/>
                <a:gd name="T2" fmla="*/ 30 w 220"/>
                <a:gd name="T3" fmla="*/ 5 h 117"/>
                <a:gd name="T4" fmla="*/ 42 w 220"/>
                <a:gd name="T5" fmla="*/ 5 h 117"/>
                <a:gd name="T6" fmla="*/ 53 w 220"/>
                <a:gd name="T7" fmla="*/ 3 h 117"/>
                <a:gd name="T8" fmla="*/ 66 w 220"/>
                <a:gd name="T9" fmla="*/ 2 h 117"/>
                <a:gd name="T10" fmla="*/ 81 w 220"/>
                <a:gd name="T11" fmla="*/ 0 h 117"/>
                <a:gd name="T12" fmla="*/ 97 w 220"/>
                <a:gd name="T13" fmla="*/ 0 h 117"/>
                <a:gd name="T14" fmla="*/ 114 w 220"/>
                <a:gd name="T15" fmla="*/ 0 h 117"/>
                <a:gd name="T16" fmla="*/ 129 w 220"/>
                <a:gd name="T17" fmla="*/ 0 h 117"/>
                <a:gd name="T18" fmla="*/ 144 w 220"/>
                <a:gd name="T19" fmla="*/ 0 h 117"/>
                <a:gd name="T20" fmla="*/ 159 w 220"/>
                <a:gd name="T21" fmla="*/ 0 h 117"/>
                <a:gd name="T22" fmla="*/ 175 w 220"/>
                <a:gd name="T23" fmla="*/ 0 h 117"/>
                <a:gd name="T24" fmla="*/ 186 w 220"/>
                <a:gd name="T25" fmla="*/ 2 h 117"/>
                <a:gd name="T26" fmla="*/ 199 w 220"/>
                <a:gd name="T27" fmla="*/ 5 h 117"/>
                <a:gd name="T28" fmla="*/ 207 w 220"/>
                <a:gd name="T29" fmla="*/ 13 h 117"/>
                <a:gd name="T30" fmla="*/ 213 w 220"/>
                <a:gd name="T31" fmla="*/ 24 h 117"/>
                <a:gd name="T32" fmla="*/ 216 w 220"/>
                <a:gd name="T33" fmla="*/ 40 h 117"/>
                <a:gd name="T34" fmla="*/ 218 w 220"/>
                <a:gd name="T35" fmla="*/ 57 h 117"/>
                <a:gd name="T36" fmla="*/ 218 w 220"/>
                <a:gd name="T37" fmla="*/ 74 h 117"/>
                <a:gd name="T38" fmla="*/ 216 w 220"/>
                <a:gd name="T39" fmla="*/ 89 h 117"/>
                <a:gd name="T40" fmla="*/ 211 w 220"/>
                <a:gd name="T41" fmla="*/ 102 h 117"/>
                <a:gd name="T42" fmla="*/ 203 w 220"/>
                <a:gd name="T43" fmla="*/ 112 h 117"/>
                <a:gd name="T44" fmla="*/ 194 w 220"/>
                <a:gd name="T45" fmla="*/ 116 h 117"/>
                <a:gd name="T46" fmla="*/ 184 w 220"/>
                <a:gd name="T47" fmla="*/ 116 h 117"/>
                <a:gd name="T48" fmla="*/ 173 w 220"/>
                <a:gd name="T49" fmla="*/ 117 h 117"/>
                <a:gd name="T50" fmla="*/ 159 w 220"/>
                <a:gd name="T51" fmla="*/ 117 h 117"/>
                <a:gd name="T52" fmla="*/ 146 w 220"/>
                <a:gd name="T53" fmla="*/ 117 h 117"/>
                <a:gd name="T54" fmla="*/ 133 w 220"/>
                <a:gd name="T55" fmla="*/ 117 h 117"/>
                <a:gd name="T56" fmla="*/ 118 w 220"/>
                <a:gd name="T57" fmla="*/ 117 h 117"/>
                <a:gd name="T58" fmla="*/ 102 w 220"/>
                <a:gd name="T59" fmla="*/ 117 h 117"/>
                <a:gd name="T60" fmla="*/ 87 w 220"/>
                <a:gd name="T61" fmla="*/ 117 h 117"/>
                <a:gd name="T62" fmla="*/ 72 w 220"/>
                <a:gd name="T63" fmla="*/ 116 h 117"/>
                <a:gd name="T64" fmla="*/ 59 w 220"/>
                <a:gd name="T65" fmla="*/ 114 h 117"/>
                <a:gd name="T66" fmla="*/ 45 w 220"/>
                <a:gd name="T67" fmla="*/ 112 h 117"/>
                <a:gd name="T68" fmla="*/ 34 w 220"/>
                <a:gd name="T69" fmla="*/ 110 h 117"/>
                <a:gd name="T70" fmla="*/ 24 w 220"/>
                <a:gd name="T71" fmla="*/ 106 h 117"/>
                <a:gd name="T72" fmla="*/ 13 w 220"/>
                <a:gd name="T73" fmla="*/ 102 h 117"/>
                <a:gd name="T74" fmla="*/ 7 w 220"/>
                <a:gd name="T75" fmla="*/ 93 h 117"/>
                <a:gd name="T76" fmla="*/ 2 w 220"/>
                <a:gd name="T77" fmla="*/ 81 h 117"/>
                <a:gd name="T78" fmla="*/ 0 w 220"/>
                <a:gd name="T79" fmla="*/ 68 h 117"/>
                <a:gd name="T80" fmla="*/ 0 w 220"/>
                <a:gd name="T81" fmla="*/ 53 h 117"/>
                <a:gd name="T82" fmla="*/ 2 w 220"/>
                <a:gd name="T83" fmla="*/ 38 h 117"/>
                <a:gd name="T84" fmla="*/ 4 w 220"/>
                <a:gd name="T85" fmla="*/ 24 h 117"/>
                <a:gd name="T86" fmla="*/ 13 w 220"/>
                <a:gd name="T87" fmla="*/ 11 h 117"/>
                <a:gd name="T88" fmla="*/ 21 w 220"/>
                <a:gd name="T89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0" h="117">
                  <a:moveTo>
                    <a:pt x="21" y="7"/>
                  </a:moveTo>
                  <a:lnTo>
                    <a:pt x="23" y="7"/>
                  </a:lnTo>
                  <a:lnTo>
                    <a:pt x="28" y="5"/>
                  </a:lnTo>
                  <a:lnTo>
                    <a:pt x="30" y="5"/>
                  </a:lnTo>
                  <a:lnTo>
                    <a:pt x="36" y="5"/>
                  </a:lnTo>
                  <a:lnTo>
                    <a:pt x="42" y="5"/>
                  </a:lnTo>
                  <a:lnTo>
                    <a:pt x="47" y="5"/>
                  </a:lnTo>
                  <a:lnTo>
                    <a:pt x="53" y="3"/>
                  </a:lnTo>
                  <a:lnTo>
                    <a:pt x="59" y="2"/>
                  </a:lnTo>
                  <a:lnTo>
                    <a:pt x="66" y="2"/>
                  </a:lnTo>
                  <a:lnTo>
                    <a:pt x="74" y="2"/>
                  </a:lnTo>
                  <a:lnTo>
                    <a:pt x="81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6" y="2"/>
                  </a:lnTo>
                  <a:lnTo>
                    <a:pt x="192" y="3"/>
                  </a:lnTo>
                  <a:lnTo>
                    <a:pt x="199" y="5"/>
                  </a:lnTo>
                  <a:lnTo>
                    <a:pt x="205" y="9"/>
                  </a:lnTo>
                  <a:lnTo>
                    <a:pt x="207" y="13"/>
                  </a:lnTo>
                  <a:lnTo>
                    <a:pt x="211" y="17"/>
                  </a:lnTo>
                  <a:lnTo>
                    <a:pt x="213" y="24"/>
                  </a:lnTo>
                  <a:lnTo>
                    <a:pt x="214" y="32"/>
                  </a:lnTo>
                  <a:lnTo>
                    <a:pt x="216" y="40"/>
                  </a:lnTo>
                  <a:lnTo>
                    <a:pt x="218" y="47"/>
                  </a:lnTo>
                  <a:lnTo>
                    <a:pt x="218" y="57"/>
                  </a:lnTo>
                  <a:lnTo>
                    <a:pt x="220" y="66"/>
                  </a:lnTo>
                  <a:lnTo>
                    <a:pt x="218" y="74"/>
                  </a:lnTo>
                  <a:lnTo>
                    <a:pt x="218" y="81"/>
                  </a:lnTo>
                  <a:lnTo>
                    <a:pt x="216" y="89"/>
                  </a:lnTo>
                  <a:lnTo>
                    <a:pt x="214" y="97"/>
                  </a:lnTo>
                  <a:lnTo>
                    <a:pt x="211" y="102"/>
                  </a:lnTo>
                  <a:lnTo>
                    <a:pt x="207" y="108"/>
                  </a:lnTo>
                  <a:lnTo>
                    <a:pt x="203" y="112"/>
                  </a:lnTo>
                  <a:lnTo>
                    <a:pt x="197" y="116"/>
                  </a:lnTo>
                  <a:lnTo>
                    <a:pt x="194" y="116"/>
                  </a:lnTo>
                  <a:lnTo>
                    <a:pt x="188" y="116"/>
                  </a:lnTo>
                  <a:lnTo>
                    <a:pt x="184" y="116"/>
                  </a:lnTo>
                  <a:lnTo>
                    <a:pt x="178" y="117"/>
                  </a:lnTo>
                  <a:lnTo>
                    <a:pt x="173" y="117"/>
                  </a:lnTo>
                  <a:lnTo>
                    <a:pt x="167" y="117"/>
                  </a:lnTo>
                  <a:lnTo>
                    <a:pt x="159" y="117"/>
                  </a:lnTo>
                  <a:lnTo>
                    <a:pt x="154" y="117"/>
                  </a:lnTo>
                  <a:lnTo>
                    <a:pt x="146" y="117"/>
                  </a:lnTo>
                  <a:lnTo>
                    <a:pt x="138" y="117"/>
                  </a:lnTo>
                  <a:lnTo>
                    <a:pt x="133" y="117"/>
                  </a:lnTo>
                  <a:lnTo>
                    <a:pt x="125" y="117"/>
                  </a:lnTo>
                  <a:lnTo>
                    <a:pt x="118" y="117"/>
                  </a:lnTo>
                  <a:lnTo>
                    <a:pt x="110" y="117"/>
                  </a:lnTo>
                  <a:lnTo>
                    <a:pt x="102" y="117"/>
                  </a:lnTo>
                  <a:lnTo>
                    <a:pt x="95" y="117"/>
                  </a:lnTo>
                  <a:lnTo>
                    <a:pt x="87" y="117"/>
                  </a:lnTo>
                  <a:lnTo>
                    <a:pt x="80" y="116"/>
                  </a:lnTo>
                  <a:lnTo>
                    <a:pt x="72" y="116"/>
                  </a:lnTo>
                  <a:lnTo>
                    <a:pt x="64" y="116"/>
                  </a:lnTo>
                  <a:lnTo>
                    <a:pt x="59" y="114"/>
                  </a:lnTo>
                  <a:lnTo>
                    <a:pt x="51" y="114"/>
                  </a:lnTo>
                  <a:lnTo>
                    <a:pt x="45" y="112"/>
                  </a:lnTo>
                  <a:lnTo>
                    <a:pt x="40" y="112"/>
                  </a:lnTo>
                  <a:lnTo>
                    <a:pt x="34" y="110"/>
                  </a:lnTo>
                  <a:lnTo>
                    <a:pt x="28" y="108"/>
                  </a:lnTo>
                  <a:lnTo>
                    <a:pt x="24" y="106"/>
                  </a:lnTo>
                  <a:lnTo>
                    <a:pt x="21" y="106"/>
                  </a:lnTo>
                  <a:lnTo>
                    <a:pt x="13" y="102"/>
                  </a:lnTo>
                  <a:lnTo>
                    <a:pt x="11" y="100"/>
                  </a:lnTo>
                  <a:lnTo>
                    <a:pt x="7" y="93"/>
                  </a:lnTo>
                  <a:lnTo>
                    <a:pt x="4" y="89"/>
                  </a:lnTo>
                  <a:lnTo>
                    <a:pt x="2" y="81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7" y="19"/>
                  </a:lnTo>
                  <a:lnTo>
                    <a:pt x="13" y="11"/>
                  </a:lnTo>
                  <a:lnTo>
                    <a:pt x="21" y="7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1" name="Freeform 1277">
              <a:extLst>
                <a:ext uri="{FF2B5EF4-FFF2-40B4-BE49-F238E27FC236}">
                  <a16:creationId xmlns:a16="http://schemas.microsoft.com/office/drawing/2014/main" xmlns="" id="{F4391A80-41C9-43FE-AE73-16FA35777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40"/>
              <a:ext cx="124" cy="26"/>
            </a:xfrm>
            <a:custGeom>
              <a:avLst/>
              <a:gdLst>
                <a:gd name="T0" fmla="*/ 228 w 247"/>
                <a:gd name="T1" fmla="*/ 50 h 51"/>
                <a:gd name="T2" fmla="*/ 239 w 247"/>
                <a:gd name="T3" fmla="*/ 48 h 51"/>
                <a:gd name="T4" fmla="*/ 245 w 247"/>
                <a:gd name="T5" fmla="*/ 44 h 51"/>
                <a:gd name="T6" fmla="*/ 247 w 247"/>
                <a:gd name="T7" fmla="*/ 34 h 51"/>
                <a:gd name="T8" fmla="*/ 243 w 247"/>
                <a:gd name="T9" fmla="*/ 21 h 51"/>
                <a:gd name="T10" fmla="*/ 234 w 247"/>
                <a:gd name="T11" fmla="*/ 11 h 51"/>
                <a:gd name="T12" fmla="*/ 220 w 247"/>
                <a:gd name="T13" fmla="*/ 6 h 51"/>
                <a:gd name="T14" fmla="*/ 203 w 247"/>
                <a:gd name="T15" fmla="*/ 2 h 51"/>
                <a:gd name="T16" fmla="*/ 188 w 247"/>
                <a:gd name="T17" fmla="*/ 2 h 51"/>
                <a:gd name="T18" fmla="*/ 175 w 247"/>
                <a:gd name="T19" fmla="*/ 2 h 51"/>
                <a:gd name="T20" fmla="*/ 162 w 247"/>
                <a:gd name="T21" fmla="*/ 0 h 51"/>
                <a:gd name="T22" fmla="*/ 144 w 247"/>
                <a:gd name="T23" fmla="*/ 0 h 51"/>
                <a:gd name="T24" fmla="*/ 129 w 247"/>
                <a:gd name="T25" fmla="*/ 0 h 51"/>
                <a:gd name="T26" fmla="*/ 112 w 247"/>
                <a:gd name="T27" fmla="*/ 0 h 51"/>
                <a:gd name="T28" fmla="*/ 95 w 247"/>
                <a:gd name="T29" fmla="*/ 2 h 51"/>
                <a:gd name="T30" fmla="*/ 78 w 247"/>
                <a:gd name="T31" fmla="*/ 2 h 51"/>
                <a:gd name="T32" fmla="*/ 61 w 247"/>
                <a:gd name="T33" fmla="*/ 2 h 51"/>
                <a:gd name="T34" fmla="*/ 48 w 247"/>
                <a:gd name="T35" fmla="*/ 4 h 51"/>
                <a:gd name="T36" fmla="*/ 34 w 247"/>
                <a:gd name="T37" fmla="*/ 6 h 51"/>
                <a:gd name="T38" fmla="*/ 21 w 247"/>
                <a:gd name="T39" fmla="*/ 8 h 51"/>
                <a:gd name="T40" fmla="*/ 11 w 247"/>
                <a:gd name="T41" fmla="*/ 11 h 51"/>
                <a:gd name="T42" fmla="*/ 0 w 247"/>
                <a:gd name="T43" fmla="*/ 25 h 51"/>
                <a:gd name="T44" fmla="*/ 0 w 247"/>
                <a:gd name="T45" fmla="*/ 38 h 51"/>
                <a:gd name="T46" fmla="*/ 10 w 247"/>
                <a:gd name="T47" fmla="*/ 44 h 51"/>
                <a:gd name="T48" fmla="*/ 21 w 247"/>
                <a:gd name="T49" fmla="*/ 48 h 51"/>
                <a:gd name="T50" fmla="*/ 34 w 247"/>
                <a:gd name="T51" fmla="*/ 48 h 51"/>
                <a:gd name="T52" fmla="*/ 46 w 247"/>
                <a:gd name="T53" fmla="*/ 48 h 51"/>
                <a:gd name="T54" fmla="*/ 59 w 247"/>
                <a:gd name="T55" fmla="*/ 50 h 51"/>
                <a:gd name="T56" fmla="*/ 74 w 247"/>
                <a:gd name="T57" fmla="*/ 50 h 51"/>
                <a:gd name="T58" fmla="*/ 91 w 247"/>
                <a:gd name="T59" fmla="*/ 51 h 51"/>
                <a:gd name="T60" fmla="*/ 108 w 247"/>
                <a:gd name="T61" fmla="*/ 51 h 51"/>
                <a:gd name="T62" fmla="*/ 125 w 247"/>
                <a:gd name="T63" fmla="*/ 51 h 51"/>
                <a:gd name="T64" fmla="*/ 143 w 247"/>
                <a:gd name="T65" fmla="*/ 51 h 51"/>
                <a:gd name="T66" fmla="*/ 158 w 247"/>
                <a:gd name="T67" fmla="*/ 51 h 51"/>
                <a:gd name="T68" fmla="*/ 175 w 247"/>
                <a:gd name="T69" fmla="*/ 51 h 51"/>
                <a:gd name="T70" fmla="*/ 188 w 247"/>
                <a:gd name="T71" fmla="*/ 50 h 51"/>
                <a:gd name="T72" fmla="*/ 201 w 247"/>
                <a:gd name="T73" fmla="*/ 50 h 51"/>
                <a:gd name="T74" fmla="*/ 217 w 247"/>
                <a:gd name="T75" fmla="*/ 50 h 51"/>
                <a:gd name="T76" fmla="*/ 224 w 247"/>
                <a:gd name="T77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7" h="51">
                  <a:moveTo>
                    <a:pt x="224" y="50"/>
                  </a:moveTo>
                  <a:lnTo>
                    <a:pt x="228" y="50"/>
                  </a:lnTo>
                  <a:lnTo>
                    <a:pt x="238" y="51"/>
                  </a:lnTo>
                  <a:lnTo>
                    <a:pt x="239" y="48"/>
                  </a:lnTo>
                  <a:lnTo>
                    <a:pt x="243" y="48"/>
                  </a:lnTo>
                  <a:lnTo>
                    <a:pt x="245" y="44"/>
                  </a:lnTo>
                  <a:lnTo>
                    <a:pt x="247" y="40"/>
                  </a:lnTo>
                  <a:lnTo>
                    <a:pt x="247" y="34"/>
                  </a:lnTo>
                  <a:lnTo>
                    <a:pt x="247" y="27"/>
                  </a:lnTo>
                  <a:lnTo>
                    <a:pt x="243" y="21"/>
                  </a:lnTo>
                  <a:lnTo>
                    <a:pt x="239" y="15"/>
                  </a:lnTo>
                  <a:lnTo>
                    <a:pt x="234" y="11"/>
                  </a:lnTo>
                  <a:lnTo>
                    <a:pt x="228" y="8"/>
                  </a:lnTo>
                  <a:lnTo>
                    <a:pt x="220" y="6"/>
                  </a:lnTo>
                  <a:lnTo>
                    <a:pt x="211" y="4"/>
                  </a:lnTo>
                  <a:lnTo>
                    <a:pt x="203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82" y="2"/>
                  </a:lnTo>
                  <a:lnTo>
                    <a:pt x="175" y="2"/>
                  </a:lnTo>
                  <a:lnTo>
                    <a:pt x="169" y="2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29" y="0"/>
                  </a:lnTo>
                  <a:lnTo>
                    <a:pt x="120" y="0"/>
                  </a:lnTo>
                  <a:lnTo>
                    <a:pt x="112" y="0"/>
                  </a:lnTo>
                  <a:lnTo>
                    <a:pt x="103" y="2"/>
                  </a:lnTo>
                  <a:lnTo>
                    <a:pt x="95" y="2"/>
                  </a:lnTo>
                  <a:lnTo>
                    <a:pt x="86" y="2"/>
                  </a:lnTo>
                  <a:lnTo>
                    <a:pt x="78" y="2"/>
                  </a:lnTo>
                  <a:lnTo>
                    <a:pt x="68" y="2"/>
                  </a:lnTo>
                  <a:lnTo>
                    <a:pt x="61" y="2"/>
                  </a:lnTo>
                  <a:lnTo>
                    <a:pt x="53" y="2"/>
                  </a:lnTo>
                  <a:lnTo>
                    <a:pt x="48" y="4"/>
                  </a:lnTo>
                  <a:lnTo>
                    <a:pt x="40" y="6"/>
                  </a:lnTo>
                  <a:lnTo>
                    <a:pt x="34" y="6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9" y="8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50"/>
                  </a:lnTo>
                  <a:lnTo>
                    <a:pt x="59" y="50"/>
                  </a:lnTo>
                  <a:lnTo>
                    <a:pt x="67" y="50"/>
                  </a:lnTo>
                  <a:lnTo>
                    <a:pt x="74" y="50"/>
                  </a:lnTo>
                  <a:lnTo>
                    <a:pt x="84" y="51"/>
                  </a:lnTo>
                  <a:lnTo>
                    <a:pt x="91" y="51"/>
                  </a:lnTo>
                  <a:lnTo>
                    <a:pt x="99" y="51"/>
                  </a:lnTo>
                  <a:lnTo>
                    <a:pt x="108" y="51"/>
                  </a:lnTo>
                  <a:lnTo>
                    <a:pt x="118" y="51"/>
                  </a:lnTo>
                  <a:lnTo>
                    <a:pt x="125" y="51"/>
                  </a:lnTo>
                  <a:lnTo>
                    <a:pt x="133" y="51"/>
                  </a:lnTo>
                  <a:lnTo>
                    <a:pt x="143" y="51"/>
                  </a:lnTo>
                  <a:lnTo>
                    <a:pt x="150" y="51"/>
                  </a:lnTo>
                  <a:lnTo>
                    <a:pt x="158" y="51"/>
                  </a:lnTo>
                  <a:lnTo>
                    <a:pt x="165" y="51"/>
                  </a:lnTo>
                  <a:lnTo>
                    <a:pt x="175" y="51"/>
                  </a:lnTo>
                  <a:lnTo>
                    <a:pt x="182" y="51"/>
                  </a:lnTo>
                  <a:lnTo>
                    <a:pt x="188" y="50"/>
                  </a:lnTo>
                  <a:lnTo>
                    <a:pt x="196" y="50"/>
                  </a:lnTo>
                  <a:lnTo>
                    <a:pt x="201" y="50"/>
                  </a:lnTo>
                  <a:lnTo>
                    <a:pt x="207" y="50"/>
                  </a:lnTo>
                  <a:lnTo>
                    <a:pt x="217" y="50"/>
                  </a:lnTo>
                  <a:lnTo>
                    <a:pt x="224" y="50"/>
                  </a:lnTo>
                  <a:lnTo>
                    <a:pt x="224" y="50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2" name="Freeform 1278">
              <a:extLst>
                <a:ext uri="{FF2B5EF4-FFF2-40B4-BE49-F238E27FC236}">
                  <a16:creationId xmlns:a16="http://schemas.microsoft.com/office/drawing/2014/main" xmlns="" id="{DC987758-108C-41A8-974E-6B41F6F85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" y="2165"/>
              <a:ext cx="34" cy="25"/>
            </a:xfrm>
            <a:custGeom>
              <a:avLst/>
              <a:gdLst>
                <a:gd name="T0" fmla="*/ 62 w 68"/>
                <a:gd name="T1" fmla="*/ 6 h 50"/>
                <a:gd name="T2" fmla="*/ 58 w 68"/>
                <a:gd name="T3" fmla="*/ 4 h 50"/>
                <a:gd name="T4" fmla="*/ 53 w 68"/>
                <a:gd name="T5" fmla="*/ 0 h 50"/>
                <a:gd name="T6" fmla="*/ 43 w 68"/>
                <a:gd name="T7" fmla="*/ 0 h 50"/>
                <a:gd name="T8" fmla="*/ 34 w 68"/>
                <a:gd name="T9" fmla="*/ 0 h 50"/>
                <a:gd name="T10" fmla="*/ 24 w 68"/>
                <a:gd name="T11" fmla="*/ 0 h 50"/>
                <a:gd name="T12" fmla="*/ 15 w 68"/>
                <a:gd name="T13" fmla="*/ 0 h 50"/>
                <a:gd name="T14" fmla="*/ 9 w 68"/>
                <a:gd name="T15" fmla="*/ 4 h 50"/>
                <a:gd name="T16" fmla="*/ 7 w 68"/>
                <a:gd name="T17" fmla="*/ 10 h 50"/>
                <a:gd name="T18" fmla="*/ 3 w 68"/>
                <a:gd name="T19" fmla="*/ 14 h 50"/>
                <a:gd name="T20" fmla="*/ 1 w 68"/>
                <a:gd name="T21" fmla="*/ 19 h 50"/>
                <a:gd name="T22" fmla="*/ 0 w 68"/>
                <a:gd name="T23" fmla="*/ 25 h 50"/>
                <a:gd name="T24" fmla="*/ 0 w 68"/>
                <a:gd name="T25" fmla="*/ 33 h 50"/>
                <a:gd name="T26" fmla="*/ 0 w 68"/>
                <a:gd name="T27" fmla="*/ 42 h 50"/>
                <a:gd name="T28" fmla="*/ 7 w 68"/>
                <a:gd name="T29" fmla="*/ 50 h 50"/>
                <a:gd name="T30" fmla="*/ 13 w 68"/>
                <a:gd name="T31" fmla="*/ 50 h 50"/>
                <a:gd name="T32" fmla="*/ 22 w 68"/>
                <a:gd name="T33" fmla="*/ 50 h 50"/>
                <a:gd name="T34" fmla="*/ 30 w 68"/>
                <a:gd name="T35" fmla="*/ 50 h 50"/>
                <a:gd name="T36" fmla="*/ 39 w 68"/>
                <a:gd name="T37" fmla="*/ 50 h 50"/>
                <a:gd name="T38" fmla="*/ 49 w 68"/>
                <a:gd name="T39" fmla="*/ 48 h 50"/>
                <a:gd name="T40" fmla="*/ 57 w 68"/>
                <a:gd name="T41" fmla="*/ 46 h 50"/>
                <a:gd name="T42" fmla="*/ 60 w 68"/>
                <a:gd name="T43" fmla="*/ 42 h 50"/>
                <a:gd name="T44" fmla="*/ 64 w 68"/>
                <a:gd name="T45" fmla="*/ 38 h 50"/>
                <a:gd name="T46" fmla="*/ 64 w 68"/>
                <a:gd name="T47" fmla="*/ 35 h 50"/>
                <a:gd name="T48" fmla="*/ 66 w 68"/>
                <a:gd name="T49" fmla="*/ 29 h 50"/>
                <a:gd name="T50" fmla="*/ 66 w 68"/>
                <a:gd name="T51" fmla="*/ 23 h 50"/>
                <a:gd name="T52" fmla="*/ 68 w 68"/>
                <a:gd name="T53" fmla="*/ 19 h 50"/>
                <a:gd name="T54" fmla="*/ 64 w 68"/>
                <a:gd name="T55" fmla="*/ 10 h 50"/>
                <a:gd name="T56" fmla="*/ 62 w 68"/>
                <a:gd name="T57" fmla="*/ 6 h 50"/>
                <a:gd name="T58" fmla="*/ 62 w 68"/>
                <a:gd name="T59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50">
                  <a:moveTo>
                    <a:pt x="62" y="6"/>
                  </a:moveTo>
                  <a:lnTo>
                    <a:pt x="58" y="4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9" y="4"/>
                  </a:lnTo>
                  <a:lnTo>
                    <a:pt x="7" y="10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22" y="50"/>
                  </a:lnTo>
                  <a:lnTo>
                    <a:pt x="30" y="50"/>
                  </a:lnTo>
                  <a:lnTo>
                    <a:pt x="39" y="50"/>
                  </a:lnTo>
                  <a:lnTo>
                    <a:pt x="49" y="48"/>
                  </a:lnTo>
                  <a:lnTo>
                    <a:pt x="57" y="46"/>
                  </a:lnTo>
                  <a:lnTo>
                    <a:pt x="60" y="42"/>
                  </a:lnTo>
                  <a:lnTo>
                    <a:pt x="64" y="38"/>
                  </a:lnTo>
                  <a:lnTo>
                    <a:pt x="64" y="35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8" y="19"/>
                  </a:lnTo>
                  <a:lnTo>
                    <a:pt x="64" y="10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3" name="Freeform 1279">
              <a:extLst>
                <a:ext uri="{FF2B5EF4-FFF2-40B4-BE49-F238E27FC236}">
                  <a16:creationId xmlns:a16="http://schemas.microsoft.com/office/drawing/2014/main" xmlns="" id="{810C27EB-423F-4871-9D8C-72D2A087A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2018"/>
              <a:ext cx="170" cy="510"/>
            </a:xfrm>
            <a:custGeom>
              <a:avLst/>
              <a:gdLst>
                <a:gd name="T0" fmla="*/ 121 w 340"/>
                <a:gd name="T1" fmla="*/ 4 h 1020"/>
                <a:gd name="T2" fmla="*/ 209 w 340"/>
                <a:gd name="T3" fmla="*/ 2 h 1020"/>
                <a:gd name="T4" fmla="*/ 289 w 340"/>
                <a:gd name="T5" fmla="*/ 21 h 1020"/>
                <a:gd name="T6" fmla="*/ 319 w 340"/>
                <a:gd name="T7" fmla="*/ 65 h 1020"/>
                <a:gd name="T8" fmla="*/ 329 w 340"/>
                <a:gd name="T9" fmla="*/ 161 h 1020"/>
                <a:gd name="T10" fmla="*/ 334 w 340"/>
                <a:gd name="T11" fmla="*/ 313 h 1020"/>
                <a:gd name="T12" fmla="*/ 338 w 340"/>
                <a:gd name="T13" fmla="*/ 500 h 1020"/>
                <a:gd name="T14" fmla="*/ 338 w 340"/>
                <a:gd name="T15" fmla="*/ 688 h 1020"/>
                <a:gd name="T16" fmla="*/ 334 w 340"/>
                <a:gd name="T17" fmla="*/ 855 h 1020"/>
                <a:gd name="T18" fmla="*/ 325 w 340"/>
                <a:gd name="T19" fmla="*/ 969 h 1020"/>
                <a:gd name="T20" fmla="*/ 308 w 340"/>
                <a:gd name="T21" fmla="*/ 1009 h 1020"/>
                <a:gd name="T22" fmla="*/ 235 w 340"/>
                <a:gd name="T23" fmla="*/ 1018 h 1020"/>
                <a:gd name="T24" fmla="*/ 177 w 340"/>
                <a:gd name="T25" fmla="*/ 1020 h 1020"/>
                <a:gd name="T26" fmla="*/ 114 w 340"/>
                <a:gd name="T27" fmla="*/ 1017 h 1020"/>
                <a:gd name="T28" fmla="*/ 57 w 340"/>
                <a:gd name="T29" fmla="*/ 1009 h 1020"/>
                <a:gd name="T30" fmla="*/ 2 w 340"/>
                <a:gd name="T31" fmla="*/ 975 h 1020"/>
                <a:gd name="T32" fmla="*/ 0 w 340"/>
                <a:gd name="T33" fmla="*/ 918 h 1020"/>
                <a:gd name="T34" fmla="*/ 2 w 340"/>
                <a:gd name="T35" fmla="*/ 817 h 1020"/>
                <a:gd name="T36" fmla="*/ 7 w 340"/>
                <a:gd name="T37" fmla="*/ 688 h 1020"/>
                <a:gd name="T38" fmla="*/ 11 w 340"/>
                <a:gd name="T39" fmla="*/ 549 h 1020"/>
                <a:gd name="T40" fmla="*/ 15 w 340"/>
                <a:gd name="T41" fmla="*/ 414 h 1020"/>
                <a:gd name="T42" fmla="*/ 19 w 340"/>
                <a:gd name="T43" fmla="*/ 300 h 1020"/>
                <a:gd name="T44" fmla="*/ 19 w 340"/>
                <a:gd name="T45" fmla="*/ 228 h 1020"/>
                <a:gd name="T46" fmla="*/ 13 w 340"/>
                <a:gd name="T47" fmla="*/ 161 h 1020"/>
                <a:gd name="T48" fmla="*/ 13 w 340"/>
                <a:gd name="T49" fmla="*/ 104 h 1020"/>
                <a:gd name="T50" fmla="*/ 40 w 340"/>
                <a:gd name="T51" fmla="*/ 99 h 1020"/>
                <a:gd name="T52" fmla="*/ 45 w 340"/>
                <a:gd name="T53" fmla="*/ 173 h 1020"/>
                <a:gd name="T54" fmla="*/ 45 w 340"/>
                <a:gd name="T55" fmla="*/ 243 h 1020"/>
                <a:gd name="T56" fmla="*/ 45 w 340"/>
                <a:gd name="T57" fmla="*/ 294 h 1020"/>
                <a:gd name="T58" fmla="*/ 45 w 340"/>
                <a:gd name="T59" fmla="*/ 361 h 1020"/>
                <a:gd name="T60" fmla="*/ 42 w 340"/>
                <a:gd name="T61" fmla="*/ 422 h 1020"/>
                <a:gd name="T62" fmla="*/ 40 w 340"/>
                <a:gd name="T63" fmla="*/ 492 h 1020"/>
                <a:gd name="T64" fmla="*/ 36 w 340"/>
                <a:gd name="T65" fmla="*/ 576 h 1020"/>
                <a:gd name="T66" fmla="*/ 30 w 340"/>
                <a:gd name="T67" fmla="*/ 661 h 1020"/>
                <a:gd name="T68" fmla="*/ 28 w 340"/>
                <a:gd name="T69" fmla="*/ 741 h 1020"/>
                <a:gd name="T70" fmla="*/ 28 w 340"/>
                <a:gd name="T71" fmla="*/ 808 h 1020"/>
                <a:gd name="T72" fmla="*/ 34 w 340"/>
                <a:gd name="T73" fmla="*/ 880 h 1020"/>
                <a:gd name="T74" fmla="*/ 55 w 340"/>
                <a:gd name="T75" fmla="*/ 963 h 1020"/>
                <a:gd name="T76" fmla="*/ 108 w 340"/>
                <a:gd name="T77" fmla="*/ 988 h 1020"/>
                <a:gd name="T78" fmla="*/ 178 w 340"/>
                <a:gd name="T79" fmla="*/ 992 h 1020"/>
                <a:gd name="T80" fmla="*/ 253 w 340"/>
                <a:gd name="T81" fmla="*/ 994 h 1020"/>
                <a:gd name="T82" fmla="*/ 302 w 340"/>
                <a:gd name="T83" fmla="*/ 975 h 1020"/>
                <a:gd name="T84" fmla="*/ 311 w 340"/>
                <a:gd name="T85" fmla="*/ 908 h 1020"/>
                <a:gd name="T86" fmla="*/ 317 w 340"/>
                <a:gd name="T87" fmla="*/ 849 h 1020"/>
                <a:gd name="T88" fmla="*/ 321 w 340"/>
                <a:gd name="T89" fmla="*/ 796 h 1020"/>
                <a:gd name="T90" fmla="*/ 321 w 340"/>
                <a:gd name="T91" fmla="*/ 720 h 1020"/>
                <a:gd name="T92" fmla="*/ 319 w 340"/>
                <a:gd name="T93" fmla="*/ 652 h 1020"/>
                <a:gd name="T94" fmla="*/ 315 w 340"/>
                <a:gd name="T95" fmla="*/ 578 h 1020"/>
                <a:gd name="T96" fmla="*/ 311 w 340"/>
                <a:gd name="T97" fmla="*/ 481 h 1020"/>
                <a:gd name="T98" fmla="*/ 308 w 340"/>
                <a:gd name="T99" fmla="*/ 370 h 1020"/>
                <a:gd name="T100" fmla="*/ 306 w 340"/>
                <a:gd name="T101" fmla="*/ 262 h 1020"/>
                <a:gd name="T102" fmla="*/ 302 w 340"/>
                <a:gd name="T103" fmla="*/ 171 h 1020"/>
                <a:gd name="T104" fmla="*/ 298 w 340"/>
                <a:gd name="T105" fmla="*/ 110 h 1020"/>
                <a:gd name="T106" fmla="*/ 266 w 340"/>
                <a:gd name="T107" fmla="*/ 44 h 1020"/>
                <a:gd name="T108" fmla="*/ 194 w 340"/>
                <a:gd name="T109" fmla="*/ 40 h 1020"/>
                <a:gd name="T110" fmla="*/ 139 w 340"/>
                <a:gd name="T111" fmla="*/ 44 h 1020"/>
                <a:gd name="T112" fmla="*/ 82 w 340"/>
                <a:gd name="T113" fmla="*/ 46 h 1020"/>
                <a:gd name="T114" fmla="*/ 51 w 340"/>
                <a:gd name="T115" fmla="*/ 21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1020">
                  <a:moveTo>
                    <a:pt x="70" y="13"/>
                  </a:moveTo>
                  <a:lnTo>
                    <a:pt x="72" y="11"/>
                  </a:lnTo>
                  <a:lnTo>
                    <a:pt x="78" y="11"/>
                  </a:lnTo>
                  <a:lnTo>
                    <a:pt x="83" y="9"/>
                  </a:lnTo>
                  <a:lnTo>
                    <a:pt x="89" y="9"/>
                  </a:lnTo>
                  <a:lnTo>
                    <a:pt x="95" y="6"/>
                  </a:lnTo>
                  <a:lnTo>
                    <a:pt x="104" y="6"/>
                  </a:lnTo>
                  <a:lnTo>
                    <a:pt x="112" y="4"/>
                  </a:lnTo>
                  <a:lnTo>
                    <a:pt x="121" y="4"/>
                  </a:lnTo>
                  <a:lnTo>
                    <a:pt x="129" y="2"/>
                  </a:lnTo>
                  <a:lnTo>
                    <a:pt x="139" y="2"/>
                  </a:lnTo>
                  <a:lnTo>
                    <a:pt x="148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8" y="0"/>
                  </a:lnTo>
                  <a:lnTo>
                    <a:pt x="188" y="2"/>
                  </a:lnTo>
                  <a:lnTo>
                    <a:pt x="199" y="2"/>
                  </a:lnTo>
                  <a:lnTo>
                    <a:pt x="209" y="2"/>
                  </a:lnTo>
                  <a:lnTo>
                    <a:pt x="218" y="2"/>
                  </a:lnTo>
                  <a:lnTo>
                    <a:pt x="228" y="4"/>
                  </a:lnTo>
                  <a:lnTo>
                    <a:pt x="239" y="6"/>
                  </a:lnTo>
                  <a:lnTo>
                    <a:pt x="247" y="6"/>
                  </a:lnTo>
                  <a:lnTo>
                    <a:pt x="256" y="9"/>
                  </a:lnTo>
                  <a:lnTo>
                    <a:pt x="264" y="11"/>
                  </a:lnTo>
                  <a:lnTo>
                    <a:pt x="273" y="15"/>
                  </a:lnTo>
                  <a:lnTo>
                    <a:pt x="281" y="17"/>
                  </a:lnTo>
                  <a:lnTo>
                    <a:pt x="289" y="21"/>
                  </a:lnTo>
                  <a:lnTo>
                    <a:pt x="294" y="25"/>
                  </a:lnTo>
                  <a:lnTo>
                    <a:pt x="302" y="28"/>
                  </a:lnTo>
                  <a:lnTo>
                    <a:pt x="306" y="32"/>
                  </a:lnTo>
                  <a:lnTo>
                    <a:pt x="310" y="38"/>
                  </a:lnTo>
                  <a:lnTo>
                    <a:pt x="313" y="44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9" y="59"/>
                  </a:lnTo>
                  <a:lnTo>
                    <a:pt x="319" y="65"/>
                  </a:lnTo>
                  <a:lnTo>
                    <a:pt x="321" y="72"/>
                  </a:lnTo>
                  <a:lnTo>
                    <a:pt x="321" y="78"/>
                  </a:lnTo>
                  <a:lnTo>
                    <a:pt x="323" y="87"/>
                  </a:lnTo>
                  <a:lnTo>
                    <a:pt x="323" y="97"/>
                  </a:lnTo>
                  <a:lnTo>
                    <a:pt x="325" y="108"/>
                  </a:lnTo>
                  <a:lnTo>
                    <a:pt x="325" y="120"/>
                  </a:lnTo>
                  <a:lnTo>
                    <a:pt x="327" y="133"/>
                  </a:lnTo>
                  <a:lnTo>
                    <a:pt x="327" y="146"/>
                  </a:lnTo>
                  <a:lnTo>
                    <a:pt x="329" y="161"/>
                  </a:lnTo>
                  <a:lnTo>
                    <a:pt x="329" y="175"/>
                  </a:lnTo>
                  <a:lnTo>
                    <a:pt x="330" y="192"/>
                  </a:lnTo>
                  <a:lnTo>
                    <a:pt x="330" y="207"/>
                  </a:lnTo>
                  <a:lnTo>
                    <a:pt x="332" y="224"/>
                  </a:lnTo>
                  <a:lnTo>
                    <a:pt x="332" y="241"/>
                  </a:lnTo>
                  <a:lnTo>
                    <a:pt x="334" y="258"/>
                  </a:lnTo>
                  <a:lnTo>
                    <a:pt x="334" y="275"/>
                  </a:lnTo>
                  <a:lnTo>
                    <a:pt x="334" y="294"/>
                  </a:lnTo>
                  <a:lnTo>
                    <a:pt x="334" y="313"/>
                  </a:lnTo>
                  <a:lnTo>
                    <a:pt x="336" y="334"/>
                  </a:lnTo>
                  <a:lnTo>
                    <a:pt x="336" y="353"/>
                  </a:lnTo>
                  <a:lnTo>
                    <a:pt x="336" y="374"/>
                  </a:lnTo>
                  <a:lnTo>
                    <a:pt x="336" y="395"/>
                  </a:lnTo>
                  <a:lnTo>
                    <a:pt x="336" y="414"/>
                  </a:lnTo>
                  <a:lnTo>
                    <a:pt x="336" y="437"/>
                  </a:lnTo>
                  <a:lnTo>
                    <a:pt x="338" y="458"/>
                  </a:lnTo>
                  <a:lnTo>
                    <a:pt x="338" y="479"/>
                  </a:lnTo>
                  <a:lnTo>
                    <a:pt x="338" y="500"/>
                  </a:lnTo>
                  <a:lnTo>
                    <a:pt x="338" y="521"/>
                  </a:lnTo>
                  <a:lnTo>
                    <a:pt x="340" y="543"/>
                  </a:lnTo>
                  <a:lnTo>
                    <a:pt x="338" y="564"/>
                  </a:lnTo>
                  <a:lnTo>
                    <a:pt x="338" y="585"/>
                  </a:lnTo>
                  <a:lnTo>
                    <a:pt x="338" y="606"/>
                  </a:lnTo>
                  <a:lnTo>
                    <a:pt x="338" y="627"/>
                  </a:lnTo>
                  <a:lnTo>
                    <a:pt x="338" y="648"/>
                  </a:lnTo>
                  <a:lnTo>
                    <a:pt x="338" y="669"/>
                  </a:lnTo>
                  <a:lnTo>
                    <a:pt x="338" y="688"/>
                  </a:lnTo>
                  <a:lnTo>
                    <a:pt x="338" y="711"/>
                  </a:lnTo>
                  <a:lnTo>
                    <a:pt x="338" y="730"/>
                  </a:lnTo>
                  <a:lnTo>
                    <a:pt x="338" y="749"/>
                  </a:lnTo>
                  <a:lnTo>
                    <a:pt x="336" y="766"/>
                  </a:lnTo>
                  <a:lnTo>
                    <a:pt x="336" y="787"/>
                  </a:lnTo>
                  <a:lnTo>
                    <a:pt x="336" y="804"/>
                  </a:lnTo>
                  <a:lnTo>
                    <a:pt x="336" y="821"/>
                  </a:lnTo>
                  <a:lnTo>
                    <a:pt x="334" y="838"/>
                  </a:lnTo>
                  <a:lnTo>
                    <a:pt x="334" y="855"/>
                  </a:lnTo>
                  <a:lnTo>
                    <a:pt x="334" y="870"/>
                  </a:lnTo>
                  <a:lnTo>
                    <a:pt x="332" y="885"/>
                  </a:lnTo>
                  <a:lnTo>
                    <a:pt x="332" y="899"/>
                  </a:lnTo>
                  <a:lnTo>
                    <a:pt x="330" y="914"/>
                  </a:lnTo>
                  <a:lnTo>
                    <a:pt x="330" y="925"/>
                  </a:lnTo>
                  <a:lnTo>
                    <a:pt x="329" y="939"/>
                  </a:lnTo>
                  <a:lnTo>
                    <a:pt x="327" y="948"/>
                  </a:lnTo>
                  <a:lnTo>
                    <a:pt x="327" y="960"/>
                  </a:lnTo>
                  <a:lnTo>
                    <a:pt x="325" y="969"/>
                  </a:lnTo>
                  <a:lnTo>
                    <a:pt x="325" y="977"/>
                  </a:lnTo>
                  <a:lnTo>
                    <a:pt x="323" y="984"/>
                  </a:lnTo>
                  <a:lnTo>
                    <a:pt x="323" y="992"/>
                  </a:lnTo>
                  <a:lnTo>
                    <a:pt x="321" y="996"/>
                  </a:lnTo>
                  <a:lnTo>
                    <a:pt x="319" y="1001"/>
                  </a:lnTo>
                  <a:lnTo>
                    <a:pt x="319" y="1003"/>
                  </a:lnTo>
                  <a:lnTo>
                    <a:pt x="317" y="1007"/>
                  </a:lnTo>
                  <a:lnTo>
                    <a:pt x="311" y="1007"/>
                  </a:lnTo>
                  <a:lnTo>
                    <a:pt x="308" y="1009"/>
                  </a:lnTo>
                  <a:lnTo>
                    <a:pt x="300" y="1011"/>
                  </a:lnTo>
                  <a:lnTo>
                    <a:pt x="292" y="1013"/>
                  </a:lnTo>
                  <a:lnTo>
                    <a:pt x="285" y="1015"/>
                  </a:lnTo>
                  <a:lnTo>
                    <a:pt x="275" y="1017"/>
                  </a:lnTo>
                  <a:lnTo>
                    <a:pt x="264" y="1017"/>
                  </a:lnTo>
                  <a:lnTo>
                    <a:pt x="254" y="1018"/>
                  </a:lnTo>
                  <a:lnTo>
                    <a:pt x="247" y="1018"/>
                  </a:lnTo>
                  <a:lnTo>
                    <a:pt x="241" y="1018"/>
                  </a:lnTo>
                  <a:lnTo>
                    <a:pt x="235" y="1018"/>
                  </a:lnTo>
                  <a:lnTo>
                    <a:pt x="230" y="1020"/>
                  </a:lnTo>
                  <a:lnTo>
                    <a:pt x="222" y="1020"/>
                  </a:lnTo>
                  <a:lnTo>
                    <a:pt x="216" y="1020"/>
                  </a:lnTo>
                  <a:lnTo>
                    <a:pt x="209" y="1020"/>
                  </a:lnTo>
                  <a:lnTo>
                    <a:pt x="203" y="1020"/>
                  </a:lnTo>
                  <a:lnTo>
                    <a:pt x="196" y="1020"/>
                  </a:lnTo>
                  <a:lnTo>
                    <a:pt x="188" y="1020"/>
                  </a:lnTo>
                  <a:lnTo>
                    <a:pt x="182" y="1020"/>
                  </a:lnTo>
                  <a:lnTo>
                    <a:pt x="177" y="1020"/>
                  </a:lnTo>
                  <a:lnTo>
                    <a:pt x="169" y="1020"/>
                  </a:lnTo>
                  <a:lnTo>
                    <a:pt x="161" y="1020"/>
                  </a:lnTo>
                  <a:lnTo>
                    <a:pt x="154" y="1020"/>
                  </a:lnTo>
                  <a:lnTo>
                    <a:pt x="148" y="1020"/>
                  </a:lnTo>
                  <a:lnTo>
                    <a:pt x="140" y="1020"/>
                  </a:lnTo>
                  <a:lnTo>
                    <a:pt x="133" y="1018"/>
                  </a:lnTo>
                  <a:lnTo>
                    <a:pt x="125" y="1018"/>
                  </a:lnTo>
                  <a:lnTo>
                    <a:pt x="120" y="1018"/>
                  </a:lnTo>
                  <a:lnTo>
                    <a:pt x="114" y="1017"/>
                  </a:lnTo>
                  <a:lnTo>
                    <a:pt x="106" y="1017"/>
                  </a:lnTo>
                  <a:lnTo>
                    <a:pt x="101" y="1017"/>
                  </a:lnTo>
                  <a:lnTo>
                    <a:pt x="93" y="1017"/>
                  </a:lnTo>
                  <a:lnTo>
                    <a:pt x="87" y="1015"/>
                  </a:lnTo>
                  <a:lnTo>
                    <a:pt x="82" y="1015"/>
                  </a:lnTo>
                  <a:lnTo>
                    <a:pt x="76" y="1013"/>
                  </a:lnTo>
                  <a:lnTo>
                    <a:pt x="70" y="1011"/>
                  </a:lnTo>
                  <a:lnTo>
                    <a:pt x="63" y="1011"/>
                  </a:lnTo>
                  <a:lnTo>
                    <a:pt x="57" y="1009"/>
                  </a:lnTo>
                  <a:lnTo>
                    <a:pt x="53" y="1009"/>
                  </a:lnTo>
                  <a:lnTo>
                    <a:pt x="47" y="1009"/>
                  </a:lnTo>
                  <a:lnTo>
                    <a:pt x="38" y="1005"/>
                  </a:lnTo>
                  <a:lnTo>
                    <a:pt x="28" y="1001"/>
                  </a:lnTo>
                  <a:lnTo>
                    <a:pt x="21" y="999"/>
                  </a:lnTo>
                  <a:lnTo>
                    <a:pt x="15" y="996"/>
                  </a:lnTo>
                  <a:lnTo>
                    <a:pt x="5" y="988"/>
                  </a:lnTo>
                  <a:lnTo>
                    <a:pt x="2" y="979"/>
                  </a:lnTo>
                  <a:lnTo>
                    <a:pt x="2" y="975"/>
                  </a:lnTo>
                  <a:lnTo>
                    <a:pt x="2" y="973"/>
                  </a:lnTo>
                  <a:lnTo>
                    <a:pt x="0" y="967"/>
                  </a:lnTo>
                  <a:lnTo>
                    <a:pt x="0" y="961"/>
                  </a:lnTo>
                  <a:lnTo>
                    <a:pt x="0" y="956"/>
                  </a:lnTo>
                  <a:lnTo>
                    <a:pt x="0" y="950"/>
                  </a:lnTo>
                  <a:lnTo>
                    <a:pt x="0" y="942"/>
                  </a:lnTo>
                  <a:lnTo>
                    <a:pt x="0" y="935"/>
                  </a:lnTo>
                  <a:lnTo>
                    <a:pt x="0" y="927"/>
                  </a:lnTo>
                  <a:lnTo>
                    <a:pt x="0" y="918"/>
                  </a:lnTo>
                  <a:lnTo>
                    <a:pt x="0" y="908"/>
                  </a:lnTo>
                  <a:lnTo>
                    <a:pt x="2" y="899"/>
                  </a:lnTo>
                  <a:lnTo>
                    <a:pt x="2" y="887"/>
                  </a:lnTo>
                  <a:lnTo>
                    <a:pt x="2" y="878"/>
                  </a:lnTo>
                  <a:lnTo>
                    <a:pt x="2" y="866"/>
                  </a:lnTo>
                  <a:lnTo>
                    <a:pt x="2" y="855"/>
                  </a:lnTo>
                  <a:lnTo>
                    <a:pt x="2" y="842"/>
                  </a:lnTo>
                  <a:lnTo>
                    <a:pt x="2" y="830"/>
                  </a:lnTo>
                  <a:lnTo>
                    <a:pt x="2" y="817"/>
                  </a:lnTo>
                  <a:lnTo>
                    <a:pt x="4" y="804"/>
                  </a:lnTo>
                  <a:lnTo>
                    <a:pt x="4" y="790"/>
                  </a:lnTo>
                  <a:lnTo>
                    <a:pt x="5" y="775"/>
                  </a:lnTo>
                  <a:lnTo>
                    <a:pt x="5" y="762"/>
                  </a:lnTo>
                  <a:lnTo>
                    <a:pt x="5" y="749"/>
                  </a:lnTo>
                  <a:lnTo>
                    <a:pt x="5" y="733"/>
                  </a:lnTo>
                  <a:lnTo>
                    <a:pt x="7" y="718"/>
                  </a:lnTo>
                  <a:lnTo>
                    <a:pt x="7" y="703"/>
                  </a:lnTo>
                  <a:lnTo>
                    <a:pt x="7" y="688"/>
                  </a:lnTo>
                  <a:lnTo>
                    <a:pt x="7" y="673"/>
                  </a:lnTo>
                  <a:lnTo>
                    <a:pt x="9" y="657"/>
                  </a:lnTo>
                  <a:lnTo>
                    <a:pt x="9" y="642"/>
                  </a:lnTo>
                  <a:lnTo>
                    <a:pt x="11" y="627"/>
                  </a:lnTo>
                  <a:lnTo>
                    <a:pt x="11" y="612"/>
                  </a:lnTo>
                  <a:lnTo>
                    <a:pt x="11" y="595"/>
                  </a:lnTo>
                  <a:lnTo>
                    <a:pt x="11" y="579"/>
                  </a:lnTo>
                  <a:lnTo>
                    <a:pt x="11" y="564"/>
                  </a:lnTo>
                  <a:lnTo>
                    <a:pt x="11" y="549"/>
                  </a:lnTo>
                  <a:lnTo>
                    <a:pt x="13" y="534"/>
                  </a:lnTo>
                  <a:lnTo>
                    <a:pt x="13" y="519"/>
                  </a:lnTo>
                  <a:lnTo>
                    <a:pt x="13" y="503"/>
                  </a:lnTo>
                  <a:lnTo>
                    <a:pt x="13" y="488"/>
                  </a:lnTo>
                  <a:lnTo>
                    <a:pt x="13" y="473"/>
                  </a:lnTo>
                  <a:lnTo>
                    <a:pt x="13" y="458"/>
                  </a:lnTo>
                  <a:lnTo>
                    <a:pt x="15" y="443"/>
                  </a:lnTo>
                  <a:lnTo>
                    <a:pt x="15" y="427"/>
                  </a:lnTo>
                  <a:lnTo>
                    <a:pt x="15" y="414"/>
                  </a:lnTo>
                  <a:lnTo>
                    <a:pt x="15" y="399"/>
                  </a:lnTo>
                  <a:lnTo>
                    <a:pt x="17" y="388"/>
                  </a:lnTo>
                  <a:lnTo>
                    <a:pt x="17" y="374"/>
                  </a:lnTo>
                  <a:lnTo>
                    <a:pt x="17" y="361"/>
                  </a:lnTo>
                  <a:lnTo>
                    <a:pt x="17" y="348"/>
                  </a:lnTo>
                  <a:lnTo>
                    <a:pt x="19" y="336"/>
                  </a:lnTo>
                  <a:lnTo>
                    <a:pt x="19" y="323"/>
                  </a:lnTo>
                  <a:lnTo>
                    <a:pt x="19" y="312"/>
                  </a:lnTo>
                  <a:lnTo>
                    <a:pt x="19" y="300"/>
                  </a:lnTo>
                  <a:lnTo>
                    <a:pt x="19" y="291"/>
                  </a:lnTo>
                  <a:lnTo>
                    <a:pt x="19" y="281"/>
                  </a:lnTo>
                  <a:lnTo>
                    <a:pt x="19" y="272"/>
                  </a:lnTo>
                  <a:lnTo>
                    <a:pt x="19" y="262"/>
                  </a:lnTo>
                  <a:lnTo>
                    <a:pt x="19" y="255"/>
                  </a:lnTo>
                  <a:lnTo>
                    <a:pt x="19" y="247"/>
                  </a:lnTo>
                  <a:lnTo>
                    <a:pt x="19" y="239"/>
                  </a:lnTo>
                  <a:lnTo>
                    <a:pt x="19" y="234"/>
                  </a:lnTo>
                  <a:lnTo>
                    <a:pt x="19" y="228"/>
                  </a:lnTo>
                  <a:lnTo>
                    <a:pt x="17" y="222"/>
                  </a:lnTo>
                  <a:lnTo>
                    <a:pt x="17" y="217"/>
                  </a:lnTo>
                  <a:lnTo>
                    <a:pt x="15" y="211"/>
                  </a:lnTo>
                  <a:lnTo>
                    <a:pt x="15" y="207"/>
                  </a:lnTo>
                  <a:lnTo>
                    <a:pt x="15" y="196"/>
                  </a:lnTo>
                  <a:lnTo>
                    <a:pt x="15" y="186"/>
                  </a:lnTo>
                  <a:lnTo>
                    <a:pt x="13" y="179"/>
                  </a:lnTo>
                  <a:lnTo>
                    <a:pt x="13" y="169"/>
                  </a:lnTo>
                  <a:lnTo>
                    <a:pt x="13" y="161"/>
                  </a:lnTo>
                  <a:lnTo>
                    <a:pt x="13" y="154"/>
                  </a:lnTo>
                  <a:lnTo>
                    <a:pt x="13" y="146"/>
                  </a:lnTo>
                  <a:lnTo>
                    <a:pt x="13" y="139"/>
                  </a:lnTo>
                  <a:lnTo>
                    <a:pt x="11" y="133"/>
                  </a:lnTo>
                  <a:lnTo>
                    <a:pt x="11" y="125"/>
                  </a:lnTo>
                  <a:lnTo>
                    <a:pt x="11" y="120"/>
                  </a:lnTo>
                  <a:lnTo>
                    <a:pt x="11" y="114"/>
                  </a:lnTo>
                  <a:lnTo>
                    <a:pt x="11" y="108"/>
                  </a:lnTo>
                  <a:lnTo>
                    <a:pt x="13" y="104"/>
                  </a:lnTo>
                  <a:lnTo>
                    <a:pt x="13" y="95"/>
                  </a:lnTo>
                  <a:lnTo>
                    <a:pt x="13" y="89"/>
                  </a:lnTo>
                  <a:lnTo>
                    <a:pt x="15" y="84"/>
                  </a:lnTo>
                  <a:lnTo>
                    <a:pt x="19" y="80"/>
                  </a:lnTo>
                  <a:lnTo>
                    <a:pt x="23" y="78"/>
                  </a:lnTo>
                  <a:lnTo>
                    <a:pt x="32" y="82"/>
                  </a:lnTo>
                  <a:lnTo>
                    <a:pt x="34" y="85"/>
                  </a:lnTo>
                  <a:lnTo>
                    <a:pt x="38" y="93"/>
                  </a:lnTo>
                  <a:lnTo>
                    <a:pt x="40" y="99"/>
                  </a:lnTo>
                  <a:lnTo>
                    <a:pt x="40" y="104"/>
                  </a:lnTo>
                  <a:lnTo>
                    <a:pt x="42" y="110"/>
                  </a:lnTo>
                  <a:lnTo>
                    <a:pt x="43" y="120"/>
                  </a:lnTo>
                  <a:lnTo>
                    <a:pt x="43" y="125"/>
                  </a:lnTo>
                  <a:lnTo>
                    <a:pt x="43" y="135"/>
                  </a:lnTo>
                  <a:lnTo>
                    <a:pt x="45" y="144"/>
                  </a:lnTo>
                  <a:lnTo>
                    <a:pt x="45" y="154"/>
                  </a:lnTo>
                  <a:lnTo>
                    <a:pt x="45" y="163"/>
                  </a:lnTo>
                  <a:lnTo>
                    <a:pt x="45" y="173"/>
                  </a:lnTo>
                  <a:lnTo>
                    <a:pt x="45" y="182"/>
                  </a:lnTo>
                  <a:lnTo>
                    <a:pt x="47" y="194"/>
                  </a:lnTo>
                  <a:lnTo>
                    <a:pt x="45" y="205"/>
                  </a:lnTo>
                  <a:lnTo>
                    <a:pt x="45" y="215"/>
                  </a:lnTo>
                  <a:lnTo>
                    <a:pt x="45" y="220"/>
                  </a:lnTo>
                  <a:lnTo>
                    <a:pt x="45" y="226"/>
                  </a:lnTo>
                  <a:lnTo>
                    <a:pt x="45" y="232"/>
                  </a:lnTo>
                  <a:lnTo>
                    <a:pt x="45" y="237"/>
                  </a:lnTo>
                  <a:lnTo>
                    <a:pt x="45" y="243"/>
                  </a:lnTo>
                  <a:lnTo>
                    <a:pt x="45" y="249"/>
                  </a:lnTo>
                  <a:lnTo>
                    <a:pt x="45" y="255"/>
                  </a:lnTo>
                  <a:lnTo>
                    <a:pt x="45" y="260"/>
                  </a:lnTo>
                  <a:lnTo>
                    <a:pt x="45" y="266"/>
                  </a:lnTo>
                  <a:lnTo>
                    <a:pt x="45" y="272"/>
                  </a:lnTo>
                  <a:lnTo>
                    <a:pt x="45" y="277"/>
                  </a:lnTo>
                  <a:lnTo>
                    <a:pt x="45" y="285"/>
                  </a:lnTo>
                  <a:lnTo>
                    <a:pt x="45" y="289"/>
                  </a:lnTo>
                  <a:lnTo>
                    <a:pt x="45" y="294"/>
                  </a:lnTo>
                  <a:lnTo>
                    <a:pt x="45" y="300"/>
                  </a:lnTo>
                  <a:lnTo>
                    <a:pt x="45" y="306"/>
                  </a:lnTo>
                  <a:lnTo>
                    <a:pt x="45" y="312"/>
                  </a:lnTo>
                  <a:lnTo>
                    <a:pt x="45" y="317"/>
                  </a:lnTo>
                  <a:lnTo>
                    <a:pt x="45" y="323"/>
                  </a:lnTo>
                  <a:lnTo>
                    <a:pt x="45" y="331"/>
                  </a:lnTo>
                  <a:lnTo>
                    <a:pt x="45" y="340"/>
                  </a:lnTo>
                  <a:lnTo>
                    <a:pt x="45" y="351"/>
                  </a:lnTo>
                  <a:lnTo>
                    <a:pt x="45" y="361"/>
                  </a:lnTo>
                  <a:lnTo>
                    <a:pt x="45" y="372"/>
                  </a:lnTo>
                  <a:lnTo>
                    <a:pt x="43" y="376"/>
                  </a:lnTo>
                  <a:lnTo>
                    <a:pt x="43" y="382"/>
                  </a:lnTo>
                  <a:lnTo>
                    <a:pt x="43" y="388"/>
                  </a:lnTo>
                  <a:lnTo>
                    <a:pt x="43" y="393"/>
                  </a:lnTo>
                  <a:lnTo>
                    <a:pt x="42" y="399"/>
                  </a:lnTo>
                  <a:lnTo>
                    <a:pt x="42" y="407"/>
                  </a:lnTo>
                  <a:lnTo>
                    <a:pt x="42" y="412"/>
                  </a:lnTo>
                  <a:lnTo>
                    <a:pt x="42" y="422"/>
                  </a:lnTo>
                  <a:lnTo>
                    <a:pt x="42" y="427"/>
                  </a:lnTo>
                  <a:lnTo>
                    <a:pt x="42" y="435"/>
                  </a:lnTo>
                  <a:lnTo>
                    <a:pt x="42" y="443"/>
                  </a:lnTo>
                  <a:lnTo>
                    <a:pt x="42" y="450"/>
                  </a:lnTo>
                  <a:lnTo>
                    <a:pt x="40" y="458"/>
                  </a:lnTo>
                  <a:lnTo>
                    <a:pt x="40" y="467"/>
                  </a:lnTo>
                  <a:lnTo>
                    <a:pt x="40" y="475"/>
                  </a:lnTo>
                  <a:lnTo>
                    <a:pt x="40" y="484"/>
                  </a:lnTo>
                  <a:lnTo>
                    <a:pt x="40" y="492"/>
                  </a:lnTo>
                  <a:lnTo>
                    <a:pt x="40" y="502"/>
                  </a:lnTo>
                  <a:lnTo>
                    <a:pt x="38" y="511"/>
                  </a:lnTo>
                  <a:lnTo>
                    <a:pt x="38" y="519"/>
                  </a:lnTo>
                  <a:lnTo>
                    <a:pt x="38" y="528"/>
                  </a:lnTo>
                  <a:lnTo>
                    <a:pt x="38" y="538"/>
                  </a:lnTo>
                  <a:lnTo>
                    <a:pt x="38" y="547"/>
                  </a:lnTo>
                  <a:lnTo>
                    <a:pt x="38" y="557"/>
                  </a:lnTo>
                  <a:lnTo>
                    <a:pt x="36" y="566"/>
                  </a:lnTo>
                  <a:lnTo>
                    <a:pt x="36" y="576"/>
                  </a:lnTo>
                  <a:lnTo>
                    <a:pt x="34" y="585"/>
                  </a:lnTo>
                  <a:lnTo>
                    <a:pt x="34" y="595"/>
                  </a:lnTo>
                  <a:lnTo>
                    <a:pt x="34" y="604"/>
                  </a:lnTo>
                  <a:lnTo>
                    <a:pt x="34" y="614"/>
                  </a:lnTo>
                  <a:lnTo>
                    <a:pt x="34" y="623"/>
                  </a:lnTo>
                  <a:lnTo>
                    <a:pt x="34" y="635"/>
                  </a:lnTo>
                  <a:lnTo>
                    <a:pt x="32" y="642"/>
                  </a:lnTo>
                  <a:lnTo>
                    <a:pt x="32" y="652"/>
                  </a:lnTo>
                  <a:lnTo>
                    <a:pt x="30" y="661"/>
                  </a:lnTo>
                  <a:lnTo>
                    <a:pt x="30" y="671"/>
                  </a:lnTo>
                  <a:lnTo>
                    <a:pt x="30" y="680"/>
                  </a:lnTo>
                  <a:lnTo>
                    <a:pt x="30" y="688"/>
                  </a:lnTo>
                  <a:lnTo>
                    <a:pt x="30" y="697"/>
                  </a:lnTo>
                  <a:lnTo>
                    <a:pt x="30" y="707"/>
                  </a:lnTo>
                  <a:lnTo>
                    <a:pt x="28" y="714"/>
                  </a:lnTo>
                  <a:lnTo>
                    <a:pt x="28" y="724"/>
                  </a:lnTo>
                  <a:lnTo>
                    <a:pt x="28" y="732"/>
                  </a:lnTo>
                  <a:lnTo>
                    <a:pt x="28" y="741"/>
                  </a:lnTo>
                  <a:lnTo>
                    <a:pt x="28" y="749"/>
                  </a:lnTo>
                  <a:lnTo>
                    <a:pt x="28" y="758"/>
                  </a:lnTo>
                  <a:lnTo>
                    <a:pt x="28" y="766"/>
                  </a:lnTo>
                  <a:lnTo>
                    <a:pt x="28" y="773"/>
                  </a:lnTo>
                  <a:lnTo>
                    <a:pt x="28" y="781"/>
                  </a:lnTo>
                  <a:lnTo>
                    <a:pt x="28" y="789"/>
                  </a:lnTo>
                  <a:lnTo>
                    <a:pt x="28" y="794"/>
                  </a:lnTo>
                  <a:lnTo>
                    <a:pt x="28" y="802"/>
                  </a:lnTo>
                  <a:lnTo>
                    <a:pt x="28" y="808"/>
                  </a:lnTo>
                  <a:lnTo>
                    <a:pt x="28" y="813"/>
                  </a:lnTo>
                  <a:lnTo>
                    <a:pt x="28" y="819"/>
                  </a:lnTo>
                  <a:lnTo>
                    <a:pt x="28" y="827"/>
                  </a:lnTo>
                  <a:lnTo>
                    <a:pt x="28" y="836"/>
                  </a:lnTo>
                  <a:lnTo>
                    <a:pt x="28" y="846"/>
                  </a:lnTo>
                  <a:lnTo>
                    <a:pt x="30" y="853"/>
                  </a:lnTo>
                  <a:lnTo>
                    <a:pt x="32" y="861"/>
                  </a:lnTo>
                  <a:lnTo>
                    <a:pt x="32" y="870"/>
                  </a:lnTo>
                  <a:lnTo>
                    <a:pt x="34" y="880"/>
                  </a:lnTo>
                  <a:lnTo>
                    <a:pt x="34" y="889"/>
                  </a:lnTo>
                  <a:lnTo>
                    <a:pt x="38" y="901"/>
                  </a:lnTo>
                  <a:lnTo>
                    <a:pt x="38" y="912"/>
                  </a:lnTo>
                  <a:lnTo>
                    <a:pt x="40" y="922"/>
                  </a:lnTo>
                  <a:lnTo>
                    <a:pt x="42" y="931"/>
                  </a:lnTo>
                  <a:lnTo>
                    <a:pt x="45" y="941"/>
                  </a:lnTo>
                  <a:lnTo>
                    <a:pt x="47" y="948"/>
                  </a:lnTo>
                  <a:lnTo>
                    <a:pt x="51" y="956"/>
                  </a:lnTo>
                  <a:lnTo>
                    <a:pt x="55" y="963"/>
                  </a:lnTo>
                  <a:lnTo>
                    <a:pt x="59" y="971"/>
                  </a:lnTo>
                  <a:lnTo>
                    <a:pt x="64" y="975"/>
                  </a:lnTo>
                  <a:lnTo>
                    <a:pt x="70" y="979"/>
                  </a:lnTo>
                  <a:lnTo>
                    <a:pt x="78" y="982"/>
                  </a:lnTo>
                  <a:lnTo>
                    <a:pt x="87" y="986"/>
                  </a:lnTo>
                  <a:lnTo>
                    <a:pt x="89" y="986"/>
                  </a:lnTo>
                  <a:lnTo>
                    <a:pt x="95" y="986"/>
                  </a:lnTo>
                  <a:lnTo>
                    <a:pt x="101" y="986"/>
                  </a:lnTo>
                  <a:lnTo>
                    <a:pt x="108" y="988"/>
                  </a:lnTo>
                  <a:lnTo>
                    <a:pt x="114" y="988"/>
                  </a:lnTo>
                  <a:lnTo>
                    <a:pt x="121" y="988"/>
                  </a:lnTo>
                  <a:lnTo>
                    <a:pt x="127" y="990"/>
                  </a:lnTo>
                  <a:lnTo>
                    <a:pt x="137" y="990"/>
                  </a:lnTo>
                  <a:lnTo>
                    <a:pt x="144" y="990"/>
                  </a:lnTo>
                  <a:lnTo>
                    <a:pt x="152" y="992"/>
                  </a:lnTo>
                  <a:lnTo>
                    <a:pt x="161" y="992"/>
                  </a:lnTo>
                  <a:lnTo>
                    <a:pt x="169" y="992"/>
                  </a:lnTo>
                  <a:lnTo>
                    <a:pt x="178" y="992"/>
                  </a:lnTo>
                  <a:lnTo>
                    <a:pt x="186" y="994"/>
                  </a:lnTo>
                  <a:lnTo>
                    <a:pt x="196" y="994"/>
                  </a:lnTo>
                  <a:lnTo>
                    <a:pt x="205" y="996"/>
                  </a:lnTo>
                  <a:lnTo>
                    <a:pt x="213" y="996"/>
                  </a:lnTo>
                  <a:lnTo>
                    <a:pt x="220" y="996"/>
                  </a:lnTo>
                  <a:lnTo>
                    <a:pt x="230" y="996"/>
                  </a:lnTo>
                  <a:lnTo>
                    <a:pt x="237" y="996"/>
                  </a:lnTo>
                  <a:lnTo>
                    <a:pt x="245" y="994"/>
                  </a:lnTo>
                  <a:lnTo>
                    <a:pt x="253" y="994"/>
                  </a:lnTo>
                  <a:lnTo>
                    <a:pt x="258" y="994"/>
                  </a:lnTo>
                  <a:lnTo>
                    <a:pt x="266" y="994"/>
                  </a:lnTo>
                  <a:lnTo>
                    <a:pt x="272" y="992"/>
                  </a:lnTo>
                  <a:lnTo>
                    <a:pt x="277" y="990"/>
                  </a:lnTo>
                  <a:lnTo>
                    <a:pt x="283" y="988"/>
                  </a:lnTo>
                  <a:lnTo>
                    <a:pt x="289" y="988"/>
                  </a:lnTo>
                  <a:lnTo>
                    <a:pt x="296" y="984"/>
                  </a:lnTo>
                  <a:lnTo>
                    <a:pt x="302" y="979"/>
                  </a:lnTo>
                  <a:lnTo>
                    <a:pt x="302" y="975"/>
                  </a:lnTo>
                  <a:lnTo>
                    <a:pt x="304" y="971"/>
                  </a:lnTo>
                  <a:lnTo>
                    <a:pt x="304" y="963"/>
                  </a:lnTo>
                  <a:lnTo>
                    <a:pt x="306" y="960"/>
                  </a:lnTo>
                  <a:lnTo>
                    <a:pt x="308" y="950"/>
                  </a:lnTo>
                  <a:lnTo>
                    <a:pt x="308" y="944"/>
                  </a:lnTo>
                  <a:lnTo>
                    <a:pt x="310" y="935"/>
                  </a:lnTo>
                  <a:lnTo>
                    <a:pt x="311" y="927"/>
                  </a:lnTo>
                  <a:lnTo>
                    <a:pt x="311" y="918"/>
                  </a:lnTo>
                  <a:lnTo>
                    <a:pt x="311" y="908"/>
                  </a:lnTo>
                  <a:lnTo>
                    <a:pt x="313" y="899"/>
                  </a:lnTo>
                  <a:lnTo>
                    <a:pt x="313" y="887"/>
                  </a:lnTo>
                  <a:lnTo>
                    <a:pt x="313" y="882"/>
                  </a:lnTo>
                  <a:lnTo>
                    <a:pt x="315" y="878"/>
                  </a:lnTo>
                  <a:lnTo>
                    <a:pt x="315" y="870"/>
                  </a:lnTo>
                  <a:lnTo>
                    <a:pt x="317" y="866"/>
                  </a:lnTo>
                  <a:lnTo>
                    <a:pt x="317" y="861"/>
                  </a:lnTo>
                  <a:lnTo>
                    <a:pt x="317" y="855"/>
                  </a:lnTo>
                  <a:lnTo>
                    <a:pt x="317" y="849"/>
                  </a:lnTo>
                  <a:lnTo>
                    <a:pt x="319" y="844"/>
                  </a:lnTo>
                  <a:lnTo>
                    <a:pt x="319" y="838"/>
                  </a:lnTo>
                  <a:lnTo>
                    <a:pt x="319" y="832"/>
                  </a:lnTo>
                  <a:lnTo>
                    <a:pt x="319" y="825"/>
                  </a:lnTo>
                  <a:lnTo>
                    <a:pt x="319" y="819"/>
                  </a:lnTo>
                  <a:lnTo>
                    <a:pt x="319" y="813"/>
                  </a:lnTo>
                  <a:lnTo>
                    <a:pt x="319" y="808"/>
                  </a:lnTo>
                  <a:lnTo>
                    <a:pt x="319" y="802"/>
                  </a:lnTo>
                  <a:lnTo>
                    <a:pt x="321" y="796"/>
                  </a:lnTo>
                  <a:lnTo>
                    <a:pt x="321" y="790"/>
                  </a:lnTo>
                  <a:lnTo>
                    <a:pt x="321" y="785"/>
                  </a:lnTo>
                  <a:lnTo>
                    <a:pt x="321" y="777"/>
                  </a:lnTo>
                  <a:lnTo>
                    <a:pt x="321" y="773"/>
                  </a:lnTo>
                  <a:lnTo>
                    <a:pt x="321" y="762"/>
                  </a:lnTo>
                  <a:lnTo>
                    <a:pt x="321" y="751"/>
                  </a:lnTo>
                  <a:lnTo>
                    <a:pt x="321" y="741"/>
                  </a:lnTo>
                  <a:lnTo>
                    <a:pt x="321" y="730"/>
                  </a:lnTo>
                  <a:lnTo>
                    <a:pt x="321" y="720"/>
                  </a:lnTo>
                  <a:lnTo>
                    <a:pt x="321" y="713"/>
                  </a:lnTo>
                  <a:lnTo>
                    <a:pt x="321" y="703"/>
                  </a:lnTo>
                  <a:lnTo>
                    <a:pt x="321" y="695"/>
                  </a:lnTo>
                  <a:lnTo>
                    <a:pt x="321" y="688"/>
                  </a:lnTo>
                  <a:lnTo>
                    <a:pt x="321" y="682"/>
                  </a:lnTo>
                  <a:lnTo>
                    <a:pt x="321" y="673"/>
                  </a:lnTo>
                  <a:lnTo>
                    <a:pt x="319" y="665"/>
                  </a:lnTo>
                  <a:lnTo>
                    <a:pt x="319" y="657"/>
                  </a:lnTo>
                  <a:lnTo>
                    <a:pt x="319" y="652"/>
                  </a:lnTo>
                  <a:lnTo>
                    <a:pt x="319" y="644"/>
                  </a:lnTo>
                  <a:lnTo>
                    <a:pt x="319" y="638"/>
                  </a:lnTo>
                  <a:lnTo>
                    <a:pt x="317" y="631"/>
                  </a:lnTo>
                  <a:lnTo>
                    <a:pt x="317" y="623"/>
                  </a:lnTo>
                  <a:lnTo>
                    <a:pt x="317" y="614"/>
                  </a:lnTo>
                  <a:lnTo>
                    <a:pt x="317" y="606"/>
                  </a:lnTo>
                  <a:lnTo>
                    <a:pt x="315" y="597"/>
                  </a:lnTo>
                  <a:lnTo>
                    <a:pt x="315" y="589"/>
                  </a:lnTo>
                  <a:lnTo>
                    <a:pt x="315" y="578"/>
                  </a:lnTo>
                  <a:lnTo>
                    <a:pt x="315" y="568"/>
                  </a:lnTo>
                  <a:lnTo>
                    <a:pt x="313" y="559"/>
                  </a:lnTo>
                  <a:lnTo>
                    <a:pt x="313" y="547"/>
                  </a:lnTo>
                  <a:lnTo>
                    <a:pt x="313" y="536"/>
                  </a:lnTo>
                  <a:lnTo>
                    <a:pt x="313" y="526"/>
                  </a:lnTo>
                  <a:lnTo>
                    <a:pt x="311" y="515"/>
                  </a:lnTo>
                  <a:lnTo>
                    <a:pt x="311" y="503"/>
                  </a:lnTo>
                  <a:lnTo>
                    <a:pt x="311" y="492"/>
                  </a:lnTo>
                  <a:lnTo>
                    <a:pt x="311" y="481"/>
                  </a:lnTo>
                  <a:lnTo>
                    <a:pt x="311" y="469"/>
                  </a:lnTo>
                  <a:lnTo>
                    <a:pt x="311" y="456"/>
                  </a:lnTo>
                  <a:lnTo>
                    <a:pt x="310" y="445"/>
                  </a:lnTo>
                  <a:lnTo>
                    <a:pt x="310" y="431"/>
                  </a:lnTo>
                  <a:lnTo>
                    <a:pt x="310" y="420"/>
                  </a:lnTo>
                  <a:lnTo>
                    <a:pt x="310" y="408"/>
                  </a:lnTo>
                  <a:lnTo>
                    <a:pt x="310" y="395"/>
                  </a:lnTo>
                  <a:lnTo>
                    <a:pt x="310" y="384"/>
                  </a:lnTo>
                  <a:lnTo>
                    <a:pt x="308" y="370"/>
                  </a:lnTo>
                  <a:lnTo>
                    <a:pt x="308" y="359"/>
                  </a:lnTo>
                  <a:lnTo>
                    <a:pt x="308" y="346"/>
                  </a:lnTo>
                  <a:lnTo>
                    <a:pt x="308" y="334"/>
                  </a:lnTo>
                  <a:lnTo>
                    <a:pt x="306" y="321"/>
                  </a:lnTo>
                  <a:lnTo>
                    <a:pt x="306" y="310"/>
                  </a:lnTo>
                  <a:lnTo>
                    <a:pt x="306" y="298"/>
                  </a:lnTo>
                  <a:lnTo>
                    <a:pt x="306" y="287"/>
                  </a:lnTo>
                  <a:lnTo>
                    <a:pt x="306" y="274"/>
                  </a:lnTo>
                  <a:lnTo>
                    <a:pt x="306" y="262"/>
                  </a:lnTo>
                  <a:lnTo>
                    <a:pt x="304" y="251"/>
                  </a:lnTo>
                  <a:lnTo>
                    <a:pt x="304" y="241"/>
                  </a:lnTo>
                  <a:lnTo>
                    <a:pt x="304" y="230"/>
                  </a:lnTo>
                  <a:lnTo>
                    <a:pt x="304" y="220"/>
                  </a:lnTo>
                  <a:lnTo>
                    <a:pt x="304" y="209"/>
                  </a:lnTo>
                  <a:lnTo>
                    <a:pt x="304" y="199"/>
                  </a:lnTo>
                  <a:lnTo>
                    <a:pt x="302" y="190"/>
                  </a:lnTo>
                  <a:lnTo>
                    <a:pt x="302" y="180"/>
                  </a:lnTo>
                  <a:lnTo>
                    <a:pt x="302" y="171"/>
                  </a:lnTo>
                  <a:lnTo>
                    <a:pt x="302" y="163"/>
                  </a:lnTo>
                  <a:lnTo>
                    <a:pt x="300" y="154"/>
                  </a:lnTo>
                  <a:lnTo>
                    <a:pt x="300" y="148"/>
                  </a:lnTo>
                  <a:lnTo>
                    <a:pt x="300" y="139"/>
                  </a:lnTo>
                  <a:lnTo>
                    <a:pt x="300" y="133"/>
                  </a:lnTo>
                  <a:lnTo>
                    <a:pt x="300" y="125"/>
                  </a:lnTo>
                  <a:lnTo>
                    <a:pt x="300" y="120"/>
                  </a:lnTo>
                  <a:lnTo>
                    <a:pt x="298" y="116"/>
                  </a:lnTo>
                  <a:lnTo>
                    <a:pt x="298" y="110"/>
                  </a:lnTo>
                  <a:lnTo>
                    <a:pt x="298" y="103"/>
                  </a:lnTo>
                  <a:lnTo>
                    <a:pt x="298" y="99"/>
                  </a:lnTo>
                  <a:lnTo>
                    <a:pt x="296" y="89"/>
                  </a:lnTo>
                  <a:lnTo>
                    <a:pt x="294" y="80"/>
                  </a:lnTo>
                  <a:lnTo>
                    <a:pt x="292" y="74"/>
                  </a:lnTo>
                  <a:lnTo>
                    <a:pt x="291" y="66"/>
                  </a:lnTo>
                  <a:lnTo>
                    <a:pt x="285" y="57"/>
                  </a:lnTo>
                  <a:lnTo>
                    <a:pt x="277" y="49"/>
                  </a:lnTo>
                  <a:lnTo>
                    <a:pt x="266" y="44"/>
                  </a:lnTo>
                  <a:lnTo>
                    <a:pt x="256" y="42"/>
                  </a:lnTo>
                  <a:lnTo>
                    <a:pt x="249" y="40"/>
                  </a:lnTo>
                  <a:lnTo>
                    <a:pt x="243" y="40"/>
                  </a:lnTo>
                  <a:lnTo>
                    <a:pt x="237" y="40"/>
                  </a:lnTo>
                  <a:lnTo>
                    <a:pt x="232" y="40"/>
                  </a:lnTo>
                  <a:lnTo>
                    <a:pt x="222" y="38"/>
                  </a:lnTo>
                  <a:lnTo>
                    <a:pt x="213" y="38"/>
                  </a:lnTo>
                  <a:lnTo>
                    <a:pt x="203" y="38"/>
                  </a:lnTo>
                  <a:lnTo>
                    <a:pt x="194" y="40"/>
                  </a:lnTo>
                  <a:lnTo>
                    <a:pt x="186" y="40"/>
                  </a:lnTo>
                  <a:lnTo>
                    <a:pt x="180" y="40"/>
                  </a:lnTo>
                  <a:lnTo>
                    <a:pt x="175" y="40"/>
                  </a:lnTo>
                  <a:lnTo>
                    <a:pt x="169" y="40"/>
                  </a:lnTo>
                  <a:lnTo>
                    <a:pt x="163" y="40"/>
                  </a:lnTo>
                  <a:lnTo>
                    <a:pt x="156" y="42"/>
                  </a:lnTo>
                  <a:lnTo>
                    <a:pt x="150" y="42"/>
                  </a:lnTo>
                  <a:lnTo>
                    <a:pt x="146" y="44"/>
                  </a:lnTo>
                  <a:lnTo>
                    <a:pt x="139" y="44"/>
                  </a:lnTo>
                  <a:lnTo>
                    <a:pt x="133" y="44"/>
                  </a:lnTo>
                  <a:lnTo>
                    <a:pt x="127" y="44"/>
                  </a:lnTo>
                  <a:lnTo>
                    <a:pt x="121" y="44"/>
                  </a:lnTo>
                  <a:lnTo>
                    <a:pt x="116" y="44"/>
                  </a:lnTo>
                  <a:lnTo>
                    <a:pt x="108" y="46"/>
                  </a:lnTo>
                  <a:lnTo>
                    <a:pt x="104" y="46"/>
                  </a:lnTo>
                  <a:lnTo>
                    <a:pt x="101" y="46"/>
                  </a:lnTo>
                  <a:lnTo>
                    <a:pt x="89" y="46"/>
                  </a:lnTo>
                  <a:lnTo>
                    <a:pt x="82" y="46"/>
                  </a:lnTo>
                  <a:lnTo>
                    <a:pt x="74" y="46"/>
                  </a:lnTo>
                  <a:lnTo>
                    <a:pt x="70" y="47"/>
                  </a:lnTo>
                  <a:lnTo>
                    <a:pt x="59" y="44"/>
                  </a:lnTo>
                  <a:lnTo>
                    <a:pt x="51" y="42"/>
                  </a:lnTo>
                  <a:lnTo>
                    <a:pt x="45" y="38"/>
                  </a:lnTo>
                  <a:lnTo>
                    <a:pt x="43" y="34"/>
                  </a:lnTo>
                  <a:lnTo>
                    <a:pt x="43" y="28"/>
                  </a:lnTo>
                  <a:lnTo>
                    <a:pt x="47" y="25"/>
                  </a:lnTo>
                  <a:lnTo>
                    <a:pt x="51" y="21"/>
                  </a:lnTo>
                  <a:lnTo>
                    <a:pt x="55" y="19"/>
                  </a:lnTo>
                  <a:lnTo>
                    <a:pt x="61" y="15"/>
                  </a:lnTo>
                  <a:lnTo>
                    <a:pt x="70" y="13"/>
                  </a:lnTo>
                  <a:lnTo>
                    <a:pt x="70" y="1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4" name="Freeform 1280">
              <a:extLst>
                <a:ext uri="{FF2B5EF4-FFF2-40B4-BE49-F238E27FC236}">
                  <a16:creationId xmlns:a16="http://schemas.microsoft.com/office/drawing/2014/main" xmlns="" id="{7C00DFAF-7EDA-4AA3-B472-B9EF90203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2008"/>
              <a:ext cx="506" cy="484"/>
            </a:xfrm>
            <a:custGeom>
              <a:avLst/>
              <a:gdLst>
                <a:gd name="T0" fmla="*/ 44 w 1013"/>
                <a:gd name="T1" fmla="*/ 15 h 967"/>
                <a:gd name="T2" fmla="*/ 70 w 1013"/>
                <a:gd name="T3" fmla="*/ 13 h 967"/>
                <a:gd name="T4" fmla="*/ 114 w 1013"/>
                <a:gd name="T5" fmla="*/ 9 h 967"/>
                <a:gd name="T6" fmla="*/ 169 w 1013"/>
                <a:gd name="T7" fmla="*/ 8 h 967"/>
                <a:gd name="T8" fmla="*/ 232 w 1013"/>
                <a:gd name="T9" fmla="*/ 4 h 967"/>
                <a:gd name="T10" fmla="*/ 304 w 1013"/>
                <a:gd name="T11" fmla="*/ 2 h 967"/>
                <a:gd name="T12" fmla="*/ 378 w 1013"/>
                <a:gd name="T13" fmla="*/ 0 h 967"/>
                <a:gd name="T14" fmla="*/ 458 w 1013"/>
                <a:gd name="T15" fmla="*/ 0 h 967"/>
                <a:gd name="T16" fmla="*/ 538 w 1013"/>
                <a:gd name="T17" fmla="*/ 0 h 967"/>
                <a:gd name="T18" fmla="*/ 618 w 1013"/>
                <a:gd name="T19" fmla="*/ 2 h 967"/>
                <a:gd name="T20" fmla="*/ 690 w 1013"/>
                <a:gd name="T21" fmla="*/ 8 h 967"/>
                <a:gd name="T22" fmla="*/ 760 w 1013"/>
                <a:gd name="T23" fmla="*/ 15 h 967"/>
                <a:gd name="T24" fmla="*/ 821 w 1013"/>
                <a:gd name="T25" fmla="*/ 25 h 967"/>
                <a:gd name="T26" fmla="*/ 872 w 1013"/>
                <a:gd name="T27" fmla="*/ 38 h 967"/>
                <a:gd name="T28" fmla="*/ 910 w 1013"/>
                <a:gd name="T29" fmla="*/ 53 h 967"/>
                <a:gd name="T30" fmla="*/ 935 w 1013"/>
                <a:gd name="T31" fmla="*/ 74 h 967"/>
                <a:gd name="T32" fmla="*/ 952 w 1013"/>
                <a:gd name="T33" fmla="*/ 104 h 967"/>
                <a:gd name="T34" fmla="*/ 967 w 1013"/>
                <a:gd name="T35" fmla="*/ 142 h 967"/>
                <a:gd name="T36" fmla="*/ 981 w 1013"/>
                <a:gd name="T37" fmla="*/ 190 h 967"/>
                <a:gd name="T38" fmla="*/ 992 w 1013"/>
                <a:gd name="T39" fmla="*/ 245 h 967"/>
                <a:gd name="T40" fmla="*/ 998 w 1013"/>
                <a:gd name="T41" fmla="*/ 304 h 967"/>
                <a:gd name="T42" fmla="*/ 1005 w 1013"/>
                <a:gd name="T43" fmla="*/ 369 h 967"/>
                <a:gd name="T44" fmla="*/ 1009 w 1013"/>
                <a:gd name="T45" fmla="*/ 435 h 967"/>
                <a:gd name="T46" fmla="*/ 1013 w 1013"/>
                <a:gd name="T47" fmla="*/ 503 h 967"/>
                <a:gd name="T48" fmla="*/ 1013 w 1013"/>
                <a:gd name="T49" fmla="*/ 568 h 967"/>
                <a:gd name="T50" fmla="*/ 1011 w 1013"/>
                <a:gd name="T51" fmla="*/ 633 h 967"/>
                <a:gd name="T52" fmla="*/ 1009 w 1013"/>
                <a:gd name="T53" fmla="*/ 695 h 967"/>
                <a:gd name="T54" fmla="*/ 1005 w 1013"/>
                <a:gd name="T55" fmla="*/ 752 h 967"/>
                <a:gd name="T56" fmla="*/ 1000 w 1013"/>
                <a:gd name="T57" fmla="*/ 800 h 967"/>
                <a:gd name="T58" fmla="*/ 994 w 1013"/>
                <a:gd name="T59" fmla="*/ 844 h 967"/>
                <a:gd name="T60" fmla="*/ 988 w 1013"/>
                <a:gd name="T61" fmla="*/ 876 h 967"/>
                <a:gd name="T62" fmla="*/ 981 w 1013"/>
                <a:gd name="T63" fmla="*/ 899 h 967"/>
                <a:gd name="T64" fmla="*/ 960 w 1013"/>
                <a:gd name="T65" fmla="*/ 914 h 967"/>
                <a:gd name="T66" fmla="*/ 924 w 1013"/>
                <a:gd name="T67" fmla="*/ 929 h 967"/>
                <a:gd name="T68" fmla="*/ 876 w 1013"/>
                <a:gd name="T69" fmla="*/ 939 h 967"/>
                <a:gd name="T70" fmla="*/ 819 w 1013"/>
                <a:gd name="T71" fmla="*/ 950 h 967"/>
                <a:gd name="T72" fmla="*/ 751 w 1013"/>
                <a:gd name="T73" fmla="*/ 958 h 967"/>
                <a:gd name="T74" fmla="*/ 678 w 1013"/>
                <a:gd name="T75" fmla="*/ 961 h 967"/>
                <a:gd name="T76" fmla="*/ 602 w 1013"/>
                <a:gd name="T77" fmla="*/ 965 h 967"/>
                <a:gd name="T78" fmla="*/ 525 w 1013"/>
                <a:gd name="T79" fmla="*/ 965 h 967"/>
                <a:gd name="T80" fmla="*/ 445 w 1013"/>
                <a:gd name="T81" fmla="*/ 963 h 967"/>
                <a:gd name="T82" fmla="*/ 369 w 1013"/>
                <a:gd name="T83" fmla="*/ 960 h 967"/>
                <a:gd name="T84" fmla="*/ 296 w 1013"/>
                <a:gd name="T85" fmla="*/ 952 h 967"/>
                <a:gd name="T86" fmla="*/ 232 w 1013"/>
                <a:gd name="T87" fmla="*/ 944 h 967"/>
                <a:gd name="T88" fmla="*/ 175 w 1013"/>
                <a:gd name="T89" fmla="*/ 931 h 967"/>
                <a:gd name="T90" fmla="*/ 131 w 1013"/>
                <a:gd name="T91" fmla="*/ 916 h 967"/>
                <a:gd name="T92" fmla="*/ 99 w 1013"/>
                <a:gd name="T93" fmla="*/ 899 h 967"/>
                <a:gd name="T94" fmla="*/ 84 w 1013"/>
                <a:gd name="T95" fmla="*/ 878 h 967"/>
                <a:gd name="T96" fmla="*/ 72 w 1013"/>
                <a:gd name="T97" fmla="*/ 846 h 967"/>
                <a:gd name="T98" fmla="*/ 61 w 1013"/>
                <a:gd name="T99" fmla="*/ 800 h 967"/>
                <a:gd name="T100" fmla="*/ 49 w 1013"/>
                <a:gd name="T101" fmla="*/ 747 h 967"/>
                <a:gd name="T102" fmla="*/ 38 w 1013"/>
                <a:gd name="T103" fmla="*/ 684 h 967"/>
                <a:gd name="T104" fmla="*/ 28 w 1013"/>
                <a:gd name="T105" fmla="*/ 614 h 967"/>
                <a:gd name="T106" fmla="*/ 21 w 1013"/>
                <a:gd name="T107" fmla="*/ 540 h 967"/>
                <a:gd name="T108" fmla="*/ 13 w 1013"/>
                <a:gd name="T109" fmla="*/ 465 h 967"/>
                <a:gd name="T110" fmla="*/ 8 w 1013"/>
                <a:gd name="T111" fmla="*/ 389 h 967"/>
                <a:gd name="T112" fmla="*/ 4 w 1013"/>
                <a:gd name="T113" fmla="*/ 315 h 967"/>
                <a:gd name="T114" fmla="*/ 0 w 1013"/>
                <a:gd name="T115" fmla="*/ 245 h 967"/>
                <a:gd name="T116" fmla="*/ 0 w 1013"/>
                <a:gd name="T117" fmla="*/ 180 h 967"/>
                <a:gd name="T118" fmla="*/ 2 w 1013"/>
                <a:gd name="T119" fmla="*/ 123 h 967"/>
                <a:gd name="T120" fmla="*/ 4 w 1013"/>
                <a:gd name="T121" fmla="*/ 76 h 967"/>
                <a:gd name="T122" fmla="*/ 11 w 1013"/>
                <a:gd name="T123" fmla="*/ 42 h 967"/>
                <a:gd name="T124" fmla="*/ 23 w 1013"/>
                <a:gd name="T125" fmla="*/ 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3" h="967">
                  <a:moveTo>
                    <a:pt x="30" y="17"/>
                  </a:moveTo>
                  <a:lnTo>
                    <a:pt x="32" y="15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49" y="15"/>
                  </a:lnTo>
                  <a:lnTo>
                    <a:pt x="55" y="13"/>
                  </a:lnTo>
                  <a:lnTo>
                    <a:pt x="65" y="13"/>
                  </a:lnTo>
                  <a:lnTo>
                    <a:pt x="70" y="13"/>
                  </a:lnTo>
                  <a:lnTo>
                    <a:pt x="82" y="11"/>
                  </a:lnTo>
                  <a:lnTo>
                    <a:pt x="91" y="9"/>
                  </a:lnTo>
                  <a:lnTo>
                    <a:pt x="103" y="9"/>
                  </a:lnTo>
                  <a:lnTo>
                    <a:pt x="114" y="9"/>
                  </a:lnTo>
                  <a:lnTo>
                    <a:pt x="127" y="9"/>
                  </a:lnTo>
                  <a:lnTo>
                    <a:pt x="141" y="8"/>
                  </a:lnTo>
                  <a:lnTo>
                    <a:pt x="156" y="8"/>
                  </a:lnTo>
                  <a:lnTo>
                    <a:pt x="169" y="8"/>
                  </a:lnTo>
                  <a:lnTo>
                    <a:pt x="184" y="6"/>
                  </a:lnTo>
                  <a:lnTo>
                    <a:pt x="200" y="6"/>
                  </a:lnTo>
                  <a:lnTo>
                    <a:pt x="217" y="6"/>
                  </a:lnTo>
                  <a:lnTo>
                    <a:pt x="232" y="4"/>
                  </a:lnTo>
                  <a:lnTo>
                    <a:pt x="249" y="4"/>
                  </a:lnTo>
                  <a:lnTo>
                    <a:pt x="268" y="2"/>
                  </a:lnTo>
                  <a:lnTo>
                    <a:pt x="285" y="2"/>
                  </a:lnTo>
                  <a:lnTo>
                    <a:pt x="304" y="2"/>
                  </a:lnTo>
                  <a:lnTo>
                    <a:pt x="323" y="2"/>
                  </a:lnTo>
                  <a:lnTo>
                    <a:pt x="340" y="0"/>
                  </a:lnTo>
                  <a:lnTo>
                    <a:pt x="361" y="0"/>
                  </a:lnTo>
                  <a:lnTo>
                    <a:pt x="378" y="0"/>
                  </a:lnTo>
                  <a:lnTo>
                    <a:pt x="399" y="0"/>
                  </a:lnTo>
                  <a:lnTo>
                    <a:pt x="418" y="0"/>
                  </a:lnTo>
                  <a:lnTo>
                    <a:pt x="439" y="0"/>
                  </a:lnTo>
                  <a:lnTo>
                    <a:pt x="458" y="0"/>
                  </a:lnTo>
                  <a:lnTo>
                    <a:pt x="479" y="0"/>
                  </a:lnTo>
                  <a:lnTo>
                    <a:pt x="498" y="0"/>
                  </a:lnTo>
                  <a:lnTo>
                    <a:pt x="519" y="0"/>
                  </a:lnTo>
                  <a:lnTo>
                    <a:pt x="538" y="0"/>
                  </a:lnTo>
                  <a:lnTo>
                    <a:pt x="559" y="0"/>
                  </a:lnTo>
                  <a:lnTo>
                    <a:pt x="578" y="2"/>
                  </a:lnTo>
                  <a:lnTo>
                    <a:pt x="597" y="2"/>
                  </a:lnTo>
                  <a:lnTo>
                    <a:pt x="618" y="2"/>
                  </a:lnTo>
                  <a:lnTo>
                    <a:pt x="637" y="4"/>
                  </a:lnTo>
                  <a:lnTo>
                    <a:pt x="654" y="4"/>
                  </a:lnTo>
                  <a:lnTo>
                    <a:pt x="673" y="6"/>
                  </a:lnTo>
                  <a:lnTo>
                    <a:pt x="690" y="8"/>
                  </a:lnTo>
                  <a:lnTo>
                    <a:pt x="709" y="9"/>
                  </a:lnTo>
                  <a:lnTo>
                    <a:pt x="726" y="9"/>
                  </a:lnTo>
                  <a:lnTo>
                    <a:pt x="745" y="13"/>
                  </a:lnTo>
                  <a:lnTo>
                    <a:pt x="760" y="15"/>
                  </a:lnTo>
                  <a:lnTo>
                    <a:pt x="777" y="17"/>
                  </a:lnTo>
                  <a:lnTo>
                    <a:pt x="793" y="19"/>
                  </a:lnTo>
                  <a:lnTo>
                    <a:pt x="808" y="23"/>
                  </a:lnTo>
                  <a:lnTo>
                    <a:pt x="821" y="25"/>
                  </a:lnTo>
                  <a:lnTo>
                    <a:pt x="834" y="28"/>
                  </a:lnTo>
                  <a:lnTo>
                    <a:pt x="848" y="30"/>
                  </a:lnTo>
                  <a:lnTo>
                    <a:pt x="861" y="34"/>
                  </a:lnTo>
                  <a:lnTo>
                    <a:pt x="872" y="38"/>
                  </a:lnTo>
                  <a:lnTo>
                    <a:pt x="884" y="42"/>
                  </a:lnTo>
                  <a:lnTo>
                    <a:pt x="891" y="46"/>
                  </a:lnTo>
                  <a:lnTo>
                    <a:pt x="903" y="49"/>
                  </a:lnTo>
                  <a:lnTo>
                    <a:pt x="910" y="53"/>
                  </a:lnTo>
                  <a:lnTo>
                    <a:pt x="918" y="59"/>
                  </a:lnTo>
                  <a:lnTo>
                    <a:pt x="924" y="65"/>
                  </a:lnTo>
                  <a:lnTo>
                    <a:pt x="931" y="70"/>
                  </a:lnTo>
                  <a:lnTo>
                    <a:pt x="935" y="74"/>
                  </a:lnTo>
                  <a:lnTo>
                    <a:pt x="941" y="82"/>
                  </a:lnTo>
                  <a:lnTo>
                    <a:pt x="945" y="87"/>
                  </a:lnTo>
                  <a:lnTo>
                    <a:pt x="950" y="95"/>
                  </a:lnTo>
                  <a:lnTo>
                    <a:pt x="952" y="104"/>
                  </a:lnTo>
                  <a:lnTo>
                    <a:pt x="956" y="112"/>
                  </a:lnTo>
                  <a:lnTo>
                    <a:pt x="962" y="122"/>
                  </a:lnTo>
                  <a:lnTo>
                    <a:pt x="965" y="133"/>
                  </a:lnTo>
                  <a:lnTo>
                    <a:pt x="967" y="142"/>
                  </a:lnTo>
                  <a:lnTo>
                    <a:pt x="971" y="154"/>
                  </a:lnTo>
                  <a:lnTo>
                    <a:pt x="975" y="165"/>
                  </a:lnTo>
                  <a:lnTo>
                    <a:pt x="979" y="179"/>
                  </a:lnTo>
                  <a:lnTo>
                    <a:pt x="981" y="190"/>
                  </a:lnTo>
                  <a:lnTo>
                    <a:pt x="984" y="203"/>
                  </a:lnTo>
                  <a:lnTo>
                    <a:pt x="986" y="217"/>
                  </a:lnTo>
                  <a:lnTo>
                    <a:pt x="990" y="232"/>
                  </a:lnTo>
                  <a:lnTo>
                    <a:pt x="992" y="245"/>
                  </a:lnTo>
                  <a:lnTo>
                    <a:pt x="994" y="258"/>
                  </a:lnTo>
                  <a:lnTo>
                    <a:pt x="996" y="274"/>
                  </a:lnTo>
                  <a:lnTo>
                    <a:pt x="998" y="289"/>
                  </a:lnTo>
                  <a:lnTo>
                    <a:pt x="998" y="304"/>
                  </a:lnTo>
                  <a:lnTo>
                    <a:pt x="1000" y="319"/>
                  </a:lnTo>
                  <a:lnTo>
                    <a:pt x="1002" y="336"/>
                  </a:lnTo>
                  <a:lnTo>
                    <a:pt x="1003" y="353"/>
                  </a:lnTo>
                  <a:lnTo>
                    <a:pt x="1005" y="369"/>
                  </a:lnTo>
                  <a:lnTo>
                    <a:pt x="1007" y="386"/>
                  </a:lnTo>
                  <a:lnTo>
                    <a:pt x="1007" y="401"/>
                  </a:lnTo>
                  <a:lnTo>
                    <a:pt x="1009" y="418"/>
                  </a:lnTo>
                  <a:lnTo>
                    <a:pt x="1009" y="435"/>
                  </a:lnTo>
                  <a:lnTo>
                    <a:pt x="1011" y="452"/>
                  </a:lnTo>
                  <a:lnTo>
                    <a:pt x="1011" y="469"/>
                  </a:lnTo>
                  <a:lnTo>
                    <a:pt x="1013" y="486"/>
                  </a:lnTo>
                  <a:lnTo>
                    <a:pt x="1013" y="503"/>
                  </a:lnTo>
                  <a:lnTo>
                    <a:pt x="1013" y="519"/>
                  </a:lnTo>
                  <a:lnTo>
                    <a:pt x="1013" y="536"/>
                  </a:lnTo>
                  <a:lnTo>
                    <a:pt x="1013" y="553"/>
                  </a:lnTo>
                  <a:lnTo>
                    <a:pt x="1013" y="568"/>
                  </a:lnTo>
                  <a:lnTo>
                    <a:pt x="1013" y="585"/>
                  </a:lnTo>
                  <a:lnTo>
                    <a:pt x="1013" y="600"/>
                  </a:lnTo>
                  <a:lnTo>
                    <a:pt x="1013" y="617"/>
                  </a:lnTo>
                  <a:lnTo>
                    <a:pt x="1011" y="633"/>
                  </a:lnTo>
                  <a:lnTo>
                    <a:pt x="1011" y="650"/>
                  </a:lnTo>
                  <a:lnTo>
                    <a:pt x="1009" y="665"/>
                  </a:lnTo>
                  <a:lnTo>
                    <a:pt x="1009" y="682"/>
                  </a:lnTo>
                  <a:lnTo>
                    <a:pt x="1009" y="695"/>
                  </a:lnTo>
                  <a:lnTo>
                    <a:pt x="1009" y="711"/>
                  </a:lnTo>
                  <a:lnTo>
                    <a:pt x="1007" y="724"/>
                  </a:lnTo>
                  <a:lnTo>
                    <a:pt x="1007" y="739"/>
                  </a:lnTo>
                  <a:lnTo>
                    <a:pt x="1005" y="752"/>
                  </a:lnTo>
                  <a:lnTo>
                    <a:pt x="1003" y="766"/>
                  </a:lnTo>
                  <a:lnTo>
                    <a:pt x="1002" y="777"/>
                  </a:lnTo>
                  <a:lnTo>
                    <a:pt x="1002" y="790"/>
                  </a:lnTo>
                  <a:lnTo>
                    <a:pt x="1000" y="800"/>
                  </a:lnTo>
                  <a:lnTo>
                    <a:pt x="998" y="813"/>
                  </a:lnTo>
                  <a:lnTo>
                    <a:pt x="998" y="825"/>
                  </a:lnTo>
                  <a:lnTo>
                    <a:pt x="996" y="836"/>
                  </a:lnTo>
                  <a:lnTo>
                    <a:pt x="994" y="844"/>
                  </a:lnTo>
                  <a:lnTo>
                    <a:pt x="994" y="853"/>
                  </a:lnTo>
                  <a:lnTo>
                    <a:pt x="992" y="861"/>
                  </a:lnTo>
                  <a:lnTo>
                    <a:pt x="990" y="870"/>
                  </a:lnTo>
                  <a:lnTo>
                    <a:pt x="988" y="876"/>
                  </a:lnTo>
                  <a:lnTo>
                    <a:pt x="986" y="884"/>
                  </a:lnTo>
                  <a:lnTo>
                    <a:pt x="984" y="889"/>
                  </a:lnTo>
                  <a:lnTo>
                    <a:pt x="984" y="895"/>
                  </a:lnTo>
                  <a:lnTo>
                    <a:pt x="981" y="899"/>
                  </a:lnTo>
                  <a:lnTo>
                    <a:pt x="977" y="903"/>
                  </a:lnTo>
                  <a:lnTo>
                    <a:pt x="971" y="906"/>
                  </a:lnTo>
                  <a:lnTo>
                    <a:pt x="967" y="910"/>
                  </a:lnTo>
                  <a:lnTo>
                    <a:pt x="960" y="914"/>
                  </a:lnTo>
                  <a:lnTo>
                    <a:pt x="952" y="918"/>
                  </a:lnTo>
                  <a:lnTo>
                    <a:pt x="945" y="922"/>
                  </a:lnTo>
                  <a:lnTo>
                    <a:pt x="935" y="925"/>
                  </a:lnTo>
                  <a:lnTo>
                    <a:pt x="924" y="929"/>
                  </a:lnTo>
                  <a:lnTo>
                    <a:pt x="914" y="931"/>
                  </a:lnTo>
                  <a:lnTo>
                    <a:pt x="903" y="935"/>
                  </a:lnTo>
                  <a:lnTo>
                    <a:pt x="891" y="937"/>
                  </a:lnTo>
                  <a:lnTo>
                    <a:pt x="876" y="939"/>
                  </a:lnTo>
                  <a:lnTo>
                    <a:pt x="863" y="942"/>
                  </a:lnTo>
                  <a:lnTo>
                    <a:pt x="850" y="946"/>
                  </a:lnTo>
                  <a:lnTo>
                    <a:pt x="836" y="948"/>
                  </a:lnTo>
                  <a:lnTo>
                    <a:pt x="819" y="950"/>
                  </a:lnTo>
                  <a:lnTo>
                    <a:pt x="804" y="952"/>
                  </a:lnTo>
                  <a:lnTo>
                    <a:pt x="785" y="954"/>
                  </a:lnTo>
                  <a:lnTo>
                    <a:pt x="770" y="956"/>
                  </a:lnTo>
                  <a:lnTo>
                    <a:pt x="751" y="958"/>
                  </a:lnTo>
                  <a:lnTo>
                    <a:pt x="734" y="960"/>
                  </a:lnTo>
                  <a:lnTo>
                    <a:pt x="716" y="960"/>
                  </a:lnTo>
                  <a:lnTo>
                    <a:pt x="699" y="961"/>
                  </a:lnTo>
                  <a:lnTo>
                    <a:pt x="678" y="961"/>
                  </a:lnTo>
                  <a:lnTo>
                    <a:pt x="661" y="963"/>
                  </a:lnTo>
                  <a:lnTo>
                    <a:pt x="642" y="963"/>
                  </a:lnTo>
                  <a:lnTo>
                    <a:pt x="623" y="965"/>
                  </a:lnTo>
                  <a:lnTo>
                    <a:pt x="602" y="965"/>
                  </a:lnTo>
                  <a:lnTo>
                    <a:pt x="583" y="965"/>
                  </a:lnTo>
                  <a:lnTo>
                    <a:pt x="564" y="965"/>
                  </a:lnTo>
                  <a:lnTo>
                    <a:pt x="545" y="967"/>
                  </a:lnTo>
                  <a:lnTo>
                    <a:pt x="525" y="965"/>
                  </a:lnTo>
                  <a:lnTo>
                    <a:pt x="504" y="965"/>
                  </a:lnTo>
                  <a:lnTo>
                    <a:pt x="485" y="965"/>
                  </a:lnTo>
                  <a:lnTo>
                    <a:pt x="466" y="965"/>
                  </a:lnTo>
                  <a:lnTo>
                    <a:pt x="445" y="963"/>
                  </a:lnTo>
                  <a:lnTo>
                    <a:pt x="426" y="963"/>
                  </a:lnTo>
                  <a:lnTo>
                    <a:pt x="407" y="961"/>
                  </a:lnTo>
                  <a:lnTo>
                    <a:pt x="388" y="961"/>
                  </a:lnTo>
                  <a:lnTo>
                    <a:pt x="369" y="960"/>
                  </a:lnTo>
                  <a:lnTo>
                    <a:pt x="350" y="958"/>
                  </a:lnTo>
                  <a:lnTo>
                    <a:pt x="331" y="956"/>
                  </a:lnTo>
                  <a:lnTo>
                    <a:pt x="314" y="954"/>
                  </a:lnTo>
                  <a:lnTo>
                    <a:pt x="296" y="952"/>
                  </a:lnTo>
                  <a:lnTo>
                    <a:pt x="279" y="950"/>
                  </a:lnTo>
                  <a:lnTo>
                    <a:pt x="264" y="948"/>
                  </a:lnTo>
                  <a:lnTo>
                    <a:pt x="249" y="946"/>
                  </a:lnTo>
                  <a:lnTo>
                    <a:pt x="232" y="944"/>
                  </a:lnTo>
                  <a:lnTo>
                    <a:pt x="217" y="941"/>
                  </a:lnTo>
                  <a:lnTo>
                    <a:pt x="201" y="937"/>
                  </a:lnTo>
                  <a:lnTo>
                    <a:pt x="188" y="935"/>
                  </a:lnTo>
                  <a:lnTo>
                    <a:pt x="175" y="931"/>
                  </a:lnTo>
                  <a:lnTo>
                    <a:pt x="163" y="927"/>
                  </a:lnTo>
                  <a:lnTo>
                    <a:pt x="152" y="923"/>
                  </a:lnTo>
                  <a:lnTo>
                    <a:pt x="142" y="920"/>
                  </a:lnTo>
                  <a:lnTo>
                    <a:pt x="131" y="916"/>
                  </a:lnTo>
                  <a:lnTo>
                    <a:pt x="123" y="912"/>
                  </a:lnTo>
                  <a:lnTo>
                    <a:pt x="114" y="906"/>
                  </a:lnTo>
                  <a:lnTo>
                    <a:pt x="106" y="903"/>
                  </a:lnTo>
                  <a:lnTo>
                    <a:pt x="99" y="899"/>
                  </a:lnTo>
                  <a:lnTo>
                    <a:pt x="95" y="893"/>
                  </a:lnTo>
                  <a:lnTo>
                    <a:pt x="91" y="889"/>
                  </a:lnTo>
                  <a:lnTo>
                    <a:pt x="87" y="885"/>
                  </a:lnTo>
                  <a:lnTo>
                    <a:pt x="84" y="878"/>
                  </a:lnTo>
                  <a:lnTo>
                    <a:pt x="82" y="872"/>
                  </a:lnTo>
                  <a:lnTo>
                    <a:pt x="78" y="865"/>
                  </a:lnTo>
                  <a:lnTo>
                    <a:pt x="76" y="855"/>
                  </a:lnTo>
                  <a:lnTo>
                    <a:pt x="72" y="846"/>
                  </a:lnTo>
                  <a:lnTo>
                    <a:pt x="68" y="836"/>
                  </a:lnTo>
                  <a:lnTo>
                    <a:pt x="66" y="825"/>
                  </a:lnTo>
                  <a:lnTo>
                    <a:pt x="63" y="813"/>
                  </a:lnTo>
                  <a:lnTo>
                    <a:pt x="61" y="800"/>
                  </a:lnTo>
                  <a:lnTo>
                    <a:pt x="57" y="789"/>
                  </a:lnTo>
                  <a:lnTo>
                    <a:pt x="53" y="775"/>
                  </a:lnTo>
                  <a:lnTo>
                    <a:pt x="51" y="762"/>
                  </a:lnTo>
                  <a:lnTo>
                    <a:pt x="49" y="747"/>
                  </a:lnTo>
                  <a:lnTo>
                    <a:pt x="47" y="732"/>
                  </a:lnTo>
                  <a:lnTo>
                    <a:pt x="44" y="716"/>
                  </a:lnTo>
                  <a:lnTo>
                    <a:pt x="42" y="701"/>
                  </a:lnTo>
                  <a:lnTo>
                    <a:pt x="38" y="684"/>
                  </a:lnTo>
                  <a:lnTo>
                    <a:pt x="36" y="667"/>
                  </a:lnTo>
                  <a:lnTo>
                    <a:pt x="34" y="650"/>
                  </a:lnTo>
                  <a:lnTo>
                    <a:pt x="32" y="633"/>
                  </a:lnTo>
                  <a:lnTo>
                    <a:pt x="28" y="614"/>
                  </a:lnTo>
                  <a:lnTo>
                    <a:pt x="27" y="597"/>
                  </a:lnTo>
                  <a:lnTo>
                    <a:pt x="25" y="578"/>
                  </a:lnTo>
                  <a:lnTo>
                    <a:pt x="23" y="560"/>
                  </a:lnTo>
                  <a:lnTo>
                    <a:pt x="21" y="540"/>
                  </a:lnTo>
                  <a:lnTo>
                    <a:pt x="19" y="522"/>
                  </a:lnTo>
                  <a:lnTo>
                    <a:pt x="17" y="503"/>
                  </a:lnTo>
                  <a:lnTo>
                    <a:pt x="15" y="484"/>
                  </a:lnTo>
                  <a:lnTo>
                    <a:pt x="13" y="465"/>
                  </a:lnTo>
                  <a:lnTo>
                    <a:pt x="13" y="446"/>
                  </a:lnTo>
                  <a:lnTo>
                    <a:pt x="11" y="427"/>
                  </a:lnTo>
                  <a:lnTo>
                    <a:pt x="11" y="410"/>
                  </a:lnTo>
                  <a:lnTo>
                    <a:pt x="8" y="389"/>
                  </a:lnTo>
                  <a:lnTo>
                    <a:pt x="8" y="370"/>
                  </a:lnTo>
                  <a:lnTo>
                    <a:pt x="6" y="351"/>
                  </a:lnTo>
                  <a:lnTo>
                    <a:pt x="4" y="334"/>
                  </a:lnTo>
                  <a:lnTo>
                    <a:pt x="4" y="315"/>
                  </a:lnTo>
                  <a:lnTo>
                    <a:pt x="2" y="296"/>
                  </a:lnTo>
                  <a:lnTo>
                    <a:pt x="2" y="279"/>
                  </a:lnTo>
                  <a:lnTo>
                    <a:pt x="2" y="262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1"/>
                  </a:lnTo>
                  <a:lnTo>
                    <a:pt x="0" y="196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50"/>
                  </a:lnTo>
                  <a:lnTo>
                    <a:pt x="2" y="137"/>
                  </a:lnTo>
                  <a:lnTo>
                    <a:pt x="2" y="123"/>
                  </a:lnTo>
                  <a:lnTo>
                    <a:pt x="2" y="110"/>
                  </a:lnTo>
                  <a:lnTo>
                    <a:pt x="2" y="97"/>
                  </a:lnTo>
                  <a:lnTo>
                    <a:pt x="4" y="87"/>
                  </a:lnTo>
                  <a:lnTo>
                    <a:pt x="4" y="76"/>
                  </a:lnTo>
                  <a:lnTo>
                    <a:pt x="6" y="66"/>
                  </a:lnTo>
                  <a:lnTo>
                    <a:pt x="8" y="57"/>
                  </a:lnTo>
                  <a:lnTo>
                    <a:pt x="11" y="49"/>
                  </a:lnTo>
                  <a:lnTo>
                    <a:pt x="11" y="42"/>
                  </a:lnTo>
                  <a:lnTo>
                    <a:pt x="13" y="34"/>
                  </a:lnTo>
                  <a:lnTo>
                    <a:pt x="15" y="28"/>
                  </a:lnTo>
                  <a:lnTo>
                    <a:pt x="19" y="25"/>
                  </a:lnTo>
                  <a:lnTo>
                    <a:pt x="23" y="19"/>
                  </a:lnTo>
                  <a:lnTo>
                    <a:pt x="30" y="17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FC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5" name="Freeform 1281">
              <a:extLst>
                <a:ext uri="{FF2B5EF4-FFF2-40B4-BE49-F238E27FC236}">
                  <a16:creationId xmlns:a16="http://schemas.microsoft.com/office/drawing/2014/main" xmlns="" id="{8F2D5D25-F321-4279-A00F-374CC3860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1"/>
              <a:ext cx="512" cy="503"/>
            </a:xfrm>
            <a:custGeom>
              <a:avLst/>
              <a:gdLst>
                <a:gd name="T0" fmla="*/ 126 w 1025"/>
                <a:gd name="T1" fmla="*/ 2 h 1005"/>
                <a:gd name="T2" fmla="*/ 92 w 1025"/>
                <a:gd name="T3" fmla="*/ 9 h 1005"/>
                <a:gd name="T4" fmla="*/ 65 w 1025"/>
                <a:gd name="T5" fmla="*/ 40 h 1005"/>
                <a:gd name="T6" fmla="*/ 46 w 1025"/>
                <a:gd name="T7" fmla="*/ 74 h 1005"/>
                <a:gd name="T8" fmla="*/ 33 w 1025"/>
                <a:gd name="T9" fmla="*/ 108 h 1005"/>
                <a:gd name="T10" fmla="*/ 21 w 1025"/>
                <a:gd name="T11" fmla="*/ 161 h 1005"/>
                <a:gd name="T12" fmla="*/ 14 w 1025"/>
                <a:gd name="T13" fmla="*/ 230 h 1005"/>
                <a:gd name="T14" fmla="*/ 6 w 1025"/>
                <a:gd name="T15" fmla="*/ 309 h 1005"/>
                <a:gd name="T16" fmla="*/ 2 w 1025"/>
                <a:gd name="T17" fmla="*/ 397 h 1005"/>
                <a:gd name="T18" fmla="*/ 0 w 1025"/>
                <a:gd name="T19" fmla="*/ 490 h 1005"/>
                <a:gd name="T20" fmla="*/ 2 w 1025"/>
                <a:gd name="T21" fmla="*/ 585 h 1005"/>
                <a:gd name="T22" fmla="*/ 4 w 1025"/>
                <a:gd name="T23" fmla="*/ 674 h 1005"/>
                <a:gd name="T24" fmla="*/ 12 w 1025"/>
                <a:gd name="T25" fmla="*/ 758 h 1005"/>
                <a:gd name="T26" fmla="*/ 19 w 1025"/>
                <a:gd name="T27" fmla="*/ 832 h 1005"/>
                <a:gd name="T28" fmla="*/ 31 w 1025"/>
                <a:gd name="T29" fmla="*/ 893 h 1005"/>
                <a:gd name="T30" fmla="*/ 46 w 1025"/>
                <a:gd name="T31" fmla="*/ 936 h 1005"/>
                <a:gd name="T32" fmla="*/ 63 w 1025"/>
                <a:gd name="T33" fmla="*/ 961 h 1005"/>
                <a:gd name="T34" fmla="*/ 94 w 1025"/>
                <a:gd name="T35" fmla="*/ 971 h 1005"/>
                <a:gd name="T36" fmla="*/ 147 w 1025"/>
                <a:gd name="T37" fmla="*/ 980 h 1005"/>
                <a:gd name="T38" fmla="*/ 219 w 1025"/>
                <a:gd name="T39" fmla="*/ 988 h 1005"/>
                <a:gd name="T40" fmla="*/ 305 w 1025"/>
                <a:gd name="T41" fmla="*/ 993 h 1005"/>
                <a:gd name="T42" fmla="*/ 401 w 1025"/>
                <a:gd name="T43" fmla="*/ 999 h 1005"/>
                <a:gd name="T44" fmla="*/ 502 w 1025"/>
                <a:gd name="T45" fmla="*/ 1003 h 1005"/>
                <a:gd name="T46" fmla="*/ 605 w 1025"/>
                <a:gd name="T47" fmla="*/ 1003 h 1005"/>
                <a:gd name="T48" fmla="*/ 706 w 1025"/>
                <a:gd name="T49" fmla="*/ 1003 h 1005"/>
                <a:gd name="T50" fmla="*/ 795 w 1025"/>
                <a:gd name="T51" fmla="*/ 1001 h 1005"/>
                <a:gd name="T52" fmla="*/ 875 w 1025"/>
                <a:gd name="T53" fmla="*/ 997 h 1005"/>
                <a:gd name="T54" fmla="*/ 937 w 1025"/>
                <a:gd name="T55" fmla="*/ 992 h 1005"/>
                <a:gd name="T56" fmla="*/ 981 w 1025"/>
                <a:gd name="T57" fmla="*/ 984 h 1005"/>
                <a:gd name="T58" fmla="*/ 1004 w 1025"/>
                <a:gd name="T59" fmla="*/ 963 h 1005"/>
                <a:gd name="T60" fmla="*/ 1025 w 1025"/>
                <a:gd name="T61" fmla="*/ 912 h 1005"/>
                <a:gd name="T62" fmla="*/ 1013 w 1025"/>
                <a:gd name="T63" fmla="*/ 864 h 1005"/>
                <a:gd name="T64" fmla="*/ 981 w 1025"/>
                <a:gd name="T65" fmla="*/ 849 h 1005"/>
                <a:gd name="T66" fmla="*/ 955 w 1025"/>
                <a:gd name="T67" fmla="*/ 849 h 1005"/>
                <a:gd name="T68" fmla="*/ 917 w 1025"/>
                <a:gd name="T69" fmla="*/ 851 h 1005"/>
                <a:gd name="T70" fmla="*/ 858 w 1025"/>
                <a:gd name="T71" fmla="*/ 853 h 1005"/>
                <a:gd name="T72" fmla="*/ 787 w 1025"/>
                <a:gd name="T73" fmla="*/ 855 h 1005"/>
                <a:gd name="T74" fmla="*/ 709 w 1025"/>
                <a:gd name="T75" fmla="*/ 857 h 1005"/>
                <a:gd name="T76" fmla="*/ 624 w 1025"/>
                <a:gd name="T77" fmla="*/ 859 h 1005"/>
                <a:gd name="T78" fmla="*/ 538 w 1025"/>
                <a:gd name="T79" fmla="*/ 859 h 1005"/>
                <a:gd name="T80" fmla="*/ 455 w 1025"/>
                <a:gd name="T81" fmla="*/ 857 h 1005"/>
                <a:gd name="T82" fmla="*/ 377 w 1025"/>
                <a:gd name="T83" fmla="*/ 851 h 1005"/>
                <a:gd name="T84" fmla="*/ 310 w 1025"/>
                <a:gd name="T85" fmla="*/ 847 h 1005"/>
                <a:gd name="T86" fmla="*/ 253 w 1025"/>
                <a:gd name="T87" fmla="*/ 836 h 1005"/>
                <a:gd name="T88" fmla="*/ 219 w 1025"/>
                <a:gd name="T89" fmla="*/ 822 h 1005"/>
                <a:gd name="T90" fmla="*/ 204 w 1025"/>
                <a:gd name="T91" fmla="*/ 800 h 1005"/>
                <a:gd name="T92" fmla="*/ 206 w 1025"/>
                <a:gd name="T93" fmla="*/ 765 h 1005"/>
                <a:gd name="T94" fmla="*/ 206 w 1025"/>
                <a:gd name="T95" fmla="*/ 716 h 1005"/>
                <a:gd name="T96" fmla="*/ 206 w 1025"/>
                <a:gd name="T97" fmla="*/ 655 h 1005"/>
                <a:gd name="T98" fmla="*/ 202 w 1025"/>
                <a:gd name="T99" fmla="*/ 583 h 1005"/>
                <a:gd name="T100" fmla="*/ 200 w 1025"/>
                <a:gd name="T101" fmla="*/ 505 h 1005"/>
                <a:gd name="T102" fmla="*/ 194 w 1025"/>
                <a:gd name="T103" fmla="*/ 423 h 1005"/>
                <a:gd name="T104" fmla="*/ 190 w 1025"/>
                <a:gd name="T105" fmla="*/ 342 h 1005"/>
                <a:gd name="T106" fmla="*/ 185 w 1025"/>
                <a:gd name="T107" fmla="*/ 260 h 1005"/>
                <a:gd name="T108" fmla="*/ 177 w 1025"/>
                <a:gd name="T109" fmla="*/ 186 h 1005"/>
                <a:gd name="T110" fmla="*/ 166 w 1025"/>
                <a:gd name="T111" fmla="*/ 119 h 1005"/>
                <a:gd name="T112" fmla="*/ 158 w 1025"/>
                <a:gd name="T113" fmla="*/ 68 h 1005"/>
                <a:gd name="T114" fmla="*/ 147 w 1025"/>
                <a:gd name="T115" fmla="*/ 2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25" h="1005">
                  <a:moveTo>
                    <a:pt x="141" y="15"/>
                  </a:moveTo>
                  <a:lnTo>
                    <a:pt x="139" y="11"/>
                  </a:lnTo>
                  <a:lnTo>
                    <a:pt x="133" y="7"/>
                  </a:lnTo>
                  <a:lnTo>
                    <a:pt x="130" y="3"/>
                  </a:lnTo>
                  <a:lnTo>
                    <a:pt x="126" y="2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9" y="3"/>
                  </a:lnTo>
                  <a:lnTo>
                    <a:pt x="92" y="9"/>
                  </a:lnTo>
                  <a:lnTo>
                    <a:pt x="84" y="17"/>
                  </a:lnTo>
                  <a:lnTo>
                    <a:pt x="78" y="21"/>
                  </a:lnTo>
                  <a:lnTo>
                    <a:pt x="73" y="26"/>
                  </a:lnTo>
                  <a:lnTo>
                    <a:pt x="69" y="32"/>
                  </a:lnTo>
                  <a:lnTo>
                    <a:pt x="65" y="40"/>
                  </a:lnTo>
                  <a:lnTo>
                    <a:pt x="59" y="47"/>
                  </a:lnTo>
                  <a:lnTo>
                    <a:pt x="54" y="57"/>
                  </a:lnTo>
                  <a:lnTo>
                    <a:pt x="52" y="62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9"/>
                  </a:lnTo>
                  <a:lnTo>
                    <a:pt x="40" y="85"/>
                  </a:lnTo>
                  <a:lnTo>
                    <a:pt x="38" y="91"/>
                  </a:lnTo>
                  <a:lnTo>
                    <a:pt x="35" y="98"/>
                  </a:lnTo>
                  <a:lnTo>
                    <a:pt x="33" y="108"/>
                  </a:lnTo>
                  <a:lnTo>
                    <a:pt x="31" y="117"/>
                  </a:lnTo>
                  <a:lnTo>
                    <a:pt x="29" y="127"/>
                  </a:lnTo>
                  <a:lnTo>
                    <a:pt x="25" y="136"/>
                  </a:lnTo>
                  <a:lnTo>
                    <a:pt x="23" y="150"/>
                  </a:lnTo>
                  <a:lnTo>
                    <a:pt x="21" y="161"/>
                  </a:lnTo>
                  <a:lnTo>
                    <a:pt x="19" y="173"/>
                  </a:lnTo>
                  <a:lnTo>
                    <a:pt x="18" y="186"/>
                  </a:lnTo>
                  <a:lnTo>
                    <a:pt x="16" y="199"/>
                  </a:lnTo>
                  <a:lnTo>
                    <a:pt x="14" y="214"/>
                  </a:lnTo>
                  <a:lnTo>
                    <a:pt x="14" y="230"/>
                  </a:lnTo>
                  <a:lnTo>
                    <a:pt x="10" y="245"/>
                  </a:lnTo>
                  <a:lnTo>
                    <a:pt x="10" y="260"/>
                  </a:lnTo>
                  <a:lnTo>
                    <a:pt x="8" y="275"/>
                  </a:lnTo>
                  <a:lnTo>
                    <a:pt x="8" y="292"/>
                  </a:lnTo>
                  <a:lnTo>
                    <a:pt x="6" y="309"/>
                  </a:lnTo>
                  <a:lnTo>
                    <a:pt x="6" y="326"/>
                  </a:lnTo>
                  <a:lnTo>
                    <a:pt x="4" y="344"/>
                  </a:lnTo>
                  <a:lnTo>
                    <a:pt x="4" y="361"/>
                  </a:lnTo>
                  <a:lnTo>
                    <a:pt x="2" y="380"/>
                  </a:lnTo>
                  <a:lnTo>
                    <a:pt x="2" y="397"/>
                  </a:lnTo>
                  <a:lnTo>
                    <a:pt x="2" y="416"/>
                  </a:lnTo>
                  <a:lnTo>
                    <a:pt x="2" y="435"/>
                  </a:lnTo>
                  <a:lnTo>
                    <a:pt x="0" y="452"/>
                  </a:lnTo>
                  <a:lnTo>
                    <a:pt x="0" y="471"/>
                  </a:lnTo>
                  <a:lnTo>
                    <a:pt x="0" y="490"/>
                  </a:lnTo>
                  <a:lnTo>
                    <a:pt x="0" y="509"/>
                  </a:lnTo>
                  <a:lnTo>
                    <a:pt x="0" y="528"/>
                  </a:lnTo>
                  <a:lnTo>
                    <a:pt x="2" y="547"/>
                  </a:lnTo>
                  <a:lnTo>
                    <a:pt x="2" y="566"/>
                  </a:lnTo>
                  <a:lnTo>
                    <a:pt x="2" y="585"/>
                  </a:lnTo>
                  <a:lnTo>
                    <a:pt x="2" y="602"/>
                  </a:lnTo>
                  <a:lnTo>
                    <a:pt x="2" y="621"/>
                  </a:lnTo>
                  <a:lnTo>
                    <a:pt x="2" y="638"/>
                  </a:lnTo>
                  <a:lnTo>
                    <a:pt x="4" y="655"/>
                  </a:lnTo>
                  <a:lnTo>
                    <a:pt x="4" y="674"/>
                  </a:lnTo>
                  <a:lnTo>
                    <a:pt x="6" y="693"/>
                  </a:lnTo>
                  <a:lnTo>
                    <a:pt x="6" y="708"/>
                  </a:lnTo>
                  <a:lnTo>
                    <a:pt x="8" y="726"/>
                  </a:lnTo>
                  <a:lnTo>
                    <a:pt x="10" y="741"/>
                  </a:lnTo>
                  <a:lnTo>
                    <a:pt x="12" y="758"/>
                  </a:lnTo>
                  <a:lnTo>
                    <a:pt x="14" y="773"/>
                  </a:lnTo>
                  <a:lnTo>
                    <a:pt x="16" y="788"/>
                  </a:lnTo>
                  <a:lnTo>
                    <a:pt x="16" y="803"/>
                  </a:lnTo>
                  <a:lnTo>
                    <a:pt x="19" y="819"/>
                  </a:lnTo>
                  <a:lnTo>
                    <a:pt x="19" y="832"/>
                  </a:lnTo>
                  <a:lnTo>
                    <a:pt x="21" y="845"/>
                  </a:lnTo>
                  <a:lnTo>
                    <a:pt x="23" y="859"/>
                  </a:lnTo>
                  <a:lnTo>
                    <a:pt x="27" y="870"/>
                  </a:lnTo>
                  <a:lnTo>
                    <a:pt x="29" y="881"/>
                  </a:lnTo>
                  <a:lnTo>
                    <a:pt x="31" y="893"/>
                  </a:lnTo>
                  <a:lnTo>
                    <a:pt x="35" y="902"/>
                  </a:lnTo>
                  <a:lnTo>
                    <a:pt x="37" y="914"/>
                  </a:lnTo>
                  <a:lnTo>
                    <a:pt x="38" y="921"/>
                  </a:lnTo>
                  <a:lnTo>
                    <a:pt x="42" y="929"/>
                  </a:lnTo>
                  <a:lnTo>
                    <a:pt x="46" y="936"/>
                  </a:lnTo>
                  <a:lnTo>
                    <a:pt x="48" y="944"/>
                  </a:lnTo>
                  <a:lnTo>
                    <a:pt x="52" y="948"/>
                  </a:lnTo>
                  <a:lnTo>
                    <a:pt x="56" y="954"/>
                  </a:lnTo>
                  <a:lnTo>
                    <a:pt x="59" y="957"/>
                  </a:lnTo>
                  <a:lnTo>
                    <a:pt x="63" y="961"/>
                  </a:lnTo>
                  <a:lnTo>
                    <a:pt x="67" y="961"/>
                  </a:lnTo>
                  <a:lnTo>
                    <a:pt x="71" y="965"/>
                  </a:lnTo>
                  <a:lnTo>
                    <a:pt x="78" y="967"/>
                  </a:lnTo>
                  <a:lnTo>
                    <a:pt x="86" y="969"/>
                  </a:lnTo>
                  <a:lnTo>
                    <a:pt x="94" y="971"/>
                  </a:lnTo>
                  <a:lnTo>
                    <a:pt x="101" y="973"/>
                  </a:lnTo>
                  <a:lnTo>
                    <a:pt x="111" y="974"/>
                  </a:lnTo>
                  <a:lnTo>
                    <a:pt x="124" y="976"/>
                  </a:lnTo>
                  <a:lnTo>
                    <a:pt x="133" y="978"/>
                  </a:lnTo>
                  <a:lnTo>
                    <a:pt x="147" y="980"/>
                  </a:lnTo>
                  <a:lnTo>
                    <a:pt x="158" y="982"/>
                  </a:lnTo>
                  <a:lnTo>
                    <a:pt x="173" y="984"/>
                  </a:lnTo>
                  <a:lnTo>
                    <a:pt x="187" y="984"/>
                  </a:lnTo>
                  <a:lnTo>
                    <a:pt x="202" y="986"/>
                  </a:lnTo>
                  <a:lnTo>
                    <a:pt x="219" y="988"/>
                  </a:lnTo>
                  <a:lnTo>
                    <a:pt x="236" y="990"/>
                  </a:lnTo>
                  <a:lnTo>
                    <a:pt x="251" y="990"/>
                  </a:lnTo>
                  <a:lnTo>
                    <a:pt x="268" y="992"/>
                  </a:lnTo>
                  <a:lnTo>
                    <a:pt x="287" y="992"/>
                  </a:lnTo>
                  <a:lnTo>
                    <a:pt x="305" y="993"/>
                  </a:lnTo>
                  <a:lnTo>
                    <a:pt x="324" y="993"/>
                  </a:lnTo>
                  <a:lnTo>
                    <a:pt x="343" y="997"/>
                  </a:lnTo>
                  <a:lnTo>
                    <a:pt x="362" y="997"/>
                  </a:lnTo>
                  <a:lnTo>
                    <a:pt x="382" y="999"/>
                  </a:lnTo>
                  <a:lnTo>
                    <a:pt x="401" y="999"/>
                  </a:lnTo>
                  <a:lnTo>
                    <a:pt x="422" y="999"/>
                  </a:lnTo>
                  <a:lnTo>
                    <a:pt x="441" y="1001"/>
                  </a:lnTo>
                  <a:lnTo>
                    <a:pt x="462" y="1001"/>
                  </a:lnTo>
                  <a:lnTo>
                    <a:pt x="483" y="1001"/>
                  </a:lnTo>
                  <a:lnTo>
                    <a:pt x="502" y="1003"/>
                  </a:lnTo>
                  <a:lnTo>
                    <a:pt x="525" y="1003"/>
                  </a:lnTo>
                  <a:lnTo>
                    <a:pt x="546" y="1005"/>
                  </a:lnTo>
                  <a:lnTo>
                    <a:pt x="565" y="1003"/>
                  </a:lnTo>
                  <a:lnTo>
                    <a:pt x="586" y="1003"/>
                  </a:lnTo>
                  <a:lnTo>
                    <a:pt x="605" y="1003"/>
                  </a:lnTo>
                  <a:lnTo>
                    <a:pt x="626" y="1003"/>
                  </a:lnTo>
                  <a:lnTo>
                    <a:pt x="645" y="1003"/>
                  </a:lnTo>
                  <a:lnTo>
                    <a:pt x="666" y="1003"/>
                  </a:lnTo>
                  <a:lnTo>
                    <a:pt x="685" y="1003"/>
                  </a:lnTo>
                  <a:lnTo>
                    <a:pt x="706" y="1003"/>
                  </a:lnTo>
                  <a:lnTo>
                    <a:pt x="723" y="1003"/>
                  </a:lnTo>
                  <a:lnTo>
                    <a:pt x="742" y="1003"/>
                  </a:lnTo>
                  <a:lnTo>
                    <a:pt x="761" y="1001"/>
                  </a:lnTo>
                  <a:lnTo>
                    <a:pt x="778" y="1001"/>
                  </a:lnTo>
                  <a:lnTo>
                    <a:pt x="795" y="1001"/>
                  </a:lnTo>
                  <a:lnTo>
                    <a:pt x="812" y="1001"/>
                  </a:lnTo>
                  <a:lnTo>
                    <a:pt x="829" y="999"/>
                  </a:lnTo>
                  <a:lnTo>
                    <a:pt x="846" y="999"/>
                  </a:lnTo>
                  <a:lnTo>
                    <a:pt x="860" y="997"/>
                  </a:lnTo>
                  <a:lnTo>
                    <a:pt x="875" y="997"/>
                  </a:lnTo>
                  <a:lnTo>
                    <a:pt x="888" y="995"/>
                  </a:lnTo>
                  <a:lnTo>
                    <a:pt x="903" y="995"/>
                  </a:lnTo>
                  <a:lnTo>
                    <a:pt x="915" y="993"/>
                  </a:lnTo>
                  <a:lnTo>
                    <a:pt x="926" y="992"/>
                  </a:lnTo>
                  <a:lnTo>
                    <a:pt x="937" y="992"/>
                  </a:lnTo>
                  <a:lnTo>
                    <a:pt x="949" y="990"/>
                  </a:lnTo>
                  <a:lnTo>
                    <a:pt x="956" y="988"/>
                  </a:lnTo>
                  <a:lnTo>
                    <a:pt x="966" y="986"/>
                  </a:lnTo>
                  <a:lnTo>
                    <a:pt x="974" y="984"/>
                  </a:lnTo>
                  <a:lnTo>
                    <a:pt x="981" y="984"/>
                  </a:lnTo>
                  <a:lnTo>
                    <a:pt x="987" y="980"/>
                  </a:lnTo>
                  <a:lnTo>
                    <a:pt x="993" y="980"/>
                  </a:lnTo>
                  <a:lnTo>
                    <a:pt x="994" y="976"/>
                  </a:lnTo>
                  <a:lnTo>
                    <a:pt x="998" y="974"/>
                  </a:lnTo>
                  <a:lnTo>
                    <a:pt x="1004" y="963"/>
                  </a:lnTo>
                  <a:lnTo>
                    <a:pt x="1012" y="954"/>
                  </a:lnTo>
                  <a:lnTo>
                    <a:pt x="1015" y="942"/>
                  </a:lnTo>
                  <a:lnTo>
                    <a:pt x="1019" y="933"/>
                  </a:lnTo>
                  <a:lnTo>
                    <a:pt x="1023" y="921"/>
                  </a:lnTo>
                  <a:lnTo>
                    <a:pt x="1025" y="912"/>
                  </a:lnTo>
                  <a:lnTo>
                    <a:pt x="1025" y="900"/>
                  </a:lnTo>
                  <a:lnTo>
                    <a:pt x="1025" y="891"/>
                  </a:lnTo>
                  <a:lnTo>
                    <a:pt x="1021" y="881"/>
                  </a:lnTo>
                  <a:lnTo>
                    <a:pt x="1017" y="874"/>
                  </a:lnTo>
                  <a:lnTo>
                    <a:pt x="1013" y="864"/>
                  </a:lnTo>
                  <a:lnTo>
                    <a:pt x="1008" y="859"/>
                  </a:lnTo>
                  <a:lnTo>
                    <a:pt x="1000" y="853"/>
                  </a:lnTo>
                  <a:lnTo>
                    <a:pt x="993" y="851"/>
                  </a:lnTo>
                  <a:lnTo>
                    <a:pt x="985" y="849"/>
                  </a:lnTo>
                  <a:lnTo>
                    <a:pt x="981" y="849"/>
                  </a:lnTo>
                  <a:lnTo>
                    <a:pt x="974" y="849"/>
                  </a:lnTo>
                  <a:lnTo>
                    <a:pt x="970" y="849"/>
                  </a:lnTo>
                  <a:lnTo>
                    <a:pt x="964" y="849"/>
                  </a:lnTo>
                  <a:lnTo>
                    <a:pt x="960" y="849"/>
                  </a:lnTo>
                  <a:lnTo>
                    <a:pt x="955" y="849"/>
                  </a:lnTo>
                  <a:lnTo>
                    <a:pt x="949" y="849"/>
                  </a:lnTo>
                  <a:lnTo>
                    <a:pt x="941" y="849"/>
                  </a:lnTo>
                  <a:lnTo>
                    <a:pt x="934" y="851"/>
                  </a:lnTo>
                  <a:lnTo>
                    <a:pt x="924" y="851"/>
                  </a:lnTo>
                  <a:lnTo>
                    <a:pt x="917" y="851"/>
                  </a:lnTo>
                  <a:lnTo>
                    <a:pt x="905" y="851"/>
                  </a:lnTo>
                  <a:lnTo>
                    <a:pt x="894" y="851"/>
                  </a:lnTo>
                  <a:lnTo>
                    <a:pt x="882" y="851"/>
                  </a:lnTo>
                  <a:lnTo>
                    <a:pt x="871" y="853"/>
                  </a:lnTo>
                  <a:lnTo>
                    <a:pt x="858" y="853"/>
                  </a:lnTo>
                  <a:lnTo>
                    <a:pt x="844" y="853"/>
                  </a:lnTo>
                  <a:lnTo>
                    <a:pt x="831" y="855"/>
                  </a:lnTo>
                  <a:lnTo>
                    <a:pt x="818" y="855"/>
                  </a:lnTo>
                  <a:lnTo>
                    <a:pt x="804" y="855"/>
                  </a:lnTo>
                  <a:lnTo>
                    <a:pt x="787" y="855"/>
                  </a:lnTo>
                  <a:lnTo>
                    <a:pt x="772" y="855"/>
                  </a:lnTo>
                  <a:lnTo>
                    <a:pt x="759" y="857"/>
                  </a:lnTo>
                  <a:lnTo>
                    <a:pt x="742" y="857"/>
                  </a:lnTo>
                  <a:lnTo>
                    <a:pt x="725" y="857"/>
                  </a:lnTo>
                  <a:lnTo>
                    <a:pt x="709" y="857"/>
                  </a:lnTo>
                  <a:lnTo>
                    <a:pt x="692" y="859"/>
                  </a:lnTo>
                  <a:lnTo>
                    <a:pt x="675" y="859"/>
                  </a:lnTo>
                  <a:lnTo>
                    <a:pt x="658" y="859"/>
                  </a:lnTo>
                  <a:lnTo>
                    <a:pt x="641" y="859"/>
                  </a:lnTo>
                  <a:lnTo>
                    <a:pt x="624" y="859"/>
                  </a:lnTo>
                  <a:lnTo>
                    <a:pt x="607" y="859"/>
                  </a:lnTo>
                  <a:lnTo>
                    <a:pt x="590" y="859"/>
                  </a:lnTo>
                  <a:lnTo>
                    <a:pt x="573" y="859"/>
                  </a:lnTo>
                  <a:lnTo>
                    <a:pt x="557" y="860"/>
                  </a:lnTo>
                  <a:lnTo>
                    <a:pt x="538" y="859"/>
                  </a:lnTo>
                  <a:lnTo>
                    <a:pt x="521" y="859"/>
                  </a:lnTo>
                  <a:lnTo>
                    <a:pt x="504" y="859"/>
                  </a:lnTo>
                  <a:lnTo>
                    <a:pt x="487" y="859"/>
                  </a:lnTo>
                  <a:lnTo>
                    <a:pt x="470" y="857"/>
                  </a:lnTo>
                  <a:lnTo>
                    <a:pt x="455" y="857"/>
                  </a:lnTo>
                  <a:lnTo>
                    <a:pt x="438" y="855"/>
                  </a:lnTo>
                  <a:lnTo>
                    <a:pt x="422" y="855"/>
                  </a:lnTo>
                  <a:lnTo>
                    <a:pt x="407" y="853"/>
                  </a:lnTo>
                  <a:lnTo>
                    <a:pt x="392" y="853"/>
                  </a:lnTo>
                  <a:lnTo>
                    <a:pt x="377" y="851"/>
                  </a:lnTo>
                  <a:lnTo>
                    <a:pt x="362" y="851"/>
                  </a:lnTo>
                  <a:lnTo>
                    <a:pt x="346" y="849"/>
                  </a:lnTo>
                  <a:lnTo>
                    <a:pt x="333" y="849"/>
                  </a:lnTo>
                  <a:lnTo>
                    <a:pt x="322" y="847"/>
                  </a:lnTo>
                  <a:lnTo>
                    <a:pt x="310" y="847"/>
                  </a:lnTo>
                  <a:lnTo>
                    <a:pt x="297" y="845"/>
                  </a:lnTo>
                  <a:lnTo>
                    <a:pt x="286" y="841"/>
                  </a:lnTo>
                  <a:lnTo>
                    <a:pt x="272" y="840"/>
                  </a:lnTo>
                  <a:lnTo>
                    <a:pt x="265" y="838"/>
                  </a:lnTo>
                  <a:lnTo>
                    <a:pt x="253" y="836"/>
                  </a:lnTo>
                  <a:lnTo>
                    <a:pt x="246" y="834"/>
                  </a:lnTo>
                  <a:lnTo>
                    <a:pt x="236" y="832"/>
                  </a:lnTo>
                  <a:lnTo>
                    <a:pt x="230" y="830"/>
                  </a:lnTo>
                  <a:lnTo>
                    <a:pt x="223" y="826"/>
                  </a:lnTo>
                  <a:lnTo>
                    <a:pt x="219" y="822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4" y="811"/>
                  </a:lnTo>
                  <a:lnTo>
                    <a:pt x="204" y="803"/>
                  </a:lnTo>
                  <a:lnTo>
                    <a:pt x="204" y="800"/>
                  </a:lnTo>
                  <a:lnTo>
                    <a:pt x="204" y="794"/>
                  </a:lnTo>
                  <a:lnTo>
                    <a:pt x="204" y="786"/>
                  </a:lnTo>
                  <a:lnTo>
                    <a:pt x="206" y="781"/>
                  </a:lnTo>
                  <a:lnTo>
                    <a:pt x="206" y="773"/>
                  </a:lnTo>
                  <a:lnTo>
                    <a:pt x="206" y="765"/>
                  </a:lnTo>
                  <a:lnTo>
                    <a:pt x="206" y="756"/>
                  </a:lnTo>
                  <a:lnTo>
                    <a:pt x="206" y="748"/>
                  </a:lnTo>
                  <a:lnTo>
                    <a:pt x="206" y="737"/>
                  </a:lnTo>
                  <a:lnTo>
                    <a:pt x="206" y="727"/>
                  </a:lnTo>
                  <a:lnTo>
                    <a:pt x="206" y="716"/>
                  </a:lnTo>
                  <a:lnTo>
                    <a:pt x="206" y="705"/>
                  </a:lnTo>
                  <a:lnTo>
                    <a:pt x="206" y="693"/>
                  </a:lnTo>
                  <a:lnTo>
                    <a:pt x="206" y="682"/>
                  </a:lnTo>
                  <a:lnTo>
                    <a:pt x="206" y="668"/>
                  </a:lnTo>
                  <a:lnTo>
                    <a:pt x="206" y="655"/>
                  </a:lnTo>
                  <a:lnTo>
                    <a:pt x="204" y="642"/>
                  </a:lnTo>
                  <a:lnTo>
                    <a:pt x="204" y="627"/>
                  </a:lnTo>
                  <a:lnTo>
                    <a:pt x="204" y="613"/>
                  </a:lnTo>
                  <a:lnTo>
                    <a:pt x="204" y="598"/>
                  </a:lnTo>
                  <a:lnTo>
                    <a:pt x="202" y="583"/>
                  </a:lnTo>
                  <a:lnTo>
                    <a:pt x="202" y="568"/>
                  </a:lnTo>
                  <a:lnTo>
                    <a:pt x="202" y="553"/>
                  </a:lnTo>
                  <a:lnTo>
                    <a:pt x="202" y="537"/>
                  </a:lnTo>
                  <a:lnTo>
                    <a:pt x="200" y="520"/>
                  </a:lnTo>
                  <a:lnTo>
                    <a:pt x="200" y="505"/>
                  </a:lnTo>
                  <a:lnTo>
                    <a:pt x="198" y="488"/>
                  </a:lnTo>
                  <a:lnTo>
                    <a:pt x="198" y="473"/>
                  </a:lnTo>
                  <a:lnTo>
                    <a:pt x="196" y="456"/>
                  </a:lnTo>
                  <a:lnTo>
                    <a:pt x="196" y="440"/>
                  </a:lnTo>
                  <a:lnTo>
                    <a:pt x="194" y="423"/>
                  </a:lnTo>
                  <a:lnTo>
                    <a:pt x="194" y="408"/>
                  </a:lnTo>
                  <a:lnTo>
                    <a:pt x="192" y="391"/>
                  </a:lnTo>
                  <a:lnTo>
                    <a:pt x="192" y="374"/>
                  </a:lnTo>
                  <a:lnTo>
                    <a:pt x="190" y="357"/>
                  </a:lnTo>
                  <a:lnTo>
                    <a:pt x="190" y="342"/>
                  </a:lnTo>
                  <a:lnTo>
                    <a:pt x="189" y="323"/>
                  </a:lnTo>
                  <a:lnTo>
                    <a:pt x="189" y="307"/>
                  </a:lnTo>
                  <a:lnTo>
                    <a:pt x="187" y="290"/>
                  </a:lnTo>
                  <a:lnTo>
                    <a:pt x="187" y="275"/>
                  </a:lnTo>
                  <a:lnTo>
                    <a:pt x="185" y="260"/>
                  </a:lnTo>
                  <a:lnTo>
                    <a:pt x="183" y="245"/>
                  </a:lnTo>
                  <a:lnTo>
                    <a:pt x="181" y="230"/>
                  </a:lnTo>
                  <a:lnTo>
                    <a:pt x="179" y="214"/>
                  </a:lnTo>
                  <a:lnTo>
                    <a:pt x="177" y="199"/>
                  </a:lnTo>
                  <a:lnTo>
                    <a:pt x="177" y="186"/>
                  </a:lnTo>
                  <a:lnTo>
                    <a:pt x="175" y="173"/>
                  </a:lnTo>
                  <a:lnTo>
                    <a:pt x="173" y="159"/>
                  </a:lnTo>
                  <a:lnTo>
                    <a:pt x="171" y="146"/>
                  </a:lnTo>
                  <a:lnTo>
                    <a:pt x="170" y="133"/>
                  </a:lnTo>
                  <a:lnTo>
                    <a:pt x="166" y="119"/>
                  </a:lnTo>
                  <a:lnTo>
                    <a:pt x="166" y="108"/>
                  </a:lnTo>
                  <a:lnTo>
                    <a:pt x="164" y="97"/>
                  </a:lnTo>
                  <a:lnTo>
                    <a:pt x="162" y="87"/>
                  </a:lnTo>
                  <a:lnTo>
                    <a:pt x="160" y="76"/>
                  </a:lnTo>
                  <a:lnTo>
                    <a:pt x="158" y="68"/>
                  </a:lnTo>
                  <a:lnTo>
                    <a:pt x="156" y="57"/>
                  </a:lnTo>
                  <a:lnTo>
                    <a:pt x="154" y="49"/>
                  </a:lnTo>
                  <a:lnTo>
                    <a:pt x="152" y="41"/>
                  </a:lnTo>
                  <a:lnTo>
                    <a:pt x="149" y="36"/>
                  </a:lnTo>
                  <a:lnTo>
                    <a:pt x="147" y="28"/>
                  </a:lnTo>
                  <a:lnTo>
                    <a:pt x="145" y="22"/>
                  </a:lnTo>
                  <a:lnTo>
                    <a:pt x="143" y="17"/>
                  </a:lnTo>
                  <a:lnTo>
                    <a:pt x="141" y="15"/>
                  </a:lnTo>
                  <a:lnTo>
                    <a:pt x="141" y="15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6" name="Freeform 1282">
              <a:extLst>
                <a:ext uri="{FF2B5EF4-FFF2-40B4-BE49-F238E27FC236}">
                  <a16:creationId xmlns:a16="http://schemas.microsoft.com/office/drawing/2014/main" xmlns="" id="{C4DCAF71-6DBE-4A03-82D7-F618B4F29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810"/>
              <a:ext cx="964" cy="767"/>
            </a:xfrm>
            <a:custGeom>
              <a:avLst/>
              <a:gdLst>
                <a:gd name="T0" fmla="*/ 1701 w 1929"/>
                <a:gd name="T1" fmla="*/ 254 h 1533"/>
                <a:gd name="T2" fmla="*/ 1771 w 1929"/>
                <a:gd name="T3" fmla="*/ 173 h 1533"/>
                <a:gd name="T4" fmla="*/ 1549 w 1929"/>
                <a:gd name="T5" fmla="*/ 131 h 1533"/>
                <a:gd name="T6" fmla="*/ 1324 w 1929"/>
                <a:gd name="T7" fmla="*/ 91 h 1533"/>
                <a:gd name="T8" fmla="*/ 1393 w 1929"/>
                <a:gd name="T9" fmla="*/ 70 h 1533"/>
                <a:gd name="T10" fmla="*/ 1680 w 1929"/>
                <a:gd name="T11" fmla="*/ 108 h 1533"/>
                <a:gd name="T12" fmla="*/ 1874 w 1929"/>
                <a:gd name="T13" fmla="*/ 165 h 1533"/>
                <a:gd name="T14" fmla="*/ 1923 w 1929"/>
                <a:gd name="T15" fmla="*/ 526 h 1533"/>
                <a:gd name="T16" fmla="*/ 1917 w 1929"/>
                <a:gd name="T17" fmla="*/ 1049 h 1533"/>
                <a:gd name="T18" fmla="*/ 1822 w 1929"/>
                <a:gd name="T19" fmla="*/ 1290 h 1533"/>
                <a:gd name="T20" fmla="*/ 1674 w 1929"/>
                <a:gd name="T21" fmla="*/ 1415 h 1533"/>
                <a:gd name="T22" fmla="*/ 1490 w 1929"/>
                <a:gd name="T23" fmla="*/ 1512 h 1533"/>
                <a:gd name="T24" fmla="*/ 859 w 1929"/>
                <a:gd name="T25" fmla="*/ 1531 h 1533"/>
                <a:gd name="T26" fmla="*/ 161 w 1929"/>
                <a:gd name="T27" fmla="*/ 1501 h 1533"/>
                <a:gd name="T28" fmla="*/ 11 w 1929"/>
                <a:gd name="T29" fmla="*/ 1313 h 1533"/>
                <a:gd name="T30" fmla="*/ 1 w 1929"/>
                <a:gd name="T31" fmla="*/ 794 h 1533"/>
                <a:gd name="T32" fmla="*/ 24 w 1929"/>
                <a:gd name="T33" fmla="*/ 348 h 1533"/>
                <a:gd name="T34" fmla="*/ 150 w 1929"/>
                <a:gd name="T35" fmla="*/ 199 h 1533"/>
                <a:gd name="T36" fmla="*/ 342 w 1929"/>
                <a:gd name="T37" fmla="*/ 102 h 1533"/>
                <a:gd name="T38" fmla="*/ 496 w 1929"/>
                <a:gd name="T39" fmla="*/ 38 h 1533"/>
                <a:gd name="T40" fmla="*/ 665 w 1929"/>
                <a:gd name="T41" fmla="*/ 9 h 1533"/>
                <a:gd name="T42" fmla="*/ 832 w 1929"/>
                <a:gd name="T43" fmla="*/ 2 h 1533"/>
                <a:gd name="T44" fmla="*/ 765 w 1929"/>
                <a:gd name="T45" fmla="*/ 49 h 1533"/>
                <a:gd name="T46" fmla="*/ 608 w 1929"/>
                <a:gd name="T47" fmla="*/ 51 h 1533"/>
                <a:gd name="T48" fmla="*/ 467 w 1929"/>
                <a:gd name="T49" fmla="*/ 83 h 1533"/>
                <a:gd name="T50" fmla="*/ 313 w 1929"/>
                <a:gd name="T51" fmla="*/ 167 h 1533"/>
                <a:gd name="T52" fmla="*/ 167 w 1929"/>
                <a:gd name="T53" fmla="*/ 249 h 1533"/>
                <a:gd name="T54" fmla="*/ 296 w 1929"/>
                <a:gd name="T55" fmla="*/ 294 h 1533"/>
                <a:gd name="T56" fmla="*/ 693 w 1929"/>
                <a:gd name="T57" fmla="*/ 287 h 1533"/>
                <a:gd name="T58" fmla="*/ 1075 w 1929"/>
                <a:gd name="T59" fmla="*/ 289 h 1533"/>
                <a:gd name="T60" fmla="*/ 1334 w 1929"/>
                <a:gd name="T61" fmla="*/ 317 h 1533"/>
                <a:gd name="T62" fmla="*/ 1484 w 1929"/>
                <a:gd name="T63" fmla="*/ 365 h 1533"/>
                <a:gd name="T64" fmla="*/ 1284 w 1929"/>
                <a:gd name="T65" fmla="*/ 361 h 1533"/>
                <a:gd name="T66" fmla="*/ 925 w 1929"/>
                <a:gd name="T67" fmla="*/ 329 h 1533"/>
                <a:gd name="T68" fmla="*/ 541 w 1929"/>
                <a:gd name="T69" fmla="*/ 321 h 1533"/>
                <a:gd name="T70" fmla="*/ 252 w 1929"/>
                <a:gd name="T71" fmla="*/ 325 h 1533"/>
                <a:gd name="T72" fmla="*/ 72 w 1929"/>
                <a:gd name="T73" fmla="*/ 353 h 1533"/>
                <a:gd name="T74" fmla="*/ 51 w 1929"/>
                <a:gd name="T75" fmla="*/ 576 h 1533"/>
                <a:gd name="T76" fmla="*/ 68 w 1929"/>
                <a:gd name="T77" fmla="*/ 1037 h 1533"/>
                <a:gd name="T78" fmla="*/ 81 w 1929"/>
                <a:gd name="T79" fmla="*/ 1330 h 1533"/>
                <a:gd name="T80" fmla="*/ 195 w 1929"/>
                <a:gd name="T81" fmla="*/ 1452 h 1533"/>
                <a:gd name="T82" fmla="*/ 524 w 1929"/>
                <a:gd name="T83" fmla="*/ 1463 h 1533"/>
                <a:gd name="T84" fmla="*/ 995 w 1929"/>
                <a:gd name="T85" fmla="*/ 1476 h 1533"/>
                <a:gd name="T86" fmla="*/ 1237 w 1929"/>
                <a:gd name="T87" fmla="*/ 1482 h 1533"/>
                <a:gd name="T88" fmla="*/ 1383 w 1929"/>
                <a:gd name="T89" fmla="*/ 1482 h 1533"/>
                <a:gd name="T90" fmla="*/ 1520 w 1929"/>
                <a:gd name="T91" fmla="*/ 1421 h 1533"/>
                <a:gd name="T92" fmla="*/ 1545 w 1929"/>
                <a:gd name="T93" fmla="*/ 1187 h 1533"/>
                <a:gd name="T94" fmla="*/ 1554 w 1929"/>
                <a:gd name="T95" fmla="*/ 897 h 1533"/>
                <a:gd name="T96" fmla="*/ 1541 w 1929"/>
                <a:gd name="T97" fmla="*/ 716 h 1533"/>
                <a:gd name="T98" fmla="*/ 1507 w 1929"/>
                <a:gd name="T99" fmla="*/ 539 h 1533"/>
                <a:gd name="T100" fmla="*/ 1530 w 1929"/>
                <a:gd name="T101" fmla="*/ 439 h 1533"/>
                <a:gd name="T102" fmla="*/ 1571 w 1929"/>
                <a:gd name="T103" fmla="*/ 646 h 1533"/>
                <a:gd name="T104" fmla="*/ 1588 w 1929"/>
                <a:gd name="T105" fmla="*/ 940 h 1533"/>
                <a:gd name="T106" fmla="*/ 1575 w 1929"/>
                <a:gd name="T107" fmla="*/ 1208 h 1533"/>
                <a:gd name="T108" fmla="*/ 1569 w 1929"/>
                <a:gd name="T109" fmla="*/ 1383 h 1533"/>
                <a:gd name="T110" fmla="*/ 1740 w 1929"/>
                <a:gd name="T111" fmla="*/ 1290 h 1533"/>
                <a:gd name="T112" fmla="*/ 1839 w 1929"/>
                <a:gd name="T113" fmla="*/ 1132 h 1533"/>
                <a:gd name="T114" fmla="*/ 1864 w 1929"/>
                <a:gd name="T115" fmla="*/ 864 h 1533"/>
                <a:gd name="T116" fmla="*/ 1877 w 1929"/>
                <a:gd name="T117" fmla="*/ 570 h 1533"/>
                <a:gd name="T118" fmla="*/ 1870 w 1929"/>
                <a:gd name="T119" fmla="*/ 386 h 1533"/>
                <a:gd name="T120" fmla="*/ 1801 w 1929"/>
                <a:gd name="T121" fmla="*/ 254 h 1533"/>
                <a:gd name="T122" fmla="*/ 1626 w 1929"/>
                <a:gd name="T123" fmla="*/ 334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9" h="1533">
                  <a:moveTo>
                    <a:pt x="1554" y="296"/>
                  </a:moveTo>
                  <a:lnTo>
                    <a:pt x="1556" y="292"/>
                  </a:lnTo>
                  <a:lnTo>
                    <a:pt x="1562" y="290"/>
                  </a:lnTo>
                  <a:lnTo>
                    <a:pt x="1566" y="289"/>
                  </a:lnTo>
                  <a:lnTo>
                    <a:pt x="1573" y="287"/>
                  </a:lnTo>
                  <a:lnTo>
                    <a:pt x="1581" y="283"/>
                  </a:lnTo>
                  <a:lnTo>
                    <a:pt x="1590" y="281"/>
                  </a:lnTo>
                  <a:lnTo>
                    <a:pt x="1600" y="279"/>
                  </a:lnTo>
                  <a:lnTo>
                    <a:pt x="1609" y="277"/>
                  </a:lnTo>
                  <a:lnTo>
                    <a:pt x="1619" y="275"/>
                  </a:lnTo>
                  <a:lnTo>
                    <a:pt x="1628" y="271"/>
                  </a:lnTo>
                  <a:lnTo>
                    <a:pt x="1634" y="270"/>
                  </a:lnTo>
                  <a:lnTo>
                    <a:pt x="1640" y="268"/>
                  </a:lnTo>
                  <a:lnTo>
                    <a:pt x="1647" y="268"/>
                  </a:lnTo>
                  <a:lnTo>
                    <a:pt x="1653" y="266"/>
                  </a:lnTo>
                  <a:lnTo>
                    <a:pt x="1657" y="264"/>
                  </a:lnTo>
                  <a:lnTo>
                    <a:pt x="1664" y="264"/>
                  </a:lnTo>
                  <a:lnTo>
                    <a:pt x="1670" y="262"/>
                  </a:lnTo>
                  <a:lnTo>
                    <a:pt x="1676" y="260"/>
                  </a:lnTo>
                  <a:lnTo>
                    <a:pt x="1682" y="258"/>
                  </a:lnTo>
                  <a:lnTo>
                    <a:pt x="1687" y="258"/>
                  </a:lnTo>
                  <a:lnTo>
                    <a:pt x="1695" y="256"/>
                  </a:lnTo>
                  <a:lnTo>
                    <a:pt x="1701" y="254"/>
                  </a:lnTo>
                  <a:lnTo>
                    <a:pt x="1704" y="251"/>
                  </a:lnTo>
                  <a:lnTo>
                    <a:pt x="1712" y="251"/>
                  </a:lnTo>
                  <a:lnTo>
                    <a:pt x="1716" y="247"/>
                  </a:lnTo>
                  <a:lnTo>
                    <a:pt x="1721" y="247"/>
                  </a:lnTo>
                  <a:lnTo>
                    <a:pt x="1727" y="245"/>
                  </a:lnTo>
                  <a:lnTo>
                    <a:pt x="1733" y="243"/>
                  </a:lnTo>
                  <a:lnTo>
                    <a:pt x="1739" y="239"/>
                  </a:lnTo>
                  <a:lnTo>
                    <a:pt x="1744" y="239"/>
                  </a:lnTo>
                  <a:lnTo>
                    <a:pt x="1754" y="235"/>
                  </a:lnTo>
                  <a:lnTo>
                    <a:pt x="1763" y="232"/>
                  </a:lnTo>
                  <a:lnTo>
                    <a:pt x="1771" y="228"/>
                  </a:lnTo>
                  <a:lnTo>
                    <a:pt x="1780" y="226"/>
                  </a:lnTo>
                  <a:lnTo>
                    <a:pt x="1786" y="220"/>
                  </a:lnTo>
                  <a:lnTo>
                    <a:pt x="1792" y="216"/>
                  </a:lnTo>
                  <a:lnTo>
                    <a:pt x="1797" y="213"/>
                  </a:lnTo>
                  <a:lnTo>
                    <a:pt x="1803" y="211"/>
                  </a:lnTo>
                  <a:lnTo>
                    <a:pt x="1807" y="201"/>
                  </a:lnTo>
                  <a:lnTo>
                    <a:pt x="1805" y="195"/>
                  </a:lnTo>
                  <a:lnTo>
                    <a:pt x="1801" y="190"/>
                  </a:lnTo>
                  <a:lnTo>
                    <a:pt x="1796" y="186"/>
                  </a:lnTo>
                  <a:lnTo>
                    <a:pt x="1786" y="180"/>
                  </a:lnTo>
                  <a:lnTo>
                    <a:pt x="1777" y="176"/>
                  </a:lnTo>
                  <a:lnTo>
                    <a:pt x="1771" y="173"/>
                  </a:lnTo>
                  <a:lnTo>
                    <a:pt x="1763" y="173"/>
                  </a:lnTo>
                  <a:lnTo>
                    <a:pt x="1758" y="169"/>
                  </a:lnTo>
                  <a:lnTo>
                    <a:pt x="1750" y="169"/>
                  </a:lnTo>
                  <a:lnTo>
                    <a:pt x="1742" y="167"/>
                  </a:lnTo>
                  <a:lnTo>
                    <a:pt x="1735" y="165"/>
                  </a:lnTo>
                  <a:lnTo>
                    <a:pt x="1727" y="163"/>
                  </a:lnTo>
                  <a:lnTo>
                    <a:pt x="1718" y="161"/>
                  </a:lnTo>
                  <a:lnTo>
                    <a:pt x="1708" y="157"/>
                  </a:lnTo>
                  <a:lnTo>
                    <a:pt x="1699" y="156"/>
                  </a:lnTo>
                  <a:lnTo>
                    <a:pt x="1689" y="154"/>
                  </a:lnTo>
                  <a:lnTo>
                    <a:pt x="1680" y="152"/>
                  </a:lnTo>
                  <a:lnTo>
                    <a:pt x="1668" y="150"/>
                  </a:lnTo>
                  <a:lnTo>
                    <a:pt x="1659" y="148"/>
                  </a:lnTo>
                  <a:lnTo>
                    <a:pt x="1649" y="146"/>
                  </a:lnTo>
                  <a:lnTo>
                    <a:pt x="1638" y="144"/>
                  </a:lnTo>
                  <a:lnTo>
                    <a:pt x="1626" y="142"/>
                  </a:lnTo>
                  <a:lnTo>
                    <a:pt x="1617" y="140"/>
                  </a:lnTo>
                  <a:lnTo>
                    <a:pt x="1606" y="138"/>
                  </a:lnTo>
                  <a:lnTo>
                    <a:pt x="1594" y="137"/>
                  </a:lnTo>
                  <a:lnTo>
                    <a:pt x="1583" y="135"/>
                  </a:lnTo>
                  <a:lnTo>
                    <a:pt x="1571" y="135"/>
                  </a:lnTo>
                  <a:lnTo>
                    <a:pt x="1560" y="131"/>
                  </a:lnTo>
                  <a:lnTo>
                    <a:pt x="1549" y="131"/>
                  </a:lnTo>
                  <a:lnTo>
                    <a:pt x="1537" y="127"/>
                  </a:lnTo>
                  <a:lnTo>
                    <a:pt x="1526" y="127"/>
                  </a:lnTo>
                  <a:lnTo>
                    <a:pt x="1514" y="123"/>
                  </a:lnTo>
                  <a:lnTo>
                    <a:pt x="1503" y="123"/>
                  </a:lnTo>
                  <a:lnTo>
                    <a:pt x="1491" y="121"/>
                  </a:lnTo>
                  <a:lnTo>
                    <a:pt x="1480" y="119"/>
                  </a:lnTo>
                  <a:lnTo>
                    <a:pt x="1469" y="116"/>
                  </a:lnTo>
                  <a:lnTo>
                    <a:pt x="1457" y="116"/>
                  </a:lnTo>
                  <a:lnTo>
                    <a:pt x="1446" y="114"/>
                  </a:lnTo>
                  <a:lnTo>
                    <a:pt x="1436" y="112"/>
                  </a:lnTo>
                  <a:lnTo>
                    <a:pt x="1425" y="110"/>
                  </a:lnTo>
                  <a:lnTo>
                    <a:pt x="1415" y="108"/>
                  </a:lnTo>
                  <a:lnTo>
                    <a:pt x="1406" y="106"/>
                  </a:lnTo>
                  <a:lnTo>
                    <a:pt x="1395" y="106"/>
                  </a:lnTo>
                  <a:lnTo>
                    <a:pt x="1387" y="104"/>
                  </a:lnTo>
                  <a:lnTo>
                    <a:pt x="1377" y="102"/>
                  </a:lnTo>
                  <a:lnTo>
                    <a:pt x="1370" y="99"/>
                  </a:lnTo>
                  <a:lnTo>
                    <a:pt x="1360" y="99"/>
                  </a:lnTo>
                  <a:lnTo>
                    <a:pt x="1353" y="97"/>
                  </a:lnTo>
                  <a:lnTo>
                    <a:pt x="1345" y="95"/>
                  </a:lnTo>
                  <a:lnTo>
                    <a:pt x="1338" y="93"/>
                  </a:lnTo>
                  <a:lnTo>
                    <a:pt x="1330" y="93"/>
                  </a:lnTo>
                  <a:lnTo>
                    <a:pt x="1324" y="91"/>
                  </a:lnTo>
                  <a:lnTo>
                    <a:pt x="1319" y="89"/>
                  </a:lnTo>
                  <a:lnTo>
                    <a:pt x="1313" y="87"/>
                  </a:lnTo>
                  <a:lnTo>
                    <a:pt x="1307" y="85"/>
                  </a:lnTo>
                  <a:lnTo>
                    <a:pt x="1301" y="83"/>
                  </a:lnTo>
                  <a:lnTo>
                    <a:pt x="1298" y="83"/>
                  </a:lnTo>
                  <a:lnTo>
                    <a:pt x="1292" y="80"/>
                  </a:lnTo>
                  <a:lnTo>
                    <a:pt x="1288" y="78"/>
                  </a:lnTo>
                  <a:lnTo>
                    <a:pt x="1286" y="74"/>
                  </a:lnTo>
                  <a:lnTo>
                    <a:pt x="1288" y="70"/>
                  </a:lnTo>
                  <a:lnTo>
                    <a:pt x="1294" y="68"/>
                  </a:lnTo>
                  <a:lnTo>
                    <a:pt x="1301" y="68"/>
                  </a:lnTo>
                  <a:lnTo>
                    <a:pt x="1305" y="66"/>
                  </a:lnTo>
                  <a:lnTo>
                    <a:pt x="1311" y="66"/>
                  </a:lnTo>
                  <a:lnTo>
                    <a:pt x="1317" y="66"/>
                  </a:lnTo>
                  <a:lnTo>
                    <a:pt x="1324" y="66"/>
                  </a:lnTo>
                  <a:lnTo>
                    <a:pt x="1330" y="66"/>
                  </a:lnTo>
                  <a:lnTo>
                    <a:pt x="1338" y="66"/>
                  </a:lnTo>
                  <a:lnTo>
                    <a:pt x="1347" y="66"/>
                  </a:lnTo>
                  <a:lnTo>
                    <a:pt x="1357" y="68"/>
                  </a:lnTo>
                  <a:lnTo>
                    <a:pt x="1364" y="68"/>
                  </a:lnTo>
                  <a:lnTo>
                    <a:pt x="1374" y="68"/>
                  </a:lnTo>
                  <a:lnTo>
                    <a:pt x="1383" y="68"/>
                  </a:lnTo>
                  <a:lnTo>
                    <a:pt x="1393" y="70"/>
                  </a:lnTo>
                  <a:lnTo>
                    <a:pt x="1404" y="70"/>
                  </a:lnTo>
                  <a:lnTo>
                    <a:pt x="1415" y="70"/>
                  </a:lnTo>
                  <a:lnTo>
                    <a:pt x="1425" y="72"/>
                  </a:lnTo>
                  <a:lnTo>
                    <a:pt x="1438" y="74"/>
                  </a:lnTo>
                  <a:lnTo>
                    <a:pt x="1450" y="74"/>
                  </a:lnTo>
                  <a:lnTo>
                    <a:pt x="1461" y="76"/>
                  </a:lnTo>
                  <a:lnTo>
                    <a:pt x="1472" y="78"/>
                  </a:lnTo>
                  <a:lnTo>
                    <a:pt x="1486" y="80"/>
                  </a:lnTo>
                  <a:lnTo>
                    <a:pt x="1499" y="80"/>
                  </a:lnTo>
                  <a:lnTo>
                    <a:pt x="1510" y="83"/>
                  </a:lnTo>
                  <a:lnTo>
                    <a:pt x="1524" y="83"/>
                  </a:lnTo>
                  <a:lnTo>
                    <a:pt x="1539" y="87"/>
                  </a:lnTo>
                  <a:lnTo>
                    <a:pt x="1550" y="89"/>
                  </a:lnTo>
                  <a:lnTo>
                    <a:pt x="1564" y="91"/>
                  </a:lnTo>
                  <a:lnTo>
                    <a:pt x="1577" y="91"/>
                  </a:lnTo>
                  <a:lnTo>
                    <a:pt x="1590" y="93"/>
                  </a:lnTo>
                  <a:lnTo>
                    <a:pt x="1602" y="95"/>
                  </a:lnTo>
                  <a:lnTo>
                    <a:pt x="1617" y="97"/>
                  </a:lnTo>
                  <a:lnTo>
                    <a:pt x="1628" y="99"/>
                  </a:lnTo>
                  <a:lnTo>
                    <a:pt x="1642" y="102"/>
                  </a:lnTo>
                  <a:lnTo>
                    <a:pt x="1655" y="104"/>
                  </a:lnTo>
                  <a:lnTo>
                    <a:pt x="1668" y="106"/>
                  </a:lnTo>
                  <a:lnTo>
                    <a:pt x="1680" y="108"/>
                  </a:lnTo>
                  <a:lnTo>
                    <a:pt x="1693" y="110"/>
                  </a:lnTo>
                  <a:lnTo>
                    <a:pt x="1704" y="112"/>
                  </a:lnTo>
                  <a:lnTo>
                    <a:pt x="1716" y="114"/>
                  </a:lnTo>
                  <a:lnTo>
                    <a:pt x="1729" y="118"/>
                  </a:lnTo>
                  <a:lnTo>
                    <a:pt x="1740" y="121"/>
                  </a:lnTo>
                  <a:lnTo>
                    <a:pt x="1750" y="123"/>
                  </a:lnTo>
                  <a:lnTo>
                    <a:pt x="1761" y="125"/>
                  </a:lnTo>
                  <a:lnTo>
                    <a:pt x="1771" y="127"/>
                  </a:lnTo>
                  <a:lnTo>
                    <a:pt x="1782" y="129"/>
                  </a:lnTo>
                  <a:lnTo>
                    <a:pt x="1792" y="131"/>
                  </a:lnTo>
                  <a:lnTo>
                    <a:pt x="1801" y="135"/>
                  </a:lnTo>
                  <a:lnTo>
                    <a:pt x="1811" y="137"/>
                  </a:lnTo>
                  <a:lnTo>
                    <a:pt x="1820" y="140"/>
                  </a:lnTo>
                  <a:lnTo>
                    <a:pt x="1826" y="142"/>
                  </a:lnTo>
                  <a:lnTo>
                    <a:pt x="1834" y="144"/>
                  </a:lnTo>
                  <a:lnTo>
                    <a:pt x="1841" y="146"/>
                  </a:lnTo>
                  <a:lnTo>
                    <a:pt x="1847" y="150"/>
                  </a:lnTo>
                  <a:lnTo>
                    <a:pt x="1853" y="152"/>
                  </a:lnTo>
                  <a:lnTo>
                    <a:pt x="1858" y="154"/>
                  </a:lnTo>
                  <a:lnTo>
                    <a:pt x="1864" y="156"/>
                  </a:lnTo>
                  <a:lnTo>
                    <a:pt x="1868" y="159"/>
                  </a:lnTo>
                  <a:lnTo>
                    <a:pt x="1872" y="161"/>
                  </a:lnTo>
                  <a:lnTo>
                    <a:pt x="1874" y="165"/>
                  </a:lnTo>
                  <a:lnTo>
                    <a:pt x="1877" y="171"/>
                  </a:lnTo>
                  <a:lnTo>
                    <a:pt x="1881" y="178"/>
                  </a:lnTo>
                  <a:lnTo>
                    <a:pt x="1883" y="186"/>
                  </a:lnTo>
                  <a:lnTo>
                    <a:pt x="1887" y="195"/>
                  </a:lnTo>
                  <a:lnTo>
                    <a:pt x="1889" y="203"/>
                  </a:lnTo>
                  <a:lnTo>
                    <a:pt x="1893" y="216"/>
                  </a:lnTo>
                  <a:lnTo>
                    <a:pt x="1894" y="228"/>
                  </a:lnTo>
                  <a:lnTo>
                    <a:pt x="1898" y="239"/>
                  </a:lnTo>
                  <a:lnTo>
                    <a:pt x="1900" y="254"/>
                  </a:lnTo>
                  <a:lnTo>
                    <a:pt x="1902" y="270"/>
                  </a:lnTo>
                  <a:lnTo>
                    <a:pt x="1904" y="285"/>
                  </a:lnTo>
                  <a:lnTo>
                    <a:pt x="1906" y="302"/>
                  </a:lnTo>
                  <a:lnTo>
                    <a:pt x="1908" y="319"/>
                  </a:lnTo>
                  <a:lnTo>
                    <a:pt x="1912" y="338"/>
                  </a:lnTo>
                  <a:lnTo>
                    <a:pt x="1913" y="357"/>
                  </a:lnTo>
                  <a:lnTo>
                    <a:pt x="1913" y="376"/>
                  </a:lnTo>
                  <a:lnTo>
                    <a:pt x="1915" y="395"/>
                  </a:lnTo>
                  <a:lnTo>
                    <a:pt x="1917" y="416"/>
                  </a:lnTo>
                  <a:lnTo>
                    <a:pt x="1917" y="437"/>
                  </a:lnTo>
                  <a:lnTo>
                    <a:pt x="1919" y="458"/>
                  </a:lnTo>
                  <a:lnTo>
                    <a:pt x="1921" y="481"/>
                  </a:lnTo>
                  <a:lnTo>
                    <a:pt x="1923" y="503"/>
                  </a:lnTo>
                  <a:lnTo>
                    <a:pt x="1923" y="526"/>
                  </a:lnTo>
                  <a:lnTo>
                    <a:pt x="1923" y="549"/>
                  </a:lnTo>
                  <a:lnTo>
                    <a:pt x="1923" y="572"/>
                  </a:lnTo>
                  <a:lnTo>
                    <a:pt x="1925" y="596"/>
                  </a:lnTo>
                  <a:lnTo>
                    <a:pt x="1925" y="619"/>
                  </a:lnTo>
                  <a:lnTo>
                    <a:pt x="1927" y="644"/>
                  </a:lnTo>
                  <a:lnTo>
                    <a:pt x="1927" y="669"/>
                  </a:lnTo>
                  <a:lnTo>
                    <a:pt x="1929" y="691"/>
                  </a:lnTo>
                  <a:lnTo>
                    <a:pt x="1927" y="716"/>
                  </a:lnTo>
                  <a:lnTo>
                    <a:pt x="1927" y="739"/>
                  </a:lnTo>
                  <a:lnTo>
                    <a:pt x="1927" y="764"/>
                  </a:lnTo>
                  <a:lnTo>
                    <a:pt x="1927" y="786"/>
                  </a:lnTo>
                  <a:lnTo>
                    <a:pt x="1927" y="809"/>
                  </a:lnTo>
                  <a:lnTo>
                    <a:pt x="1927" y="832"/>
                  </a:lnTo>
                  <a:lnTo>
                    <a:pt x="1927" y="857"/>
                  </a:lnTo>
                  <a:lnTo>
                    <a:pt x="1927" y="880"/>
                  </a:lnTo>
                  <a:lnTo>
                    <a:pt x="1923" y="902"/>
                  </a:lnTo>
                  <a:lnTo>
                    <a:pt x="1923" y="923"/>
                  </a:lnTo>
                  <a:lnTo>
                    <a:pt x="1921" y="946"/>
                  </a:lnTo>
                  <a:lnTo>
                    <a:pt x="1921" y="967"/>
                  </a:lnTo>
                  <a:lnTo>
                    <a:pt x="1919" y="988"/>
                  </a:lnTo>
                  <a:lnTo>
                    <a:pt x="1919" y="1009"/>
                  </a:lnTo>
                  <a:lnTo>
                    <a:pt x="1917" y="1028"/>
                  </a:lnTo>
                  <a:lnTo>
                    <a:pt x="1917" y="1049"/>
                  </a:lnTo>
                  <a:lnTo>
                    <a:pt x="1915" y="1066"/>
                  </a:lnTo>
                  <a:lnTo>
                    <a:pt x="1913" y="1083"/>
                  </a:lnTo>
                  <a:lnTo>
                    <a:pt x="1912" y="1100"/>
                  </a:lnTo>
                  <a:lnTo>
                    <a:pt x="1912" y="1117"/>
                  </a:lnTo>
                  <a:lnTo>
                    <a:pt x="1908" y="1130"/>
                  </a:lnTo>
                  <a:lnTo>
                    <a:pt x="1906" y="1146"/>
                  </a:lnTo>
                  <a:lnTo>
                    <a:pt x="1904" y="1161"/>
                  </a:lnTo>
                  <a:lnTo>
                    <a:pt x="1904" y="1174"/>
                  </a:lnTo>
                  <a:lnTo>
                    <a:pt x="1900" y="1184"/>
                  </a:lnTo>
                  <a:lnTo>
                    <a:pt x="1898" y="1195"/>
                  </a:lnTo>
                  <a:lnTo>
                    <a:pt x="1896" y="1205"/>
                  </a:lnTo>
                  <a:lnTo>
                    <a:pt x="1893" y="1214"/>
                  </a:lnTo>
                  <a:lnTo>
                    <a:pt x="1891" y="1220"/>
                  </a:lnTo>
                  <a:lnTo>
                    <a:pt x="1889" y="1227"/>
                  </a:lnTo>
                  <a:lnTo>
                    <a:pt x="1885" y="1233"/>
                  </a:lnTo>
                  <a:lnTo>
                    <a:pt x="1883" y="1237"/>
                  </a:lnTo>
                  <a:lnTo>
                    <a:pt x="1875" y="1243"/>
                  </a:lnTo>
                  <a:lnTo>
                    <a:pt x="1870" y="1248"/>
                  </a:lnTo>
                  <a:lnTo>
                    <a:pt x="1860" y="1256"/>
                  </a:lnTo>
                  <a:lnTo>
                    <a:pt x="1853" y="1265"/>
                  </a:lnTo>
                  <a:lnTo>
                    <a:pt x="1841" y="1273"/>
                  </a:lnTo>
                  <a:lnTo>
                    <a:pt x="1834" y="1282"/>
                  </a:lnTo>
                  <a:lnTo>
                    <a:pt x="1822" y="1290"/>
                  </a:lnTo>
                  <a:lnTo>
                    <a:pt x="1811" y="1301"/>
                  </a:lnTo>
                  <a:lnTo>
                    <a:pt x="1805" y="1305"/>
                  </a:lnTo>
                  <a:lnTo>
                    <a:pt x="1799" y="1311"/>
                  </a:lnTo>
                  <a:lnTo>
                    <a:pt x="1794" y="1315"/>
                  </a:lnTo>
                  <a:lnTo>
                    <a:pt x="1788" y="1320"/>
                  </a:lnTo>
                  <a:lnTo>
                    <a:pt x="1780" y="1326"/>
                  </a:lnTo>
                  <a:lnTo>
                    <a:pt x="1775" y="1330"/>
                  </a:lnTo>
                  <a:lnTo>
                    <a:pt x="1769" y="1336"/>
                  </a:lnTo>
                  <a:lnTo>
                    <a:pt x="1763" y="1341"/>
                  </a:lnTo>
                  <a:lnTo>
                    <a:pt x="1756" y="1347"/>
                  </a:lnTo>
                  <a:lnTo>
                    <a:pt x="1750" y="1351"/>
                  </a:lnTo>
                  <a:lnTo>
                    <a:pt x="1744" y="1357"/>
                  </a:lnTo>
                  <a:lnTo>
                    <a:pt x="1737" y="1362"/>
                  </a:lnTo>
                  <a:lnTo>
                    <a:pt x="1731" y="1368"/>
                  </a:lnTo>
                  <a:lnTo>
                    <a:pt x="1725" y="1374"/>
                  </a:lnTo>
                  <a:lnTo>
                    <a:pt x="1718" y="1379"/>
                  </a:lnTo>
                  <a:lnTo>
                    <a:pt x="1712" y="1385"/>
                  </a:lnTo>
                  <a:lnTo>
                    <a:pt x="1704" y="1389"/>
                  </a:lnTo>
                  <a:lnTo>
                    <a:pt x="1699" y="1395"/>
                  </a:lnTo>
                  <a:lnTo>
                    <a:pt x="1693" y="1400"/>
                  </a:lnTo>
                  <a:lnTo>
                    <a:pt x="1685" y="1406"/>
                  </a:lnTo>
                  <a:lnTo>
                    <a:pt x="1680" y="1410"/>
                  </a:lnTo>
                  <a:lnTo>
                    <a:pt x="1674" y="1415"/>
                  </a:lnTo>
                  <a:lnTo>
                    <a:pt x="1668" y="1419"/>
                  </a:lnTo>
                  <a:lnTo>
                    <a:pt x="1661" y="1425"/>
                  </a:lnTo>
                  <a:lnTo>
                    <a:pt x="1655" y="1431"/>
                  </a:lnTo>
                  <a:lnTo>
                    <a:pt x="1649" y="1434"/>
                  </a:lnTo>
                  <a:lnTo>
                    <a:pt x="1644" y="1438"/>
                  </a:lnTo>
                  <a:lnTo>
                    <a:pt x="1638" y="1444"/>
                  </a:lnTo>
                  <a:lnTo>
                    <a:pt x="1626" y="1452"/>
                  </a:lnTo>
                  <a:lnTo>
                    <a:pt x="1617" y="1461"/>
                  </a:lnTo>
                  <a:lnTo>
                    <a:pt x="1606" y="1469"/>
                  </a:lnTo>
                  <a:lnTo>
                    <a:pt x="1596" y="1476"/>
                  </a:lnTo>
                  <a:lnTo>
                    <a:pt x="1587" y="1482"/>
                  </a:lnTo>
                  <a:lnTo>
                    <a:pt x="1579" y="1488"/>
                  </a:lnTo>
                  <a:lnTo>
                    <a:pt x="1569" y="1493"/>
                  </a:lnTo>
                  <a:lnTo>
                    <a:pt x="1564" y="1497"/>
                  </a:lnTo>
                  <a:lnTo>
                    <a:pt x="1558" y="1501"/>
                  </a:lnTo>
                  <a:lnTo>
                    <a:pt x="1554" y="1505"/>
                  </a:lnTo>
                  <a:lnTo>
                    <a:pt x="1549" y="1505"/>
                  </a:lnTo>
                  <a:lnTo>
                    <a:pt x="1543" y="1507"/>
                  </a:lnTo>
                  <a:lnTo>
                    <a:pt x="1535" y="1507"/>
                  </a:lnTo>
                  <a:lnTo>
                    <a:pt x="1528" y="1509"/>
                  </a:lnTo>
                  <a:lnTo>
                    <a:pt x="1516" y="1510"/>
                  </a:lnTo>
                  <a:lnTo>
                    <a:pt x="1503" y="1510"/>
                  </a:lnTo>
                  <a:lnTo>
                    <a:pt x="1490" y="1512"/>
                  </a:lnTo>
                  <a:lnTo>
                    <a:pt x="1474" y="1514"/>
                  </a:lnTo>
                  <a:lnTo>
                    <a:pt x="1455" y="1514"/>
                  </a:lnTo>
                  <a:lnTo>
                    <a:pt x="1438" y="1516"/>
                  </a:lnTo>
                  <a:lnTo>
                    <a:pt x="1417" y="1516"/>
                  </a:lnTo>
                  <a:lnTo>
                    <a:pt x="1398" y="1518"/>
                  </a:lnTo>
                  <a:lnTo>
                    <a:pt x="1374" y="1518"/>
                  </a:lnTo>
                  <a:lnTo>
                    <a:pt x="1351" y="1520"/>
                  </a:lnTo>
                  <a:lnTo>
                    <a:pt x="1326" y="1522"/>
                  </a:lnTo>
                  <a:lnTo>
                    <a:pt x="1300" y="1524"/>
                  </a:lnTo>
                  <a:lnTo>
                    <a:pt x="1273" y="1524"/>
                  </a:lnTo>
                  <a:lnTo>
                    <a:pt x="1244" y="1524"/>
                  </a:lnTo>
                  <a:lnTo>
                    <a:pt x="1216" y="1526"/>
                  </a:lnTo>
                  <a:lnTo>
                    <a:pt x="1187" y="1526"/>
                  </a:lnTo>
                  <a:lnTo>
                    <a:pt x="1155" y="1528"/>
                  </a:lnTo>
                  <a:lnTo>
                    <a:pt x="1125" y="1528"/>
                  </a:lnTo>
                  <a:lnTo>
                    <a:pt x="1092" y="1529"/>
                  </a:lnTo>
                  <a:lnTo>
                    <a:pt x="1062" y="1529"/>
                  </a:lnTo>
                  <a:lnTo>
                    <a:pt x="1028" y="1529"/>
                  </a:lnTo>
                  <a:lnTo>
                    <a:pt x="995" y="1531"/>
                  </a:lnTo>
                  <a:lnTo>
                    <a:pt x="961" y="1531"/>
                  </a:lnTo>
                  <a:lnTo>
                    <a:pt x="927" y="1531"/>
                  </a:lnTo>
                  <a:lnTo>
                    <a:pt x="893" y="1531"/>
                  </a:lnTo>
                  <a:lnTo>
                    <a:pt x="859" y="1531"/>
                  </a:lnTo>
                  <a:lnTo>
                    <a:pt x="824" y="1531"/>
                  </a:lnTo>
                  <a:lnTo>
                    <a:pt x="790" y="1533"/>
                  </a:lnTo>
                  <a:lnTo>
                    <a:pt x="756" y="1531"/>
                  </a:lnTo>
                  <a:lnTo>
                    <a:pt x="722" y="1531"/>
                  </a:lnTo>
                  <a:lnTo>
                    <a:pt x="688" y="1531"/>
                  </a:lnTo>
                  <a:lnTo>
                    <a:pt x="653" y="1531"/>
                  </a:lnTo>
                  <a:lnTo>
                    <a:pt x="619" y="1529"/>
                  </a:lnTo>
                  <a:lnTo>
                    <a:pt x="585" y="1529"/>
                  </a:lnTo>
                  <a:lnTo>
                    <a:pt x="553" y="1529"/>
                  </a:lnTo>
                  <a:lnTo>
                    <a:pt x="520" y="1529"/>
                  </a:lnTo>
                  <a:lnTo>
                    <a:pt x="486" y="1528"/>
                  </a:lnTo>
                  <a:lnTo>
                    <a:pt x="456" y="1526"/>
                  </a:lnTo>
                  <a:lnTo>
                    <a:pt x="423" y="1524"/>
                  </a:lnTo>
                  <a:lnTo>
                    <a:pt x="395" y="1524"/>
                  </a:lnTo>
                  <a:lnTo>
                    <a:pt x="364" y="1522"/>
                  </a:lnTo>
                  <a:lnTo>
                    <a:pt x="336" y="1518"/>
                  </a:lnTo>
                  <a:lnTo>
                    <a:pt x="307" y="1516"/>
                  </a:lnTo>
                  <a:lnTo>
                    <a:pt x="281" y="1516"/>
                  </a:lnTo>
                  <a:lnTo>
                    <a:pt x="254" y="1512"/>
                  </a:lnTo>
                  <a:lnTo>
                    <a:pt x="229" y="1510"/>
                  </a:lnTo>
                  <a:lnTo>
                    <a:pt x="205" y="1509"/>
                  </a:lnTo>
                  <a:lnTo>
                    <a:pt x="184" y="1507"/>
                  </a:lnTo>
                  <a:lnTo>
                    <a:pt x="161" y="1501"/>
                  </a:lnTo>
                  <a:lnTo>
                    <a:pt x="142" y="1499"/>
                  </a:lnTo>
                  <a:lnTo>
                    <a:pt x="125" y="1495"/>
                  </a:lnTo>
                  <a:lnTo>
                    <a:pt x="108" y="1493"/>
                  </a:lnTo>
                  <a:lnTo>
                    <a:pt x="91" y="1488"/>
                  </a:lnTo>
                  <a:lnTo>
                    <a:pt x="77" y="1484"/>
                  </a:lnTo>
                  <a:lnTo>
                    <a:pt x="66" y="1480"/>
                  </a:lnTo>
                  <a:lnTo>
                    <a:pt x="55" y="1476"/>
                  </a:lnTo>
                  <a:lnTo>
                    <a:pt x="45" y="1471"/>
                  </a:lnTo>
                  <a:lnTo>
                    <a:pt x="39" y="1465"/>
                  </a:lnTo>
                  <a:lnTo>
                    <a:pt x="34" y="1461"/>
                  </a:lnTo>
                  <a:lnTo>
                    <a:pt x="32" y="1455"/>
                  </a:lnTo>
                  <a:lnTo>
                    <a:pt x="28" y="1450"/>
                  </a:lnTo>
                  <a:lnTo>
                    <a:pt x="26" y="1442"/>
                  </a:lnTo>
                  <a:lnTo>
                    <a:pt x="24" y="1433"/>
                  </a:lnTo>
                  <a:lnTo>
                    <a:pt x="22" y="1423"/>
                  </a:lnTo>
                  <a:lnTo>
                    <a:pt x="20" y="1412"/>
                  </a:lnTo>
                  <a:lnTo>
                    <a:pt x="20" y="1402"/>
                  </a:lnTo>
                  <a:lnTo>
                    <a:pt x="19" y="1389"/>
                  </a:lnTo>
                  <a:lnTo>
                    <a:pt x="17" y="1376"/>
                  </a:lnTo>
                  <a:lnTo>
                    <a:pt x="15" y="1360"/>
                  </a:lnTo>
                  <a:lnTo>
                    <a:pt x="13" y="1345"/>
                  </a:lnTo>
                  <a:lnTo>
                    <a:pt x="11" y="1330"/>
                  </a:lnTo>
                  <a:lnTo>
                    <a:pt x="11" y="1313"/>
                  </a:lnTo>
                  <a:lnTo>
                    <a:pt x="9" y="1296"/>
                  </a:lnTo>
                  <a:lnTo>
                    <a:pt x="9" y="1277"/>
                  </a:lnTo>
                  <a:lnTo>
                    <a:pt x="7" y="1258"/>
                  </a:lnTo>
                  <a:lnTo>
                    <a:pt x="7" y="1239"/>
                  </a:lnTo>
                  <a:lnTo>
                    <a:pt x="5" y="1218"/>
                  </a:lnTo>
                  <a:lnTo>
                    <a:pt x="5" y="1195"/>
                  </a:lnTo>
                  <a:lnTo>
                    <a:pt x="3" y="1174"/>
                  </a:lnTo>
                  <a:lnTo>
                    <a:pt x="3" y="1153"/>
                  </a:lnTo>
                  <a:lnTo>
                    <a:pt x="3" y="1130"/>
                  </a:lnTo>
                  <a:lnTo>
                    <a:pt x="1" y="1108"/>
                  </a:lnTo>
                  <a:lnTo>
                    <a:pt x="1" y="1085"/>
                  </a:lnTo>
                  <a:lnTo>
                    <a:pt x="1" y="1062"/>
                  </a:lnTo>
                  <a:lnTo>
                    <a:pt x="1" y="1037"/>
                  </a:lnTo>
                  <a:lnTo>
                    <a:pt x="1" y="1014"/>
                  </a:lnTo>
                  <a:lnTo>
                    <a:pt x="0" y="990"/>
                  </a:lnTo>
                  <a:lnTo>
                    <a:pt x="0" y="967"/>
                  </a:lnTo>
                  <a:lnTo>
                    <a:pt x="0" y="940"/>
                  </a:lnTo>
                  <a:lnTo>
                    <a:pt x="0" y="918"/>
                  </a:lnTo>
                  <a:lnTo>
                    <a:pt x="0" y="893"/>
                  </a:lnTo>
                  <a:lnTo>
                    <a:pt x="1" y="868"/>
                  </a:lnTo>
                  <a:lnTo>
                    <a:pt x="1" y="843"/>
                  </a:lnTo>
                  <a:lnTo>
                    <a:pt x="1" y="819"/>
                  </a:lnTo>
                  <a:lnTo>
                    <a:pt x="1" y="794"/>
                  </a:lnTo>
                  <a:lnTo>
                    <a:pt x="1" y="769"/>
                  </a:lnTo>
                  <a:lnTo>
                    <a:pt x="1" y="747"/>
                  </a:lnTo>
                  <a:lnTo>
                    <a:pt x="1" y="722"/>
                  </a:lnTo>
                  <a:lnTo>
                    <a:pt x="1" y="697"/>
                  </a:lnTo>
                  <a:lnTo>
                    <a:pt x="3" y="674"/>
                  </a:lnTo>
                  <a:lnTo>
                    <a:pt x="3" y="650"/>
                  </a:lnTo>
                  <a:lnTo>
                    <a:pt x="3" y="629"/>
                  </a:lnTo>
                  <a:lnTo>
                    <a:pt x="3" y="604"/>
                  </a:lnTo>
                  <a:lnTo>
                    <a:pt x="5" y="583"/>
                  </a:lnTo>
                  <a:lnTo>
                    <a:pt x="5" y="562"/>
                  </a:lnTo>
                  <a:lnTo>
                    <a:pt x="7" y="541"/>
                  </a:lnTo>
                  <a:lnTo>
                    <a:pt x="7" y="520"/>
                  </a:lnTo>
                  <a:lnTo>
                    <a:pt x="9" y="503"/>
                  </a:lnTo>
                  <a:lnTo>
                    <a:pt x="9" y="482"/>
                  </a:lnTo>
                  <a:lnTo>
                    <a:pt x="11" y="463"/>
                  </a:lnTo>
                  <a:lnTo>
                    <a:pt x="13" y="446"/>
                  </a:lnTo>
                  <a:lnTo>
                    <a:pt x="15" y="429"/>
                  </a:lnTo>
                  <a:lnTo>
                    <a:pt x="17" y="412"/>
                  </a:lnTo>
                  <a:lnTo>
                    <a:pt x="19" y="399"/>
                  </a:lnTo>
                  <a:lnTo>
                    <a:pt x="19" y="384"/>
                  </a:lnTo>
                  <a:lnTo>
                    <a:pt x="22" y="370"/>
                  </a:lnTo>
                  <a:lnTo>
                    <a:pt x="22" y="357"/>
                  </a:lnTo>
                  <a:lnTo>
                    <a:pt x="24" y="348"/>
                  </a:lnTo>
                  <a:lnTo>
                    <a:pt x="26" y="336"/>
                  </a:lnTo>
                  <a:lnTo>
                    <a:pt x="28" y="327"/>
                  </a:lnTo>
                  <a:lnTo>
                    <a:pt x="32" y="317"/>
                  </a:lnTo>
                  <a:lnTo>
                    <a:pt x="34" y="310"/>
                  </a:lnTo>
                  <a:lnTo>
                    <a:pt x="36" y="304"/>
                  </a:lnTo>
                  <a:lnTo>
                    <a:pt x="38" y="300"/>
                  </a:lnTo>
                  <a:lnTo>
                    <a:pt x="43" y="290"/>
                  </a:lnTo>
                  <a:lnTo>
                    <a:pt x="49" y="281"/>
                  </a:lnTo>
                  <a:lnTo>
                    <a:pt x="57" y="271"/>
                  </a:lnTo>
                  <a:lnTo>
                    <a:pt x="68" y="262"/>
                  </a:lnTo>
                  <a:lnTo>
                    <a:pt x="72" y="258"/>
                  </a:lnTo>
                  <a:lnTo>
                    <a:pt x="76" y="252"/>
                  </a:lnTo>
                  <a:lnTo>
                    <a:pt x="83" y="247"/>
                  </a:lnTo>
                  <a:lnTo>
                    <a:pt x="89" y="243"/>
                  </a:lnTo>
                  <a:lnTo>
                    <a:pt x="95" y="237"/>
                  </a:lnTo>
                  <a:lnTo>
                    <a:pt x="100" y="233"/>
                  </a:lnTo>
                  <a:lnTo>
                    <a:pt x="108" y="230"/>
                  </a:lnTo>
                  <a:lnTo>
                    <a:pt x="115" y="226"/>
                  </a:lnTo>
                  <a:lnTo>
                    <a:pt x="121" y="218"/>
                  </a:lnTo>
                  <a:lnTo>
                    <a:pt x="129" y="214"/>
                  </a:lnTo>
                  <a:lnTo>
                    <a:pt x="134" y="211"/>
                  </a:lnTo>
                  <a:lnTo>
                    <a:pt x="144" y="205"/>
                  </a:lnTo>
                  <a:lnTo>
                    <a:pt x="150" y="199"/>
                  </a:lnTo>
                  <a:lnTo>
                    <a:pt x="159" y="195"/>
                  </a:lnTo>
                  <a:lnTo>
                    <a:pt x="167" y="190"/>
                  </a:lnTo>
                  <a:lnTo>
                    <a:pt x="176" y="186"/>
                  </a:lnTo>
                  <a:lnTo>
                    <a:pt x="182" y="182"/>
                  </a:lnTo>
                  <a:lnTo>
                    <a:pt x="191" y="176"/>
                  </a:lnTo>
                  <a:lnTo>
                    <a:pt x="199" y="173"/>
                  </a:lnTo>
                  <a:lnTo>
                    <a:pt x="209" y="169"/>
                  </a:lnTo>
                  <a:lnTo>
                    <a:pt x="216" y="163"/>
                  </a:lnTo>
                  <a:lnTo>
                    <a:pt x="224" y="159"/>
                  </a:lnTo>
                  <a:lnTo>
                    <a:pt x="233" y="154"/>
                  </a:lnTo>
                  <a:lnTo>
                    <a:pt x="243" y="152"/>
                  </a:lnTo>
                  <a:lnTo>
                    <a:pt x="250" y="146"/>
                  </a:lnTo>
                  <a:lnTo>
                    <a:pt x="258" y="142"/>
                  </a:lnTo>
                  <a:lnTo>
                    <a:pt x="267" y="137"/>
                  </a:lnTo>
                  <a:lnTo>
                    <a:pt x="275" y="133"/>
                  </a:lnTo>
                  <a:lnTo>
                    <a:pt x="285" y="127"/>
                  </a:lnTo>
                  <a:lnTo>
                    <a:pt x="292" y="123"/>
                  </a:lnTo>
                  <a:lnTo>
                    <a:pt x="300" y="119"/>
                  </a:lnTo>
                  <a:lnTo>
                    <a:pt x="309" y="116"/>
                  </a:lnTo>
                  <a:lnTo>
                    <a:pt x="317" y="112"/>
                  </a:lnTo>
                  <a:lnTo>
                    <a:pt x="325" y="108"/>
                  </a:lnTo>
                  <a:lnTo>
                    <a:pt x="332" y="104"/>
                  </a:lnTo>
                  <a:lnTo>
                    <a:pt x="342" y="102"/>
                  </a:lnTo>
                  <a:lnTo>
                    <a:pt x="347" y="97"/>
                  </a:lnTo>
                  <a:lnTo>
                    <a:pt x="355" y="95"/>
                  </a:lnTo>
                  <a:lnTo>
                    <a:pt x="363" y="91"/>
                  </a:lnTo>
                  <a:lnTo>
                    <a:pt x="370" y="89"/>
                  </a:lnTo>
                  <a:lnTo>
                    <a:pt x="378" y="83"/>
                  </a:lnTo>
                  <a:lnTo>
                    <a:pt x="383" y="81"/>
                  </a:lnTo>
                  <a:lnTo>
                    <a:pt x="389" y="78"/>
                  </a:lnTo>
                  <a:lnTo>
                    <a:pt x="397" y="76"/>
                  </a:lnTo>
                  <a:lnTo>
                    <a:pt x="402" y="72"/>
                  </a:lnTo>
                  <a:lnTo>
                    <a:pt x="408" y="70"/>
                  </a:lnTo>
                  <a:lnTo>
                    <a:pt x="414" y="68"/>
                  </a:lnTo>
                  <a:lnTo>
                    <a:pt x="420" y="66"/>
                  </a:lnTo>
                  <a:lnTo>
                    <a:pt x="429" y="61"/>
                  </a:lnTo>
                  <a:lnTo>
                    <a:pt x="439" y="59"/>
                  </a:lnTo>
                  <a:lnTo>
                    <a:pt x="444" y="55"/>
                  </a:lnTo>
                  <a:lnTo>
                    <a:pt x="452" y="53"/>
                  </a:lnTo>
                  <a:lnTo>
                    <a:pt x="456" y="51"/>
                  </a:lnTo>
                  <a:lnTo>
                    <a:pt x="461" y="47"/>
                  </a:lnTo>
                  <a:lnTo>
                    <a:pt x="471" y="45"/>
                  </a:lnTo>
                  <a:lnTo>
                    <a:pt x="480" y="43"/>
                  </a:lnTo>
                  <a:lnTo>
                    <a:pt x="484" y="42"/>
                  </a:lnTo>
                  <a:lnTo>
                    <a:pt x="490" y="40"/>
                  </a:lnTo>
                  <a:lnTo>
                    <a:pt x="496" y="38"/>
                  </a:lnTo>
                  <a:lnTo>
                    <a:pt x="501" y="38"/>
                  </a:lnTo>
                  <a:lnTo>
                    <a:pt x="507" y="36"/>
                  </a:lnTo>
                  <a:lnTo>
                    <a:pt x="515" y="34"/>
                  </a:lnTo>
                  <a:lnTo>
                    <a:pt x="520" y="32"/>
                  </a:lnTo>
                  <a:lnTo>
                    <a:pt x="528" y="32"/>
                  </a:lnTo>
                  <a:lnTo>
                    <a:pt x="534" y="30"/>
                  </a:lnTo>
                  <a:lnTo>
                    <a:pt x="539" y="30"/>
                  </a:lnTo>
                  <a:lnTo>
                    <a:pt x="547" y="28"/>
                  </a:lnTo>
                  <a:lnTo>
                    <a:pt x="554" y="26"/>
                  </a:lnTo>
                  <a:lnTo>
                    <a:pt x="562" y="24"/>
                  </a:lnTo>
                  <a:lnTo>
                    <a:pt x="570" y="23"/>
                  </a:lnTo>
                  <a:lnTo>
                    <a:pt x="577" y="23"/>
                  </a:lnTo>
                  <a:lnTo>
                    <a:pt x="585" y="21"/>
                  </a:lnTo>
                  <a:lnTo>
                    <a:pt x="592" y="19"/>
                  </a:lnTo>
                  <a:lnTo>
                    <a:pt x="600" y="19"/>
                  </a:lnTo>
                  <a:lnTo>
                    <a:pt x="608" y="17"/>
                  </a:lnTo>
                  <a:lnTo>
                    <a:pt x="617" y="17"/>
                  </a:lnTo>
                  <a:lnTo>
                    <a:pt x="625" y="15"/>
                  </a:lnTo>
                  <a:lnTo>
                    <a:pt x="632" y="15"/>
                  </a:lnTo>
                  <a:lnTo>
                    <a:pt x="640" y="13"/>
                  </a:lnTo>
                  <a:lnTo>
                    <a:pt x="650" y="13"/>
                  </a:lnTo>
                  <a:lnTo>
                    <a:pt x="657" y="11"/>
                  </a:lnTo>
                  <a:lnTo>
                    <a:pt x="665" y="9"/>
                  </a:lnTo>
                  <a:lnTo>
                    <a:pt x="672" y="9"/>
                  </a:lnTo>
                  <a:lnTo>
                    <a:pt x="680" y="7"/>
                  </a:lnTo>
                  <a:lnTo>
                    <a:pt x="688" y="7"/>
                  </a:lnTo>
                  <a:lnTo>
                    <a:pt x="695" y="5"/>
                  </a:lnTo>
                  <a:lnTo>
                    <a:pt x="703" y="5"/>
                  </a:lnTo>
                  <a:lnTo>
                    <a:pt x="710" y="5"/>
                  </a:lnTo>
                  <a:lnTo>
                    <a:pt x="718" y="4"/>
                  </a:lnTo>
                  <a:lnTo>
                    <a:pt x="724" y="4"/>
                  </a:lnTo>
                  <a:lnTo>
                    <a:pt x="731" y="2"/>
                  </a:lnTo>
                  <a:lnTo>
                    <a:pt x="739" y="2"/>
                  </a:lnTo>
                  <a:lnTo>
                    <a:pt x="746" y="2"/>
                  </a:lnTo>
                  <a:lnTo>
                    <a:pt x="752" y="2"/>
                  </a:lnTo>
                  <a:lnTo>
                    <a:pt x="760" y="2"/>
                  </a:lnTo>
                  <a:lnTo>
                    <a:pt x="767" y="2"/>
                  </a:lnTo>
                  <a:lnTo>
                    <a:pt x="771" y="0"/>
                  </a:lnTo>
                  <a:lnTo>
                    <a:pt x="779" y="0"/>
                  </a:lnTo>
                  <a:lnTo>
                    <a:pt x="784" y="0"/>
                  </a:lnTo>
                  <a:lnTo>
                    <a:pt x="790" y="0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0"/>
                  </a:lnTo>
                  <a:lnTo>
                    <a:pt x="826" y="2"/>
                  </a:lnTo>
                  <a:lnTo>
                    <a:pt x="832" y="2"/>
                  </a:lnTo>
                  <a:lnTo>
                    <a:pt x="836" y="4"/>
                  </a:lnTo>
                  <a:lnTo>
                    <a:pt x="843" y="5"/>
                  </a:lnTo>
                  <a:lnTo>
                    <a:pt x="849" y="9"/>
                  </a:lnTo>
                  <a:lnTo>
                    <a:pt x="855" y="13"/>
                  </a:lnTo>
                  <a:lnTo>
                    <a:pt x="859" y="17"/>
                  </a:lnTo>
                  <a:lnTo>
                    <a:pt x="864" y="24"/>
                  </a:lnTo>
                  <a:lnTo>
                    <a:pt x="866" y="34"/>
                  </a:lnTo>
                  <a:lnTo>
                    <a:pt x="864" y="38"/>
                  </a:lnTo>
                  <a:lnTo>
                    <a:pt x="862" y="42"/>
                  </a:lnTo>
                  <a:lnTo>
                    <a:pt x="859" y="45"/>
                  </a:lnTo>
                  <a:lnTo>
                    <a:pt x="855" y="49"/>
                  </a:lnTo>
                  <a:lnTo>
                    <a:pt x="847" y="49"/>
                  </a:lnTo>
                  <a:lnTo>
                    <a:pt x="841" y="51"/>
                  </a:lnTo>
                  <a:lnTo>
                    <a:pt x="836" y="51"/>
                  </a:lnTo>
                  <a:lnTo>
                    <a:pt x="830" y="53"/>
                  </a:lnTo>
                  <a:lnTo>
                    <a:pt x="826" y="53"/>
                  </a:lnTo>
                  <a:lnTo>
                    <a:pt x="821" y="53"/>
                  </a:lnTo>
                  <a:lnTo>
                    <a:pt x="813" y="53"/>
                  </a:lnTo>
                  <a:lnTo>
                    <a:pt x="805" y="51"/>
                  </a:lnTo>
                  <a:lnTo>
                    <a:pt x="796" y="51"/>
                  </a:lnTo>
                  <a:lnTo>
                    <a:pt x="786" y="51"/>
                  </a:lnTo>
                  <a:lnTo>
                    <a:pt x="775" y="49"/>
                  </a:lnTo>
                  <a:lnTo>
                    <a:pt x="765" y="49"/>
                  </a:lnTo>
                  <a:lnTo>
                    <a:pt x="760" y="49"/>
                  </a:lnTo>
                  <a:lnTo>
                    <a:pt x="754" y="49"/>
                  </a:lnTo>
                  <a:lnTo>
                    <a:pt x="748" y="49"/>
                  </a:lnTo>
                  <a:lnTo>
                    <a:pt x="743" y="49"/>
                  </a:lnTo>
                  <a:lnTo>
                    <a:pt x="735" y="49"/>
                  </a:lnTo>
                  <a:lnTo>
                    <a:pt x="727" y="49"/>
                  </a:lnTo>
                  <a:lnTo>
                    <a:pt x="722" y="49"/>
                  </a:lnTo>
                  <a:lnTo>
                    <a:pt x="716" y="49"/>
                  </a:lnTo>
                  <a:lnTo>
                    <a:pt x="708" y="49"/>
                  </a:lnTo>
                  <a:lnTo>
                    <a:pt x="701" y="49"/>
                  </a:lnTo>
                  <a:lnTo>
                    <a:pt x="693" y="49"/>
                  </a:lnTo>
                  <a:lnTo>
                    <a:pt x="688" y="49"/>
                  </a:lnTo>
                  <a:lnTo>
                    <a:pt x="680" y="49"/>
                  </a:lnTo>
                  <a:lnTo>
                    <a:pt x="674" y="49"/>
                  </a:lnTo>
                  <a:lnTo>
                    <a:pt x="665" y="49"/>
                  </a:lnTo>
                  <a:lnTo>
                    <a:pt x="659" y="49"/>
                  </a:lnTo>
                  <a:lnTo>
                    <a:pt x="651" y="49"/>
                  </a:lnTo>
                  <a:lnTo>
                    <a:pt x="646" y="49"/>
                  </a:lnTo>
                  <a:lnTo>
                    <a:pt x="638" y="49"/>
                  </a:lnTo>
                  <a:lnTo>
                    <a:pt x="631" y="51"/>
                  </a:lnTo>
                  <a:lnTo>
                    <a:pt x="623" y="51"/>
                  </a:lnTo>
                  <a:lnTo>
                    <a:pt x="615" y="51"/>
                  </a:lnTo>
                  <a:lnTo>
                    <a:pt x="608" y="51"/>
                  </a:lnTo>
                  <a:lnTo>
                    <a:pt x="600" y="51"/>
                  </a:lnTo>
                  <a:lnTo>
                    <a:pt x="594" y="51"/>
                  </a:lnTo>
                  <a:lnTo>
                    <a:pt x="587" y="51"/>
                  </a:lnTo>
                  <a:lnTo>
                    <a:pt x="579" y="53"/>
                  </a:lnTo>
                  <a:lnTo>
                    <a:pt x="573" y="53"/>
                  </a:lnTo>
                  <a:lnTo>
                    <a:pt x="566" y="53"/>
                  </a:lnTo>
                  <a:lnTo>
                    <a:pt x="560" y="53"/>
                  </a:lnTo>
                  <a:lnTo>
                    <a:pt x="553" y="55"/>
                  </a:lnTo>
                  <a:lnTo>
                    <a:pt x="547" y="55"/>
                  </a:lnTo>
                  <a:lnTo>
                    <a:pt x="541" y="55"/>
                  </a:lnTo>
                  <a:lnTo>
                    <a:pt x="535" y="57"/>
                  </a:lnTo>
                  <a:lnTo>
                    <a:pt x="530" y="59"/>
                  </a:lnTo>
                  <a:lnTo>
                    <a:pt x="524" y="61"/>
                  </a:lnTo>
                  <a:lnTo>
                    <a:pt x="518" y="61"/>
                  </a:lnTo>
                  <a:lnTo>
                    <a:pt x="511" y="61"/>
                  </a:lnTo>
                  <a:lnTo>
                    <a:pt x="507" y="62"/>
                  </a:lnTo>
                  <a:lnTo>
                    <a:pt x="503" y="62"/>
                  </a:lnTo>
                  <a:lnTo>
                    <a:pt x="494" y="66"/>
                  </a:lnTo>
                  <a:lnTo>
                    <a:pt x="486" y="68"/>
                  </a:lnTo>
                  <a:lnTo>
                    <a:pt x="478" y="72"/>
                  </a:lnTo>
                  <a:lnTo>
                    <a:pt x="473" y="76"/>
                  </a:lnTo>
                  <a:lnTo>
                    <a:pt x="469" y="80"/>
                  </a:lnTo>
                  <a:lnTo>
                    <a:pt x="467" y="83"/>
                  </a:lnTo>
                  <a:lnTo>
                    <a:pt x="461" y="85"/>
                  </a:lnTo>
                  <a:lnTo>
                    <a:pt x="458" y="89"/>
                  </a:lnTo>
                  <a:lnTo>
                    <a:pt x="450" y="93"/>
                  </a:lnTo>
                  <a:lnTo>
                    <a:pt x="444" y="99"/>
                  </a:lnTo>
                  <a:lnTo>
                    <a:pt x="435" y="102"/>
                  </a:lnTo>
                  <a:lnTo>
                    <a:pt x="427" y="108"/>
                  </a:lnTo>
                  <a:lnTo>
                    <a:pt x="416" y="114"/>
                  </a:lnTo>
                  <a:lnTo>
                    <a:pt x="408" y="119"/>
                  </a:lnTo>
                  <a:lnTo>
                    <a:pt x="401" y="121"/>
                  </a:lnTo>
                  <a:lnTo>
                    <a:pt x="395" y="125"/>
                  </a:lnTo>
                  <a:lnTo>
                    <a:pt x="389" y="127"/>
                  </a:lnTo>
                  <a:lnTo>
                    <a:pt x="383" y="131"/>
                  </a:lnTo>
                  <a:lnTo>
                    <a:pt x="378" y="135"/>
                  </a:lnTo>
                  <a:lnTo>
                    <a:pt x="370" y="137"/>
                  </a:lnTo>
                  <a:lnTo>
                    <a:pt x="364" y="140"/>
                  </a:lnTo>
                  <a:lnTo>
                    <a:pt x="359" y="142"/>
                  </a:lnTo>
                  <a:lnTo>
                    <a:pt x="351" y="146"/>
                  </a:lnTo>
                  <a:lnTo>
                    <a:pt x="345" y="150"/>
                  </a:lnTo>
                  <a:lnTo>
                    <a:pt x="338" y="152"/>
                  </a:lnTo>
                  <a:lnTo>
                    <a:pt x="332" y="156"/>
                  </a:lnTo>
                  <a:lnTo>
                    <a:pt x="325" y="159"/>
                  </a:lnTo>
                  <a:lnTo>
                    <a:pt x="319" y="163"/>
                  </a:lnTo>
                  <a:lnTo>
                    <a:pt x="313" y="167"/>
                  </a:lnTo>
                  <a:lnTo>
                    <a:pt x="306" y="171"/>
                  </a:lnTo>
                  <a:lnTo>
                    <a:pt x="300" y="173"/>
                  </a:lnTo>
                  <a:lnTo>
                    <a:pt x="292" y="176"/>
                  </a:lnTo>
                  <a:lnTo>
                    <a:pt x="285" y="178"/>
                  </a:lnTo>
                  <a:lnTo>
                    <a:pt x="279" y="184"/>
                  </a:lnTo>
                  <a:lnTo>
                    <a:pt x="271" y="186"/>
                  </a:lnTo>
                  <a:lnTo>
                    <a:pt x="266" y="190"/>
                  </a:lnTo>
                  <a:lnTo>
                    <a:pt x="258" y="192"/>
                  </a:lnTo>
                  <a:lnTo>
                    <a:pt x="252" y="197"/>
                  </a:lnTo>
                  <a:lnTo>
                    <a:pt x="245" y="199"/>
                  </a:lnTo>
                  <a:lnTo>
                    <a:pt x="239" y="203"/>
                  </a:lnTo>
                  <a:lnTo>
                    <a:pt x="233" y="205"/>
                  </a:lnTo>
                  <a:lnTo>
                    <a:pt x="228" y="211"/>
                  </a:lnTo>
                  <a:lnTo>
                    <a:pt x="222" y="213"/>
                  </a:lnTo>
                  <a:lnTo>
                    <a:pt x="214" y="216"/>
                  </a:lnTo>
                  <a:lnTo>
                    <a:pt x="210" y="220"/>
                  </a:lnTo>
                  <a:lnTo>
                    <a:pt x="205" y="224"/>
                  </a:lnTo>
                  <a:lnTo>
                    <a:pt x="199" y="228"/>
                  </a:lnTo>
                  <a:lnTo>
                    <a:pt x="193" y="230"/>
                  </a:lnTo>
                  <a:lnTo>
                    <a:pt x="188" y="233"/>
                  </a:lnTo>
                  <a:lnTo>
                    <a:pt x="184" y="235"/>
                  </a:lnTo>
                  <a:lnTo>
                    <a:pt x="174" y="243"/>
                  </a:lnTo>
                  <a:lnTo>
                    <a:pt x="167" y="249"/>
                  </a:lnTo>
                  <a:lnTo>
                    <a:pt x="161" y="254"/>
                  </a:lnTo>
                  <a:lnTo>
                    <a:pt x="155" y="260"/>
                  </a:lnTo>
                  <a:lnTo>
                    <a:pt x="152" y="266"/>
                  </a:lnTo>
                  <a:lnTo>
                    <a:pt x="150" y="273"/>
                  </a:lnTo>
                  <a:lnTo>
                    <a:pt x="148" y="277"/>
                  </a:lnTo>
                  <a:lnTo>
                    <a:pt x="152" y="281"/>
                  </a:lnTo>
                  <a:lnTo>
                    <a:pt x="153" y="281"/>
                  </a:lnTo>
                  <a:lnTo>
                    <a:pt x="157" y="283"/>
                  </a:lnTo>
                  <a:lnTo>
                    <a:pt x="161" y="285"/>
                  </a:lnTo>
                  <a:lnTo>
                    <a:pt x="167" y="287"/>
                  </a:lnTo>
                  <a:lnTo>
                    <a:pt x="172" y="289"/>
                  </a:lnTo>
                  <a:lnTo>
                    <a:pt x="180" y="289"/>
                  </a:lnTo>
                  <a:lnTo>
                    <a:pt x="188" y="290"/>
                  </a:lnTo>
                  <a:lnTo>
                    <a:pt x="195" y="290"/>
                  </a:lnTo>
                  <a:lnTo>
                    <a:pt x="205" y="292"/>
                  </a:lnTo>
                  <a:lnTo>
                    <a:pt x="214" y="292"/>
                  </a:lnTo>
                  <a:lnTo>
                    <a:pt x="224" y="294"/>
                  </a:lnTo>
                  <a:lnTo>
                    <a:pt x="235" y="294"/>
                  </a:lnTo>
                  <a:lnTo>
                    <a:pt x="245" y="294"/>
                  </a:lnTo>
                  <a:lnTo>
                    <a:pt x="258" y="294"/>
                  </a:lnTo>
                  <a:lnTo>
                    <a:pt x="269" y="294"/>
                  </a:lnTo>
                  <a:lnTo>
                    <a:pt x="283" y="294"/>
                  </a:lnTo>
                  <a:lnTo>
                    <a:pt x="296" y="294"/>
                  </a:lnTo>
                  <a:lnTo>
                    <a:pt x="309" y="294"/>
                  </a:lnTo>
                  <a:lnTo>
                    <a:pt x="325" y="294"/>
                  </a:lnTo>
                  <a:lnTo>
                    <a:pt x="340" y="296"/>
                  </a:lnTo>
                  <a:lnTo>
                    <a:pt x="355" y="294"/>
                  </a:lnTo>
                  <a:lnTo>
                    <a:pt x="370" y="294"/>
                  </a:lnTo>
                  <a:lnTo>
                    <a:pt x="385" y="294"/>
                  </a:lnTo>
                  <a:lnTo>
                    <a:pt x="402" y="294"/>
                  </a:lnTo>
                  <a:lnTo>
                    <a:pt x="418" y="294"/>
                  </a:lnTo>
                  <a:lnTo>
                    <a:pt x="437" y="294"/>
                  </a:lnTo>
                  <a:lnTo>
                    <a:pt x="454" y="294"/>
                  </a:lnTo>
                  <a:lnTo>
                    <a:pt x="473" y="294"/>
                  </a:lnTo>
                  <a:lnTo>
                    <a:pt x="490" y="292"/>
                  </a:lnTo>
                  <a:lnTo>
                    <a:pt x="507" y="292"/>
                  </a:lnTo>
                  <a:lnTo>
                    <a:pt x="524" y="290"/>
                  </a:lnTo>
                  <a:lnTo>
                    <a:pt x="543" y="290"/>
                  </a:lnTo>
                  <a:lnTo>
                    <a:pt x="562" y="290"/>
                  </a:lnTo>
                  <a:lnTo>
                    <a:pt x="579" y="290"/>
                  </a:lnTo>
                  <a:lnTo>
                    <a:pt x="598" y="289"/>
                  </a:lnTo>
                  <a:lnTo>
                    <a:pt x="617" y="289"/>
                  </a:lnTo>
                  <a:lnTo>
                    <a:pt x="636" y="289"/>
                  </a:lnTo>
                  <a:lnTo>
                    <a:pt x="655" y="289"/>
                  </a:lnTo>
                  <a:lnTo>
                    <a:pt x="674" y="287"/>
                  </a:lnTo>
                  <a:lnTo>
                    <a:pt x="693" y="287"/>
                  </a:lnTo>
                  <a:lnTo>
                    <a:pt x="710" y="287"/>
                  </a:lnTo>
                  <a:lnTo>
                    <a:pt x="729" y="287"/>
                  </a:lnTo>
                  <a:lnTo>
                    <a:pt x="748" y="287"/>
                  </a:lnTo>
                  <a:lnTo>
                    <a:pt x="767" y="287"/>
                  </a:lnTo>
                  <a:lnTo>
                    <a:pt x="786" y="285"/>
                  </a:lnTo>
                  <a:lnTo>
                    <a:pt x="803" y="285"/>
                  </a:lnTo>
                  <a:lnTo>
                    <a:pt x="822" y="283"/>
                  </a:lnTo>
                  <a:lnTo>
                    <a:pt x="841" y="283"/>
                  </a:lnTo>
                  <a:lnTo>
                    <a:pt x="859" y="283"/>
                  </a:lnTo>
                  <a:lnTo>
                    <a:pt x="876" y="283"/>
                  </a:lnTo>
                  <a:lnTo>
                    <a:pt x="893" y="283"/>
                  </a:lnTo>
                  <a:lnTo>
                    <a:pt x="910" y="283"/>
                  </a:lnTo>
                  <a:lnTo>
                    <a:pt x="927" y="283"/>
                  </a:lnTo>
                  <a:lnTo>
                    <a:pt x="942" y="283"/>
                  </a:lnTo>
                  <a:lnTo>
                    <a:pt x="959" y="283"/>
                  </a:lnTo>
                  <a:lnTo>
                    <a:pt x="976" y="283"/>
                  </a:lnTo>
                  <a:lnTo>
                    <a:pt x="990" y="283"/>
                  </a:lnTo>
                  <a:lnTo>
                    <a:pt x="1005" y="285"/>
                  </a:lnTo>
                  <a:lnTo>
                    <a:pt x="1020" y="287"/>
                  </a:lnTo>
                  <a:lnTo>
                    <a:pt x="1035" y="287"/>
                  </a:lnTo>
                  <a:lnTo>
                    <a:pt x="1049" y="287"/>
                  </a:lnTo>
                  <a:lnTo>
                    <a:pt x="1062" y="287"/>
                  </a:lnTo>
                  <a:lnTo>
                    <a:pt x="1075" y="289"/>
                  </a:lnTo>
                  <a:lnTo>
                    <a:pt x="1090" y="289"/>
                  </a:lnTo>
                  <a:lnTo>
                    <a:pt x="1102" y="289"/>
                  </a:lnTo>
                  <a:lnTo>
                    <a:pt x="1115" y="290"/>
                  </a:lnTo>
                  <a:lnTo>
                    <a:pt x="1128" y="290"/>
                  </a:lnTo>
                  <a:lnTo>
                    <a:pt x="1142" y="292"/>
                  </a:lnTo>
                  <a:lnTo>
                    <a:pt x="1153" y="292"/>
                  </a:lnTo>
                  <a:lnTo>
                    <a:pt x="1166" y="294"/>
                  </a:lnTo>
                  <a:lnTo>
                    <a:pt x="1178" y="294"/>
                  </a:lnTo>
                  <a:lnTo>
                    <a:pt x="1189" y="296"/>
                  </a:lnTo>
                  <a:lnTo>
                    <a:pt x="1201" y="296"/>
                  </a:lnTo>
                  <a:lnTo>
                    <a:pt x="1214" y="298"/>
                  </a:lnTo>
                  <a:lnTo>
                    <a:pt x="1224" y="300"/>
                  </a:lnTo>
                  <a:lnTo>
                    <a:pt x="1237" y="302"/>
                  </a:lnTo>
                  <a:lnTo>
                    <a:pt x="1246" y="302"/>
                  </a:lnTo>
                  <a:lnTo>
                    <a:pt x="1256" y="304"/>
                  </a:lnTo>
                  <a:lnTo>
                    <a:pt x="1267" y="306"/>
                  </a:lnTo>
                  <a:lnTo>
                    <a:pt x="1279" y="308"/>
                  </a:lnTo>
                  <a:lnTo>
                    <a:pt x="1288" y="308"/>
                  </a:lnTo>
                  <a:lnTo>
                    <a:pt x="1298" y="310"/>
                  </a:lnTo>
                  <a:lnTo>
                    <a:pt x="1307" y="311"/>
                  </a:lnTo>
                  <a:lnTo>
                    <a:pt x="1317" y="313"/>
                  </a:lnTo>
                  <a:lnTo>
                    <a:pt x="1326" y="313"/>
                  </a:lnTo>
                  <a:lnTo>
                    <a:pt x="1334" y="317"/>
                  </a:lnTo>
                  <a:lnTo>
                    <a:pt x="1343" y="317"/>
                  </a:lnTo>
                  <a:lnTo>
                    <a:pt x="1353" y="319"/>
                  </a:lnTo>
                  <a:lnTo>
                    <a:pt x="1360" y="321"/>
                  </a:lnTo>
                  <a:lnTo>
                    <a:pt x="1370" y="323"/>
                  </a:lnTo>
                  <a:lnTo>
                    <a:pt x="1377" y="323"/>
                  </a:lnTo>
                  <a:lnTo>
                    <a:pt x="1385" y="325"/>
                  </a:lnTo>
                  <a:lnTo>
                    <a:pt x="1391" y="327"/>
                  </a:lnTo>
                  <a:lnTo>
                    <a:pt x="1398" y="327"/>
                  </a:lnTo>
                  <a:lnTo>
                    <a:pt x="1404" y="329"/>
                  </a:lnTo>
                  <a:lnTo>
                    <a:pt x="1412" y="330"/>
                  </a:lnTo>
                  <a:lnTo>
                    <a:pt x="1417" y="332"/>
                  </a:lnTo>
                  <a:lnTo>
                    <a:pt x="1423" y="334"/>
                  </a:lnTo>
                  <a:lnTo>
                    <a:pt x="1431" y="334"/>
                  </a:lnTo>
                  <a:lnTo>
                    <a:pt x="1436" y="336"/>
                  </a:lnTo>
                  <a:lnTo>
                    <a:pt x="1446" y="340"/>
                  </a:lnTo>
                  <a:lnTo>
                    <a:pt x="1453" y="342"/>
                  </a:lnTo>
                  <a:lnTo>
                    <a:pt x="1463" y="346"/>
                  </a:lnTo>
                  <a:lnTo>
                    <a:pt x="1469" y="349"/>
                  </a:lnTo>
                  <a:lnTo>
                    <a:pt x="1474" y="351"/>
                  </a:lnTo>
                  <a:lnTo>
                    <a:pt x="1478" y="353"/>
                  </a:lnTo>
                  <a:lnTo>
                    <a:pt x="1482" y="357"/>
                  </a:lnTo>
                  <a:lnTo>
                    <a:pt x="1484" y="359"/>
                  </a:lnTo>
                  <a:lnTo>
                    <a:pt x="1484" y="365"/>
                  </a:lnTo>
                  <a:lnTo>
                    <a:pt x="1478" y="368"/>
                  </a:lnTo>
                  <a:lnTo>
                    <a:pt x="1472" y="368"/>
                  </a:lnTo>
                  <a:lnTo>
                    <a:pt x="1465" y="370"/>
                  </a:lnTo>
                  <a:lnTo>
                    <a:pt x="1459" y="370"/>
                  </a:lnTo>
                  <a:lnTo>
                    <a:pt x="1453" y="370"/>
                  </a:lnTo>
                  <a:lnTo>
                    <a:pt x="1448" y="370"/>
                  </a:lnTo>
                  <a:lnTo>
                    <a:pt x="1442" y="370"/>
                  </a:lnTo>
                  <a:lnTo>
                    <a:pt x="1434" y="370"/>
                  </a:lnTo>
                  <a:lnTo>
                    <a:pt x="1427" y="370"/>
                  </a:lnTo>
                  <a:lnTo>
                    <a:pt x="1419" y="370"/>
                  </a:lnTo>
                  <a:lnTo>
                    <a:pt x="1414" y="370"/>
                  </a:lnTo>
                  <a:lnTo>
                    <a:pt x="1404" y="368"/>
                  </a:lnTo>
                  <a:lnTo>
                    <a:pt x="1395" y="368"/>
                  </a:lnTo>
                  <a:lnTo>
                    <a:pt x="1387" y="368"/>
                  </a:lnTo>
                  <a:lnTo>
                    <a:pt x="1377" y="368"/>
                  </a:lnTo>
                  <a:lnTo>
                    <a:pt x="1366" y="367"/>
                  </a:lnTo>
                  <a:lnTo>
                    <a:pt x="1355" y="367"/>
                  </a:lnTo>
                  <a:lnTo>
                    <a:pt x="1343" y="365"/>
                  </a:lnTo>
                  <a:lnTo>
                    <a:pt x="1332" y="365"/>
                  </a:lnTo>
                  <a:lnTo>
                    <a:pt x="1320" y="363"/>
                  </a:lnTo>
                  <a:lnTo>
                    <a:pt x="1309" y="363"/>
                  </a:lnTo>
                  <a:lnTo>
                    <a:pt x="1296" y="361"/>
                  </a:lnTo>
                  <a:lnTo>
                    <a:pt x="1284" y="361"/>
                  </a:lnTo>
                  <a:lnTo>
                    <a:pt x="1269" y="359"/>
                  </a:lnTo>
                  <a:lnTo>
                    <a:pt x="1256" y="357"/>
                  </a:lnTo>
                  <a:lnTo>
                    <a:pt x="1243" y="357"/>
                  </a:lnTo>
                  <a:lnTo>
                    <a:pt x="1229" y="355"/>
                  </a:lnTo>
                  <a:lnTo>
                    <a:pt x="1214" y="353"/>
                  </a:lnTo>
                  <a:lnTo>
                    <a:pt x="1201" y="353"/>
                  </a:lnTo>
                  <a:lnTo>
                    <a:pt x="1185" y="351"/>
                  </a:lnTo>
                  <a:lnTo>
                    <a:pt x="1172" y="351"/>
                  </a:lnTo>
                  <a:lnTo>
                    <a:pt x="1155" y="349"/>
                  </a:lnTo>
                  <a:lnTo>
                    <a:pt x="1140" y="349"/>
                  </a:lnTo>
                  <a:lnTo>
                    <a:pt x="1125" y="348"/>
                  </a:lnTo>
                  <a:lnTo>
                    <a:pt x="1109" y="346"/>
                  </a:lnTo>
                  <a:lnTo>
                    <a:pt x="1092" y="344"/>
                  </a:lnTo>
                  <a:lnTo>
                    <a:pt x="1075" y="342"/>
                  </a:lnTo>
                  <a:lnTo>
                    <a:pt x="1060" y="340"/>
                  </a:lnTo>
                  <a:lnTo>
                    <a:pt x="1043" y="340"/>
                  </a:lnTo>
                  <a:lnTo>
                    <a:pt x="1026" y="338"/>
                  </a:lnTo>
                  <a:lnTo>
                    <a:pt x="1009" y="336"/>
                  </a:lnTo>
                  <a:lnTo>
                    <a:pt x="994" y="334"/>
                  </a:lnTo>
                  <a:lnTo>
                    <a:pt x="976" y="334"/>
                  </a:lnTo>
                  <a:lnTo>
                    <a:pt x="959" y="332"/>
                  </a:lnTo>
                  <a:lnTo>
                    <a:pt x="942" y="332"/>
                  </a:lnTo>
                  <a:lnTo>
                    <a:pt x="925" y="329"/>
                  </a:lnTo>
                  <a:lnTo>
                    <a:pt x="908" y="329"/>
                  </a:lnTo>
                  <a:lnTo>
                    <a:pt x="891" y="327"/>
                  </a:lnTo>
                  <a:lnTo>
                    <a:pt x="874" y="327"/>
                  </a:lnTo>
                  <a:lnTo>
                    <a:pt x="857" y="325"/>
                  </a:lnTo>
                  <a:lnTo>
                    <a:pt x="840" y="325"/>
                  </a:lnTo>
                  <a:lnTo>
                    <a:pt x="821" y="325"/>
                  </a:lnTo>
                  <a:lnTo>
                    <a:pt x="803" y="323"/>
                  </a:lnTo>
                  <a:lnTo>
                    <a:pt x="786" y="323"/>
                  </a:lnTo>
                  <a:lnTo>
                    <a:pt x="769" y="323"/>
                  </a:lnTo>
                  <a:lnTo>
                    <a:pt x="752" y="321"/>
                  </a:lnTo>
                  <a:lnTo>
                    <a:pt x="735" y="321"/>
                  </a:lnTo>
                  <a:lnTo>
                    <a:pt x="718" y="321"/>
                  </a:lnTo>
                  <a:lnTo>
                    <a:pt x="703" y="321"/>
                  </a:lnTo>
                  <a:lnTo>
                    <a:pt x="686" y="321"/>
                  </a:lnTo>
                  <a:lnTo>
                    <a:pt x="669" y="321"/>
                  </a:lnTo>
                  <a:lnTo>
                    <a:pt x="653" y="321"/>
                  </a:lnTo>
                  <a:lnTo>
                    <a:pt x="638" y="321"/>
                  </a:lnTo>
                  <a:lnTo>
                    <a:pt x="621" y="321"/>
                  </a:lnTo>
                  <a:lnTo>
                    <a:pt x="604" y="321"/>
                  </a:lnTo>
                  <a:lnTo>
                    <a:pt x="589" y="321"/>
                  </a:lnTo>
                  <a:lnTo>
                    <a:pt x="573" y="321"/>
                  </a:lnTo>
                  <a:lnTo>
                    <a:pt x="556" y="321"/>
                  </a:lnTo>
                  <a:lnTo>
                    <a:pt x="541" y="321"/>
                  </a:lnTo>
                  <a:lnTo>
                    <a:pt x="528" y="321"/>
                  </a:lnTo>
                  <a:lnTo>
                    <a:pt x="513" y="321"/>
                  </a:lnTo>
                  <a:lnTo>
                    <a:pt x="497" y="321"/>
                  </a:lnTo>
                  <a:lnTo>
                    <a:pt x="482" y="321"/>
                  </a:lnTo>
                  <a:lnTo>
                    <a:pt x="469" y="321"/>
                  </a:lnTo>
                  <a:lnTo>
                    <a:pt x="456" y="321"/>
                  </a:lnTo>
                  <a:lnTo>
                    <a:pt x="440" y="321"/>
                  </a:lnTo>
                  <a:lnTo>
                    <a:pt x="427" y="321"/>
                  </a:lnTo>
                  <a:lnTo>
                    <a:pt x="414" y="321"/>
                  </a:lnTo>
                  <a:lnTo>
                    <a:pt x="402" y="321"/>
                  </a:lnTo>
                  <a:lnTo>
                    <a:pt x="389" y="321"/>
                  </a:lnTo>
                  <a:lnTo>
                    <a:pt x="376" y="321"/>
                  </a:lnTo>
                  <a:lnTo>
                    <a:pt x="364" y="321"/>
                  </a:lnTo>
                  <a:lnTo>
                    <a:pt x="351" y="321"/>
                  </a:lnTo>
                  <a:lnTo>
                    <a:pt x="340" y="321"/>
                  </a:lnTo>
                  <a:lnTo>
                    <a:pt x="328" y="323"/>
                  </a:lnTo>
                  <a:lnTo>
                    <a:pt x="317" y="323"/>
                  </a:lnTo>
                  <a:lnTo>
                    <a:pt x="306" y="323"/>
                  </a:lnTo>
                  <a:lnTo>
                    <a:pt x="292" y="323"/>
                  </a:lnTo>
                  <a:lnTo>
                    <a:pt x="283" y="323"/>
                  </a:lnTo>
                  <a:lnTo>
                    <a:pt x="271" y="323"/>
                  </a:lnTo>
                  <a:lnTo>
                    <a:pt x="262" y="325"/>
                  </a:lnTo>
                  <a:lnTo>
                    <a:pt x="252" y="325"/>
                  </a:lnTo>
                  <a:lnTo>
                    <a:pt x="243" y="325"/>
                  </a:lnTo>
                  <a:lnTo>
                    <a:pt x="233" y="327"/>
                  </a:lnTo>
                  <a:lnTo>
                    <a:pt x="224" y="327"/>
                  </a:lnTo>
                  <a:lnTo>
                    <a:pt x="214" y="327"/>
                  </a:lnTo>
                  <a:lnTo>
                    <a:pt x="205" y="327"/>
                  </a:lnTo>
                  <a:lnTo>
                    <a:pt x="195" y="329"/>
                  </a:lnTo>
                  <a:lnTo>
                    <a:pt x="188" y="329"/>
                  </a:lnTo>
                  <a:lnTo>
                    <a:pt x="178" y="329"/>
                  </a:lnTo>
                  <a:lnTo>
                    <a:pt x="172" y="330"/>
                  </a:lnTo>
                  <a:lnTo>
                    <a:pt x="163" y="332"/>
                  </a:lnTo>
                  <a:lnTo>
                    <a:pt x="157" y="332"/>
                  </a:lnTo>
                  <a:lnTo>
                    <a:pt x="150" y="332"/>
                  </a:lnTo>
                  <a:lnTo>
                    <a:pt x="142" y="334"/>
                  </a:lnTo>
                  <a:lnTo>
                    <a:pt x="134" y="334"/>
                  </a:lnTo>
                  <a:lnTo>
                    <a:pt x="129" y="336"/>
                  </a:lnTo>
                  <a:lnTo>
                    <a:pt x="123" y="338"/>
                  </a:lnTo>
                  <a:lnTo>
                    <a:pt x="117" y="338"/>
                  </a:lnTo>
                  <a:lnTo>
                    <a:pt x="112" y="340"/>
                  </a:lnTo>
                  <a:lnTo>
                    <a:pt x="106" y="342"/>
                  </a:lnTo>
                  <a:lnTo>
                    <a:pt x="96" y="344"/>
                  </a:lnTo>
                  <a:lnTo>
                    <a:pt x="87" y="348"/>
                  </a:lnTo>
                  <a:lnTo>
                    <a:pt x="79" y="349"/>
                  </a:lnTo>
                  <a:lnTo>
                    <a:pt x="72" y="353"/>
                  </a:lnTo>
                  <a:lnTo>
                    <a:pt x="66" y="357"/>
                  </a:lnTo>
                  <a:lnTo>
                    <a:pt x="62" y="359"/>
                  </a:lnTo>
                  <a:lnTo>
                    <a:pt x="58" y="365"/>
                  </a:lnTo>
                  <a:lnTo>
                    <a:pt x="57" y="368"/>
                  </a:lnTo>
                  <a:lnTo>
                    <a:pt x="55" y="370"/>
                  </a:lnTo>
                  <a:lnTo>
                    <a:pt x="55" y="374"/>
                  </a:lnTo>
                  <a:lnTo>
                    <a:pt x="53" y="380"/>
                  </a:lnTo>
                  <a:lnTo>
                    <a:pt x="53" y="386"/>
                  </a:lnTo>
                  <a:lnTo>
                    <a:pt x="53" y="391"/>
                  </a:lnTo>
                  <a:lnTo>
                    <a:pt x="51" y="401"/>
                  </a:lnTo>
                  <a:lnTo>
                    <a:pt x="51" y="408"/>
                  </a:lnTo>
                  <a:lnTo>
                    <a:pt x="51" y="418"/>
                  </a:lnTo>
                  <a:lnTo>
                    <a:pt x="51" y="427"/>
                  </a:lnTo>
                  <a:lnTo>
                    <a:pt x="51" y="441"/>
                  </a:lnTo>
                  <a:lnTo>
                    <a:pt x="51" y="452"/>
                  </a:lnTo>
                  <a:lnTo>
                    <a:pt x="51" y="465"/>
                  </a:lnTo>
                  <a:lnTo>
                    <a:pt x="51" y="479"/>
                  </a:lnTo>
                  <a:lnTo>
                    <a:pt x="51" y="494"/>
                  </a:lnTo>
                  <a:lnTo>
                    <a:pt x="51" y="509"/>
                  </a:lnTo>
                  <a:lnTo>
                    <a:pt x="51" y="524"/>
                  </a:lnTo>
                  <a:lnTo>
                    <a:pt x="51" y="539"/>
                  </a:lnTo>
                  <a:lnTo>
                    <a:pt x="51" y="557"/>
                  </a:lnTo>
                  <a:lnTo>
                    <a:pt x="51" y="576"/>
                  </a:lnTo>
                  <a:lnTo>
                    <a:pt x="51" y="593"/>
                  </a:lnTo>
                  <a:lnTo>
                    <a:pt x="51" y="612"/>
                  </a:lnTo>
                  <a:lnTo>
                    <a:pt x="53" y="629"/>
                  </a:lnTo>
                  <a:lnTo>
                    <a:pt x="53" y="648"/>
                  </a:lnTo>
                  <a:lnTo>
                    <a:pt x="55" y="669"/>
                  </a:lnTo>
                  <a:lnTo>
                    <a:pt x="55" y="688"/>
                  </a:lnTo>
                  <a:lnTo>
                    <a:pt x="55" y="709"/>
                  </a:lnTo>
                  <a:lnTo>
                    <a:pt x="57" y="729"/>
                  </a:lnTo>
                  <a:lnTo>
                    <a:pt x="57" y="750"/>
                  </a:lnTo>
                  <a:lnTo>
                    <a:pt x="57" y="769"/>
                  </a:lnTo>
                  <a:lnTo>
                    <a:pt x="58" y="792"/>
                  </a:lnTo>
                  <a:lnTo>
                    <a:pt x="58" y="813"/>
                  </a:lnTo>
                  <a:lnTo>
                    <a:pt x="60" y="834"/>
                  </a:lnTo>
                  <a:lnTo>
                    <a:pt x="60" y="855"/>
                  </a:lnTo>
                  <a:lnTo>
                    <a:pt x="62" y="876"/>
                  </a:lnTo>
                  <a:lnTo>
                    <a:pt x="62" y="897"/>
                  </a:lnTo>
                  <a:lnTo>
                    <a:pt x="64" y="918"/>
                  </a:lnTo>
                  <a:lnTo>
                    <a:pt x="64" y="937"/>
                  </a:lnTo>
                  <a:lnTo>
                    <a:pt x="64" y="957"/>
                  </a:lnTo>
                  <a:lnTo>
                    <a:pt x="66" y="978"/>
                  </a:lnTo>
                  <a:lnTo>
                    <a:pt x="66" y="997"/>
                  </a:lnTo>
                  <a:lnTo>
                    <a:pt x="66" y="1018"/>
                  </a:lnTo>
                  <a:lnTo>
                    <a:pt x="68" y="1037"/>
                  </a:lnTo>
                  <a:lnTo>
                    <a:pt x="68" y="1056"/>
                  </a:lnTo>
                  <a:lnTo>
                    <a:pt x="70" y="1075"/>
                  </a:lnTo>
                  <a:lnTo>
                    <a:pt x="70" y="1094"/>
                  </a:lnTo>
                  <a:lnTo>
                    <a:pt x="70" y="1111"/>
                  </a:lnTo>
                  <a:lnTo>
                    <a:pt x="72" y="1129"/>
                  </a:lnTo>
                  <a:lnTo>
                    <a:pt x="72" y="1148"/>
                  </a:lnTo>
                  <a:lnTo>
                    <a:pt x="72" y="1163"/>
                  </a:lnTo>
                  <a:lnTo>
                    <a:pt x="74" y="1178"/>
                  </a:lnTo>
                  <a:lnTo>
                    <a:pt x="74" y="1193"/>
                  </a:lnTo>
                  <a:lnTo>
                    <a:pt x="74" y="1208"/>
                  </a:lnTo>
                  <a:lnTo>
                    <a:pt x="74" y="1222"/>
                  </a:lnTo>
                  <a:lnTo>
                    <a:pt x="76" y="1237"/>
                  </a:lnTo>
                  <a:lnTo>
                    <a:pt x="76" y="1248"/>
                  </a:lnTo>
                  <a:lnTo>
                    <a:pt x="77" y="1262"/>
                  </a:lnTo>
                  <a:lnTo>
                    <a:pt x="77" y="1271"/>
                  </a:lnTo>
                  <a:lnTo>
                    <a:pt x="79" y="1282"/>
                  </a:lnTo>
                  <a:lnTo>
                    <a:pt x="79" y="1290"/>
                  </a:lnTo>
                  <a:lnTo>
                    <a:pt x="79" y="1300"/>
                  </a:lnTo>
                  <a:lnTo>
                    <a:pt x="79" y="1307"/>
                  </a:lnTo>
                  <a:lnTo>
                    <a:pt x="81" y="1315"/>
                  </a:lnTo>
                  <a:lnTo>
                    <a:pt x="81" y="1319"/>
                  </a:lnTo>
                  <a:lnTo>
                    <a:pt x="81" y="1324"/>
                  </a:lnTo>
                  <a:lnTo>
                    <a:pt x="81" y="1330"/>
                  </a:lnTo>
                  <a:lnTo>
                    <a:pt x="81" y="1338"/>
                  </a:lnTo>
                  <a:lnTo>
                    <a:pt x="83" y="1345"/>
                  </a:lnTo>
                  <a:lnTo>
                    <a:pt x="85" y="1351"/>
                  </a:lnTo>
                  <a:lnTo>
                    <a:pt x="85" y="1358"/>
                  </a:lnTo>
                  <a:lnTo>
                    <a:pt x="87" y="1364"/>
                  </a:lnTo>
                  <a:lnTo>
                    <a:pt x="87" y="1370"/>
                  </a:lnTo>
                  <a:lnTo>
                    <a:pt x="91" y="1376"/>
                  </a:lnTo>
                  <a:lnTo>
                    <a:pt x="95" y="1387"/>
                  </a:lnTo>
                  <a:lnTo>
                    <a:pt x="100" y="1396"/>
                  </a:lnTo>
                  <a:lnTo>
                    <a:pt x="106" y="1406"/>
                  </a:lnTo>
                  <a:lnTo>
                    <a:pt x="114" y="1415"/>
                  </a:lnTo>
                  <a:lnTo>
                    <a:pt x="119" y="1421"/>
                  </a:lnTo>
                  <a:lnTo>
                    <a:pt x="127" y="1429"/>
                  </a:lnTo>
                  <a:lnTo>
                    <a:pt x="136" y="1434"/>
                  </a:lnTo>
                  <a:lnTo>
                    <a:pt x="146" y="1440"/>
                  </a:lnTo>
                  <a:lnTo>
                    <a:pt x="155" y="1444"/>
                  </a:lnTo>
                  <a:lnTo>
                    <a:pt x="165" y="1448"/>
                  </a:lnTo>
                  <a:lnTo>
                    <a:pt x="171" y="1448"/>
                  </a:lnTo>
                  <a:lnTo>
                    <a:pt x="176" y="1450"/>
                  </a:lnTo>
                  <a:lnTo>
                    <a:pt x="182" y="1450"/>
                  </a:lnTo>
                  <a:lnTo>
                    <a:pt x="190" y="1452"/>
                  </a:lnTo>
                  <a:lnTo>
                    <a:pt x="191" y="1452"/>
                  </a:lnTo>
                  <a:lnTo>
                    <a:pt x="195" y="1452"/>
                  </a:lnTo>
                  <a:lnTo>
                    <a:pt x="201" y="1452"/>
                  </a:lnTo>
                  <a:lnTo>
                    <a:pt x="209" y="1452"/>
                  </a:lnTo>
                  <a:lnTo>
                    <a:pt x="214" y="1452"/>
                  </a:lnTo>
                  <a:lnTo>
                    <a:pt x="224" y="1453"/>
                  </a:lnTo>
                  <a:lnTo>
                    <a:pt x="233" y="1453"/>
                  </a:lnTo>
                  <a:lnTo>
                    <a:pt x="245" y="1453"/>
                  </a:lnTo>
                  <a:lnTo>
                    <a:pt x="254" y="1453"/>
                  </a:lnTo>
                  <a:lnTo>
                    <a:pt x="267" y="1453"/>
                  </a:lnTo>
                  <a:lnTo>
                    <a:pt x="281" y="1453"/>
                  </a:lnTo>
                  <a:lnTo>
                    <a:pt x="294" y="1455"/>
                  </a:lnTo>
                  <a:lnTo>
                    <a:pt x="307" y="1455"/>
                  </a:lnTo>
                  <a:lnTo>
                    <a:pt x="323" y="1455"/>
                  </a:lnTo>
                  <a:lnTo>
                    <a:pt x="340" y="1457"/>
                  </a:lnTo>
                  <a:lnTo>
                    <a:pt x="357" y="1457"/>
                  </a:lnTo>
                  <a:lnTo>
                    <a:pt x="374" y="1457"/>
                  </a:lnTo>
                  <a:lnTo>
                    <a:pt x="391" y="1457"/>
                  </a:lnTo>
                  <a:lnTo>
                    <a:pt x="408" y="1459"/>
                  </a:lnTo>
                  <a:lnTo>
                    <a:pt x="427" y="1461"/>
                  </a:lnTo>
                  <a:lnTo>
                    <a:pt x="446" y="1461"/>
                  </a:lnTo>
                  <a:lnTo>
                    <a:pt x="465" y="1461"/>
                  </a:lnTo>
                  <a:lnTo>
                    <a:pt x="484" y="1461"/>
                  </a:lnTo>
                  <a:lnTo>
                    <a:pt x="505" y="1463"/>
                  </a:lnTo>
                  <a:lnTo>
                    <a:pt x="524" y="1463"/>
                  </a:lnTo>
                  <a:lnTo>
                    <a:pt x="545" y="1463"/>
                  </a:lnTo>
                  <a:lnTo>
                    <a:pt x="566" y="1465"/>
                  </a:lnTo>
                  <a:lnTo>
                    <a:pt x="587" y="1465"/>
                  </a:lnTo>
                  <a:lnTo>
                    <a:pt x="610" y="1465"/>
                  </a:lnTo>
                  <a:lnTo>
                    <a:pt x="631" y="1467"/>
                  </a:lnTo>
                  <a:lnTo>
                    <a:pt x="651" y="1467"/>
                  </a:lnTo>
                  <a:lnTo>
                    <a:pt x="674" y="1469"/>
                  </a:lnTo>
                  <a:lnTo>
                    <a:pt x="695" y="1469"/>
                  </a:lnTo>
                  <a:lnTo>
                    <a:pt x="716" y="1469"/>
                  </a:lnTo>
                  <a:lnTo>
                    <a:pt x="737" y="1469"/>
                  </a:lnTo>
                  <a:lnTo>
                    <a:pt x="758" y="1471"/>
                  </a:lnTo>
                  <a:lnTo>
                    <a:pt x="779" y="1471"/>
                  </a:lnTo>
                  <a:lnTo>
                    <a:pt x="800" y="1471"/>
                  </a:lnTo>
                  <a:lnTo>
                    <a:pt x="821" y="1471"/>
                  </a:lnTo>
                  <a:lnTo>
                    <a:pt x="843" y="1472"/>
                  </a:lnTo>
                  <a:lnTo>
                    <a:pt x="862" y="1472"/>
                  </a:lnTo>
                  <a:lnTo>
                    <a:pt x="881" y="1472"/>
                  </a:lnTo>
                  <a:lnTo>
                    <a:pt x="902" y="1472"/>
                  </a:lnTo>
                  <a:lnTo>
                    <a:pt x="921" y="1474"/>
                  </a:lnTo>
                  <a:lnTo>
                    <a:pt x="940" y="1474"/>
                  </a:lnTo>
                  <a:lnTo>
                    <a:pt x="959" y="1474"/>
                  </a:lnTo>
                  <a:lnTo>
                    <a:pt x="976" y="1476"/>
                  </a:lnTo>
                  <a:lnTo>
                    <a:pt x="995" y="1476"/>
                  </a:lnTo>
                  <a:lnTo>
                    <a:pt x="1013" y="1476"/>
                  </a:lnTo>
                  <a:lnTo>
                    <a:pt x="1030" y="1476"/>
                  </a:lnTo>
                  <a:lnTo>
                    <a:pt x="1045" y="1476"/>
                  </a:lnTo>
                  <a:lnTo>
                    <a:pt x="1060" y="1478"/>
                  </a:lnTo>
                  <a:lnTo>
                    <a:pt x="1075" y="1478"/>
                  </a:lnTo>
                  <a:lnTo>
                    <a:pt x="1089" y="1478"/>
                  </a:lnTo>
                  <a:lnTo>
                    <a:pt x="1102" y="1478"/>
                  </a:lnTo>
                  <a:lnTo>
                    <a:pt x="1115" y="1480"/>
                  </a:lnTo>
                  <a:lnTo>
                    <a:pt x="1125" y="1480"/>
                  </a:lnTo>
                  <a:lnTo>
                    <a:pt x="1136" y="1480"/>
                  </a:lnTo>
                  <a:lnTo>
                    <a:pt x="1146" y="1480"/>
                  </a:lnTo>
                  <a:lnTo>
                    <a:pt x="1155" y="1480"/>
                  </a:lnTo>
                  <a:lnTo>
                    <a:pt x="1163" y="1480"/>
                  </a:lnTo>
                  <a:lnTo>
                    <a:pt x="1170" y="1480"/>
                  </a:lnTo>
                  <a:lnTo>
                    <a:pt x="1176" y="1480"/>
                  </a:lnTo>
                  <a:lnTo>
                    <a:pt x="1184" y="1482"/>
                  </a:lnTo>
                  <a:lnTo>
                    <a:pt x="1191" y="1482"/>
                  </a:lnTo>
                  <a:lnTo>
                    <a:pt x="1201" y="1482"/>
                  </a:lnTo>
                  <a:lnTo>
                    <a:pt x="1210" y="1482"/>
                  </a:lnTo>
                  <a:lnTo>
                    <a:pt x="1222" y="1482"/>
                  </a:lnTo>
                  <a:lnTo>
                    <a:pt x="1227" y="1482"/>
                  </a:lnTo>
                  <a:lnTo>
                    <a:pt x="1231" y="1482"/>
                  </a:lnTo>
                  <a:lnTo>
                    <a:pt x="1237" y="1482"/>
                  </a:lnTo>
                  <a:lnTo>
                    <a:pt x="1244" y="1482"/>
                  </a:lnTo>
                  <a:lnTo>
                    <a:pt x="1250" y="1482"/>
                  </a:lnTo>
                  <a:lnTo>
                    <a:pt x="1256" y="1482"/>
                  </a:lnTo>
                  <a:lnTo>
                    <a:pt x="1262" y="1482"/>
                  </a:lnTo>
                  <a:lnTo>
                    <a:pt x="1269" y="1482"/>
                  </a:lnTo>
                  <a:lnTo>
                    <a:pt x="1275" y="1482"/>
                  </a:lnTo>
                  <a:lnTo>
                    <a:pt x="1281" y="1482"/>
                  </a:lnTo>
                  <a:lnTo>
                    <a:pt x="1286" y="1482"/>
                  </a:lnTo>
                  <a:lnTo>
                    <a:pt x="1294" y="1482"/>
                  </a:lnTo>
                  <a:lnTo>
                    <a:pt x="1300" y="1482"/>
                  </a:lnTo>
                  <a:lnTo>
                    <a:pt x="1307" y="1482"/>
                  </a:lnTo>
                  <a:lnTo>
                    <a:pt x="1313" y="1482"/>
                  </a:lnTo>
                  <a:lnTo>
                    <a:pt x="1320" y="1482"/>
                  </a:lnTo>
                  <a:lnTo>
                    <a:pt x="1326" y="1482"/>
                  </a:lnTo>
                  <a:lnTo>
                    <a:pt x="1332" y="1482"/>
                  </a:lnTo>
                  <a:lnTo>
                    <a:pt x="1338" y="1482"/>
                  </a:lnTo>
                  <a:lnTo>
                    <a:pt x="1345" y="1482"/>
                  </a:lnTo>
                  <a:lnTo>
                    <a:pt x="1351" y="1482"/>
                  </a:lnTo>
                  <a:lnTo>
                    <a:pt x="1358" y="1482"/>
                  </a:lnTo>
                  <a:lnTo>
                    <a:pt x="1364" y="1482"/>
                  </a:lnTo>
                  <a:lnTo>
                    <a:pt x="1372" y="1482"/>
                  </a:lnTo>
                  <a:lnTo>
                    <a:pt x="1377" y="1482"/>
                  </a:lnTo>
                  <a:lnTo>
                    <a:pt x="1383" y="1482"/>
                  </a:lnTo>
                  <a:lnTo>
                    <a:pt x="1389" y="1480"/>
                  </a:lnTo>
                  <a:lnTo>
                    <a:pt x="1395" y="1480"/>
                  </a:lnTo>
                  <a:lnTo>
                    <a:pt x="1402" y="1480"/>
                  </a:lnTo>
                  <a:lnTo>
                    <a:pt x="1408" y="1480"/>
                  </a:lnTo>
                  <a:lnTo>
                    <a:pt x="1414" y="1480"/>
                  </a:lnTo>
                  <a:lnTo>
                    <a:pt x="1419" y="1480"/>
                  </a:lnTo>
                  <a:lnTo>
                    <a:pt x="1431" y="1478"/>
                  </a:lnTo>
                  <a:lnTo>
                    <a:pt x="1440" y="1476"/>
                  </a:lnTo>
                  <a:lnTo>
                    <a:pt x="1452" y="1476"/>
                  </a:lnTo>
                  <a:lnTo>
                    <a:pt x="1463" y="1474"/>
                  </a:lnTo>
                  <a:lnTo>
                    <a:pt x="1471" y="1471"/>
                  </a:lnTo>
                  <a:lnTo>
                    <a:pt x="1480" y="1469"/>
                  </a:lnTo>
                  <a:lnTo>
                    <a:pt x="1486" y="1467"/>
                  </a:lnTo>
                  <a:lnTo>
                    <a:pt x="1493" y="1465"/>
                  </a:lnTo>
                  <a:lnTo>
                    <a:pt x="1499" y="1461"/>
                  </a:lnTo>
                  <a:lnTo>
                    <a:pt x="1505" y="1457"/>
                  </a:lnTo>
                  <a:lnTo>
                    <a:pt x="1510" y="1455"/>
                  </a:lnTo>
                  <a:lnTo>
                    <a:pt x="1514" y="1452"/>
                  </a:lnTo>
                  <a:lnTo>
                    <a:pt x="1516" y="1446"/>
                  </a:lnTo>
                  <a:lnTo>
                    <a:pt x="1518" y="1438"/>
                  </a:lnTo>
                  <a:lnTo>
                    <a:pt x="1518" y="1433"/>
                  </a:lnTo>
                  <a:lnTo>
                    <a:pt x="1520" y="1427"/>
                  </a:lnTo>
                  <a:lnTo>
                    <a:pt x="1520" y="1421"/>
                  </a:lnTo>
                  <a:lnTo>
                    <a:pt x="1524" y="1417"/>
                  </a:lnTo>
                  <a:lnTo>
                    <a:pt x="1524" y="1408"/>
                  </a:lnTo>
                  <a:lnTo>
                    <a:pt x="1526" y="1402"/>
                  </a:lnTo>
                  <a:lnTo>
                    <a:pt x="1526" y="1393"/>
                  </a:lnTo>
                  <a:lnTo>
                    <a:pt x="1528" y="1387"/>
                  </a:lnTo>
                  <a:lnTo>
                    <a:pt x="1530" y="1377"/>
                  </a:lnTo>
                  <a:lnTo>
                    <a:pt x="1530" y="1368"/>
                  </a:lnTo>
                  <a:lnTo>
                    <a:pt x="1531" y="1358"/>
                  </a:lnTo>
                  <a:lnTo>
                    <a:pt x="1533" y="1351"/>
                  </a:lnTo>
                  <a:lnTo>
                    <a:pt x="1533" y="1339"/>
                  </a:lnTo>
                  <a:lnTo>
                    <a:pt x="1533" y="1330"/>
                  </a:lnTo>
                  <a:lnTo>
                    <a:pt x="1535" y="1319"/>
                  </a:lnTo>
                  <a:lnTo>
                    <a:pt x="1535" y="1309"/>
                  </a:lnTo>
                  <a:lnTo>
                    <a:pt x="1535" y="1296"/>
                  </a:lnTo>
                  <a:lnTo>
                    <a:pt x="1539" y="1284"/>
                  </a:lnTo>
                  <a:lnTo>
                    <a:pt x="1539" y="1273"/>
                  </a:lnTo>
                  <a:lnTo>
                    <a:pt x="1541" y="1262"/>
                  </a:lnTo>
                  <a:lnTo>
                    <a:pt x="1541" y="1248"/>
                  </a:lnTo>
                  <a:lnTo>
                    <a:pt x="1541" y="1237"/>
                  </a:lnTo>
                  <a:lnTo>
                    <a:pt x="1543" y="1224"/>
                  </a:lnTo>
                  <a:lnTo>
                    <a:pt x="1543" y="1212"/>
                  </a:lnTo>
                  <a:lnTo>
                    <a:pt x="1543" y="1199"/>
                  </a:lnTo>
                  <a:lnTo>
                    <a:pt x="1545" y="1187"/>
                  </a:lnTo>
                  <a:lnTo>
                    <a:pt x="1545" y="1174"/>
                  </a:lnTo>
                  <a:lnTo>
                    <a:pt x="1547" y="1161"/>
                  </a:lnTo>
                  <a:lnTo>
                    <a:pt x="1547" y="1148"/>
                  </a:lnTo>
                  <a:lnTo>
                    <a:pt x="1549" y="1134"/>
                  </a:lnTo>
                  <a:lnTo>
                    <a:pt x="1549" y="1121"/>
                  </a:lnTo>
                  <a:lnTo>
                    <a:pt x="1549" y="1108"/>
                  </a:lnTo>
                  <a:lnTo>
                    <a:pt x="1549" y="1094"/>
                  </a:lnTo>
                  <a:lnTo>
                    <a:pt x="1550" y="1081"/>
                  </a:lnTo>
                  <a:lnTo>
                    <a:pt x="1550" y="1068"/>
                  </a:lnTo>
                  <a:lnTo>
                    <a:pt x="1550" y="1056"/>
                  </a:lnTo>
                  <a:lnTo>
                    <a:pt x="1550" y="1043"/>
                  </a:lnTo>
                  <a:lnTo>
                    <a:pt x="1550" y="1030"/>
                  </a:lnTo>
                  <a:lnTo>
                    <a:pt x="1550" y="1016"/>
                  </a:lnTo>
                  <a:lnTo>
                    <a:pt x="1552" y="1005"/>
                  </a:lnTo>
                  <a:lnTo>
                    <a:pt x="1552" y="992"/>
                  </a:lnTo>
                  <a:lnTo>
                    <a:pt x="1554" y="978"/>
                  </a:lnTo>
                  <a:lnTo>
                    <a:pt x="1554" y="967"/>
                  </a:lnTo>
                  <a:lnTo>
                    <a:pt x="1554" y="956"/>
                  </a:lnTo>
                  <a:lnTo>
                    <a:pt x="1554" y="944"/>
                  </a:lnTo>
                  <a:lnTo>
                    <a:pt x="1554" y="931"/>
                  </a:lnTo>
                  <a:lnTo>
                    <a:pt x="1554" y="919"/>
                  </a:lnTo>
                  <a:lnTo>
                    <a:pt x="1554" y="908"/>
                  </a:lnTo>
                  <a:lnTo>
                    <a:pt x="1554" y="897"/>
                  </a:lnTo>
                  <a:lnTo>
                    <a:pt x="1554" y="887"/>
                  </a:lnTo>
                  <a:lnTo>
                    <a:pt x="1554" y="876"/>
                  </a:lnTo>
                  <a:lnTo>
                    <a:pt x="1554" y="868"/>
                  </a:lnTo>
                  <a:lnTo>
                    <a:pt x="1554" y="857"/>
                  </a:lnTo>
                  <a:lnTo>
                    <a:pt x="1554" y="847"/>
                  </a:lnTo>
                  <a:lnTo>
                    <a:pt x="1554" y="840"/>
                  </a:lnTo>
                  <a:lnTo>
                    <a:pt x="1554" y="832"/>
                  </a:lnTo>
                  <a:lnTo>
                    <a:pt x="1554" y="823"/>
                  </a:lnTo>
                  <a:lnTo>
                    <a:pt x="1554" y="815"/>
                  </a:lnTo>
                  <a:lnTo>
                    <a:pt x="1554" y="809"/>
                  </a:lnTo>
                  <a:lnTo>
                    <a:pt x="1554" y="804"/>
                  </a:lnTo>
                  <a:lnTo>
                    <a:pt x="1552" y="796"/>
                  </a:lnTo>
                  <a:lnTo>
                    <a:pt x="1550" y="790"/>
                  </a:lnTo>
                  <a:lnTo>
                    <a:pt x="1550" y="783"/>
                  </a:lnTo>
                  <a:lnTo>
                    <a:pt x="1549" y="777"/>
                  </a:lnTo>
                  <a:lnTo>
                    <a:pt x="1549" y="767"/>
                  </a:lnTo>
                  <a:lnTo>
                    <a:pt x="1547" y="762"/>
                  </a:lnTo>
                  <a:lnTo>
                    <a:pt x="1547" y="754"/>
                  </a:lnTo>
                  <a:lnTo>
                    <a:pt x="1547" y="747"/>
                  </a:lnTo>
                  <a:lnTo>
                    <a:pt x="1545" y="739"/>
                  </a:lnTo>
                  <a:lnTo>
                    <a:pt x="1543" y="731"/>
                  </a:lnTo>
                  <a:lnTo>
                    <a:pt x="1543" y="722"/>
                  </a:lnTo>
                  <a:lnTo>
                    <a:pt x="1541" y="716"/>
                  </a:lnTo>
                  <a:lnTo>
                    <a:pt x="1539" y="707"/>
                  </a:lnTo>
                  <a:lnTo>
                    <a:pt x="1539" y="701"/>
                  </a:lnTo>
                  <a:lnTo>
                    <a:pt x="1537" y="691"/>
                  </a:lnTo>
                  <a:lnTo>
                    <a:pt x="1535" y="686"/>
                  </a:lnTo>
                  <a:lnTo>
                    <a:pt x="1533" y="676"/>
                  </a:lnTo>
                  <a:lnTo>
                    <a:pt x="1531" y="669"/>
                  </a:lnTo>
                  <a:lnTo>
                    <a:pt x="1530" y="659"/>
                  </a:lnTo>
                  <a:lnTo>
                    <a:pt x="1530" y="653"/>
                  </a:lnTo>
                  <a:lnTo>
                    <a:pt x="1528" y="644"/>
                  </a:lnTo>
                  <a:lnTo>
                    <a:pt x="1526" y="636"/>
                  </a:lnTo>
                  <a:lnTo>
                    <a:pt x="1524" y="629"/>
                  </a:lnTo>
                  <a:lnTo>
                    <a:pt x="1524" y="621"/>
                  </a:lnTo>
                  <a:lnTo>
                    <a:pt x="1520" y="614"/>
                  </a:lnTo>
                  <a:lnTo>
                    <a:pt x="1520" y="606"/>
                  </a:lnTo>
                  <a:lnTo>
                    <a:pt x="1518" y="598"/>
                  </a:lnTo>
                  <a:lnTo>
                    <a:pt x="1516" y="591"/>
                  </a:lnTo>
                  <a:lnTo>
                    <a:pt x="1514" y="583"/>
                  </a:lnTo>
                  <a:lnTo>
                    <a:pt x="1514" y="576"/>
                  </a:lnTo>
                  <a:lnTo>
                    <a:pt x="1512" y="568"/>
                  </a:lnTo>
                  <a:lnTo>
                    <a:pt x="1512" y="562"/>
                  </a:lnTo>
                  <a:lnTo>
                    <a:pt x="1510" y="553"/>
                  </a:lnTo>
                  <a:lnTo>
                    <a:pt x="1509" y="547"/>
                  </a:lnTo>
                  <a:lnTo>
                    <a:pt x="1507" y="539"/>
                  </a:lnTo>
                  <a:lnTo>
                    <a:pt x="1507" y="534"/>
                  </a:lnTo>
                  <a:lnTo>
                    <a:pt x="1503" y="526"/>
                  </a:lnTo>
                  <a:lnTo>
                    <a:pt x="1503" y="519"/>
                  </a:lnTo>
                  <a:lnTo>
                    <a:pt x="1501" y="513"/>
                  </a:lnTo>
                  <a:lnTo>
                    <a:pt x="1501" y="507"/>
                  </a:lnTo>
                  <a:lnTo>
                    <a:pt x="1501" y="501"/>
                  </a:lnTo>
                  <a:lnTo>
                    <a:pt x="1499" y="494"/>
                  </a:lnTo>
                  <a:lnTo>
                    <a:pt x="1499" y="488"/>
                  </a:lnTo>
                  <a:lnTo>
                    <a:pt x="1499" y="482"/>
                  </a:lnTo>
                  <a:lnTo>
                    <a:pt x="1499" y="477"/>
                  </a:lnTo>
                  <a:lnTo>
                    <a:pt x="1499" y="473"/>
                  </a:lnTo>
                  <a:lnTo>
                    <a:pt x="1499" y="467"/>
                  </a:lnTo>
                  <a:lnTo>
                    <a:pt x="1499" y="463"/>
                  </a:lnTo>
                  <a:lnTo>
                    <a:pt x="1497" y="454"/>
                  </a:lnTo>
                  <a:lnTo>
                    <a:pt x="1497" y="446"/>
                  </a:lnTo>
                  <a:lnTo>
                    <a:pt x="1499" y="439"/>
                  </a:lnTo>
                  <a:lnTo>
                    <a:pt x="1501" y="433"/>
                  </a:lnTo>
                  <a:lnTo>
                    <a:pt x="1507" y="425"/>
                  </a:lnTo>
                  <a:lnTo>
                    <a:pt x="1514" y="424"/>
                  </a:lnTo>
                  <a:lnTo>
                    <a:pt x="1516" y="424"/>
                  </a:lnTo>
                  <a:lnTo>
                    <a:pt x="1520" y="427"/>
                  </a:lnTo>
                  <a:lnTo>
                    <a:pt x="1526" y="431"/>
                  </a:lnTo>
                  <a:lnTo>
                    <a:pt x="1530" y="439"/>
                  </a:lnTo>
                  <a:lnTo>
                    <a:pt x="1531" y="446"/>
                  </a:lnTo>
                  <a:lnTo>
                    <a:pt x="1535" y="458"/>
                  </a:lnTo>
                  <a:lnTo>
                    <a:pt x="1537" y="462"/>
                  </a:lnTo>
                  <a:lnTo>
                    <a:pt x="1541" y="467"/>
                  </a:lnTo>
                  <a:lnTo>
                    <a:pt x="1541" y="475"/>
                  </a:lnTo>
                  <a:lnTo>
                    <a:pt x="1545" y="482"/>
                  </a:lnTo>
                  <a:lnTo>
                    <a:pt x="1545" y="488"/>
                  </a:lnTo>
                  <a:lnTo>
                    <a:pt x="1547" y="496"/>
                  </a:lnTo>
                  <a:lnTo>
                    <a:pt x="1549" y="503"/>
                  </a:lnTo>
                  <a:lnTo>
                    <a:pt x="1550" y="513"/>
                  </a:lnTo>
                  <a:lnTo>
                    <a:pt x="1552" y="520"/>
                  </a:lnTo>
                  <a:lnTo>
                    <a:pt x="1554" y="530"/>
                  </a:lnTo>
                  <a:lnTo>
                    <a:pt x="1556" y="539"/>
                  </a:lnTo>
                  <a:lnTo>
                    <a:pt x="1558" y="549"/>
                  </a:lnTo>
                  <a:lnTo>
                    <a:pt x="1560" y="558"/>
                  </a:lnTo>
                  <a:lnTo>
                    <a:pt x="1562" y="568"/>
                  </a:lnTo>
                  <a:lnTo>
                    <a:pt x="1562" y="577"/>
                  </a:lnTo>
                  <a:lnTo>
                    <a:pt x="1564" y="589"/>
                  </a:lnTo>
                  <a:lnTo>
                    <a:pt x="1566" y="598"/>
                  </a:lnTo>
                  <a:lnTo>
                    <a:pt x="1568" y="610"/>
                  </a:lnTo>
                  <a:lnTo>
                    <a:pt x="1569" y="623"/>
                  </a:lnTo>
                  <a:lnTo>
                    <a:pt x="1571" y="634"/>
                  </a:lnTo>
                  <a:lnTo>
                    <a:pt x="1571" y="646"/>
                  </a:lnTo>
                  <a:lnTo>
                    <a:pt x="1573" y="657"/>
                  </a:lnTo>
                  <a:lnTo>
                    <a:pt x="1573" y="669"/>
                  </a:lnTo>
                  <a:lnTo>
                    <a:pt x="1575" y="682"/>
                  </a:lnTo>
                  <a:lnTo>
                    <a:pt x="1577" y="693"/>
                  </a:lnTo>
                  <a:lnTo>
                    <a:pt x="1577" y="705"/>
                  </a:lnTo>
                  <a:lnTo>
                    <a:pt x="1579" y="718"/>
                  </a:lnTo>
                  <a:lnTo>
                    <a:pt x="1581" y="731"/>
                  </a:lnTo>
                  <a:lnTo>
                    <a:pt x="1581" y="743"/>
                  </a:lnTo>
                  <a:lnTo>
                    <a:pt x="1581" y="754"/>
                  </a:lnTo>
                  <a:lnTo>
                    <a:pt x="1583" y="767"/>
                  </a:lnTo>
                  <a:lnTo>
                    <a:pt x="1585" y="781"/>
                  </a:lnTo>
                  <a:lnTo>
                    <a:pt x="1585" y="794"/>
                  </a:lnTo>
                  <a:lnTo>
                    <a:pt x="1585" y="807"/>
                  </a:lnTo>
                  <a:lnTo>
                    <a:pt x="1587" y="821"/>
                  </a:lnTo>
                  <a:lnTo>
                    <a:pt x="1587" y="836"/>
                  </a:lnTo>
                  <a:lnTo>
                    <a:pt x="1587" y="847"/>
                  </a:lnTo>
                  <a:lnTo>
                    <a:pt x="1587" y="861"/>
                  </a:lnTo>
                  <a:lnTo>
                    <a:pt x="1587" y="874"/>
                  </a:lnTo>
                  <a:lnTo>
                    <a:pt x="1588" y="887"/>
                  </a:lnTo>
                  <a:lnTo>
                    <a:pt x="1588" y="900"/>
                  </a:lnTo>
                  <a:lnTo>
                    <a:pt x="1588" y="914"/>
                  </a:lnTo>
                  <a:lnTo>
                    <a:pt x="1588" y="927"/>
                  </a:lnTo>
                  <a:lnTo>
                    <a:pt x="1588" y="940"/>
                  </a:lnTo>
                  <a:lnTo>
                    <a:pt x="1588" y="954"/>
                  </a:lnTo>
                  <a:lnTo>
                    <a:pt x="1588" y="967"/>
                  </a:lnTo>
                  <a:lnTo>
                    <a:pt x="1588" y="980"/>
                  </a:lnTo>
                  <a:lnTo>
                    <a:pt x="1588" y="994"/>
                  </a:lnTo>
                  <a:lnTo>
                    <a:pt x="1587" y="1007"/>
                  </a:lnTo>
                  <a:lnTo>
                    <a:pt x="1587" y="1020"/>
                  </a:lnTo>
                  <a:lnTo>
                    <a:pt x="1587" y="1033"/>
                  </a:lnTo>
                  <a:lnTo>
                    <a:pt x="1587" y="1047"/>
                  </a:lnTo>
                  <a:lnTo>
                    <a:pt x="1585" y="1058"/>
                  </a:lnTo>
                  <a:lnTo>
                    <a:pt x="1585" y="1070"/>
                  </a:lnTo>
                  <a:lnTo>
                    <a:pt x="1583" y="1083"/>
                  </a:lnTo>
                  <a:lnTo>
                    <a:pt x="1583" y="1094"/>
                  </a:lnTo>
                  <a:lnTo>
                    <a:pt x="1581" y="1106"/>
                  </a:lnTo>
                  <a:lnTo>
                    <a:pt x="1581" y="1117"/>
                  </a:lnTo>
                  <a:lnTo>
                    <a:pt x="1579" y="1129"/>
                  </a:lnTo>
                  <a:lnTo>
                    <a:pt x="1579" y="1140"/>
                  </a:lnTo>
                  <a:lnTo>
                    <a:pt x="1579" y="1149"/>
                  </a:lnTo>
                  <a:lnTo>
                    <a:pt x="1577" y="1159"/>
                  </a:lnTo>
                  <a:lnTo>
                    <a:pt x="1577" y="1168"/>
                  </a:lnTo>
                  <a:lnTo>
                    <a:pt x="1577" y="1180"/>
                  </a:lnTo>
                  <a:lnTo>
                    <a:pt x="1575" y="1189"/>
                  </a:lnTo>
                  <a:lnTo>
                    <a:pt x="1575" y="1199"/>
                  </a:lnTo>
                  <a:lnTo>
                    <a:pt x="1575" y="1208"/>
                  </a:lnTo>
                  <a:lnTo>
                    <a:pt x="1575" y="1218"/>
                  </a:lnTo>
                  <a:lnTo>
                    <a:pt x="1573" y="1225"/>
                  </a:lnTo>
                  <a:lnTo>
                    <a:pt x="1573" y="1235"/>
                  </a:lnTo>
                  <a:lnTo>
                    <a:pt x="1571" y="1243"/>
                  </a:lnTo>
                  <a:lnTo>
                    <a:pt x="1571" y="1252"/>
                  </a:lnTo>
                  <a:lnTo>
                    <a:pt x="1571" y="1258"/>
                  </a:lnTo>
                  <a:lnTo>
                    <a:pt x="1569" y="1267"/>
                  </a:lnTo>
                  <a:lnTo>
                    <a:pt x="1569" y="1273"/>
                  </a:lnTo>
                  <a:lnTo>
                    <a:pt x="1569" y="1282"/>
                  </a:lnTo>
                  <a:lnTo>
                    <a:pt x="1568" y="1288"/>
                  </a:lnTo>
                  <a:lnTo>
                    <a:pt x="1568" y="1296"/>
                  </a:lnTo>
                  <a:lnTo>
                    <a:pt x="1568" y="1301"/>
                  </a:lnTo>
                  <a:lnTo>
                    <a:pt x="1568" y="1309"/>
                  </a:lnTo>
                  <a:lnTo>
                    <a:pt x="1568" y="1315"/>
                  </a:lnTo>
                  <a:lnTo>
                    <a:pt x="1568" y="1322"/>
                  </a:lnTo>
                  <a:lnTo>
                    <a:pt x="1568" y="1328"/>
                  </a:lnTo>
                  <a:lnTo>
                    <a:pt x="1568" y="1334"/>
                  </a:lnTo>
                  <a:lnTo>
                    <a:pt x="1566" y="1343"/>
                  </a:lnTo>
                  <a:lnTo>
                    <a:pt x="1566" y="1353"/>
                  </a:lnTo>
                  <a:lnTo>
                    <a:pt x="1566" y="1360"/>
                  </a:lnTo>
                  <a:lnTo>
                    <a:pt x="1568" y="1370"/>
                  </a:lnTo>
                  <a:lnTo>
                    <a:pt x="1568" y="1376"/>
                  </a:lnTo>
                  <a:lnTo>
                    <a:pt x="1569" y="1383"/>
                  </a:lnTo>
                  <a:lnTo>
                    <a:pt x="1571" y="1387"/>
                  </a:lnTo>
                  <a:lnTo>
                    <a:pt x="1573" y="1393"/>
                  </a:lnTo>
                  <a:lnTo>
                    <a:pt x="1577" y="1396"/>
                  </a:lnTo>
                  <a:lnTo>
                    <a:pt x="1585" y="1400"/>
                  </a:lnTo>
                  <a:lnTo>
                    <a:pt x="1592" y="1400"/>
                  </a:lnTo>
                  <a:lnTo>
                    <a:pt x="1602" y="1396"/>
                  </a:lnTo>
                  <a:lnTo>
                    <a:pt x="1606" y="1393"/>
                  </a:lnTo>
                  <a:lnTo>
                    <a:pt x="1611" y="1389"/>
                  </a:lnTo>
                  <a:lnTo>
                    <a:pt x="1619" y="1385"/>
                  </a:lnTo>
                  <a:lnTo>
                    <a:pt x="1626" y="1381"/>
                  </a:lnTo>
                  <a:lnTo>
                    <a:pt x="1632" y="1376"/>
                  </a:lnTo>
                  <a:lnTo>
                    <a:pt x="1640" y="1370"/>
                  </a:lnTo>
                  <a:lnTo>
                    <a:pt x="1649" y="1364"/>
                  </a:lnTo>
                  <a:lnTo>
                    <a:pt x="1657" y="1358"/>
                  </a:lnTo>
                  <a:lnTo>
                    <a:pt x="1666" y="1351"/>
                  </a:lnTo>
                  <a:lnTo>
                    <a:pt x="1674" y="1345"/>
                  </a:lnTo>
                  <a:lnTo>
                    <a:pt x="1683" y="1338"/>
                  </a:lnTo>
                  <a:lnTo>
                    <a:pt x="1695" y="1330"/>
                  </a:lnTo>
                  <a:lnTo>
                    <a:pt x="1702" y="1322"/>
                  </a:lnTo>
                  <a:lnTo>
                    <a:pt x="1712" y="1315"/>
                  </a:lnTo>
                  <a:lnTo>
                    <a:pt x="1721" y="1307"/>
                  </a:lnTo>
                  <a:lnTo>
                    <a:pt x="1733" y="1300"/>
                  </a:lnTo>
                  <a:lnTo>
                    <a:pt x="1740" y="1290"/>
                  </a:lnTo>
                  <a:lnTo>
                    <a:pt x="1750" y="1282"/>
                  </a:lnTo>
                  <a:lnTo>
                    <a:pt x="1759" y="1275"/>
                  </a:lnTo>
                  <a:lnTo>
                    <a:pt x="1767" y="1267"/>
                  </a:lnTo>
                  <a:lnTo>
                    <a:pt x="1777" y="1258"/>
                  </a:lnTo>
                  <a:lnTo>
                    <a:pt x="1784" y="1250"/>
                  </a:lnTo>
                  <a:lnTo>
                    <a:pt x="1792" y="1241"/>
                  </a:lnTo>
                  <a:lnTo>
                    <a:pt x="1799" y="1235"/>
                  </a:lnTo>
                  <a:lnTo>
                    <a:pt x="1805" y="1225"/>
                  </a:lnTo>
                  <a:lnTo>
                    <a:pt x="1811" y="1218"/>
                  </a:lnTo>
                  <a:lnTo>
                    <a:pt x="1816" y="1210"/>
                  </a:lnTo>
                  <a:lnTo>
                    <a:pt x="1822" y="1205"/>
                  </a:lnTo>
                  <a:lnTo>
                    <a:pt x="1826" y="1195"/>
                  </a:lnTo>
                  <a:lnTo>
                    <a:pt x="1830" y="1189"/>
                  </a:lnTo>
                  <a:lnTo>
                    <a:pt x="1832" y="1184"/>
                  </a:lnTo>
                  <a:lnTo>
                    <a:pt x="1836" y="1178"/>
                  </a:lnTo>
                  <a:lnTo>
                    <a:pt x="1836" y="1174"/>
                  </a:lnTo>
                  <a:lnTo>
                    <a:pt x="1836" y="1168"/>
                  </a:lnTo>
                  <a:lnTo>
                    <a:pt x="1836" y="1165"/>
                  </a:lnTo>
                  <a:lnTo>
                    <a:pt x="1837" y="1159"/>
                  </a:lnTo>
                  <a:lnTo>
                    <a:pt x="1837" y="1153"/>
                  </a:lnTo>
                  <a:lnTo>
                    <a:pt x="1837" y="1148"/>
                  </a:lnTo>
                  <a:lnTo>
                    <a:pt x="1839" y="1140"/>
                  </a:lnTo>
                  <a:lnTo>
                    <a:pt x="1839" y="1132"/>
                  </a:lnTo>
                  <a:lnTo>
                    <a:pt x="1839" y="1123"/>
                  </a:lnTo>
                  <a:lnTo>
                    <a:pt x="1841" y="1115"/>
                  </a:lnTo>
                  <a:lnTo>
                    <a:pt x="1841" y="1106"/>
                  </a:lnTo>
                  <a:lnTo>
                    <a:pt x="1843" y="1098"/>
                  </a:lnTo>
                  <a:lnTo>
                    <a:pt x="1843" y="1089"/>
                  </a:lnTo>
                  <a:lnTo>
                    <a:pt x="1845" y="1079"/>
                  </a:lnTo>
                  <a:lnTo>
                    <a:pt x="1845" y="1068"/>
                  </a:lnTo>
                  <a:lnTo>
                    <a:pt x="1847" y="1058"/>
                  </a:lnTo>
                  <a:lnTo>
                    <a:pt x="1847" y="1045"/>
                  </a:lnTo>
                  <a:lnTo>
                    <a:pt x="1851" y="1035"/>
                  </a:lnTo>
                  <a:lnTo>
                    <a:pt x="1851" y="1022"/>
                  </a:lnTo>
                  <a:lnTo>
                    <a:pt x="1853" y="1011"/>
                  </a:lnTo>
                  <a:lnTo>
                    <a:pt x="1853" y="997"/>
                  </a:lnTo>
                  <a:lnTo>
                    <a:pt x="1855" y="984"/>
                  </a:lnTo>
                  <a:lnTo>
                    <a:pt x="1855" y="973"/>
                  </a:lnTo>
                  <a:lnTo>
                    <a:pt x="1856" y="959"/>
                  </a:lnTo>
                  <a:lnTo>
                    <a:pt x="1856" y="946"/>
                  </a:lnTo>
                  <a:lnTo>
                    <a:pt x="1858" y="933"/>
                  </a:lnTo>
                  <a:lnTo>
                    <a:pt x="1858" y="918"/>
                  </a:lnTo>
                  <a:lnTo>
                    <a:pt x="1860" y="904"/>
                  </a:lnTo>
                  <a:lnTo>
                    <a:pt x="1860" y="891"/>
                  </a:lnTo>
                  <a:lnTo>
                    <a:pt x="1862" y="878"/>
                  </a:lnTo>
                  <a:lnTo>
                    <a:pt x="1864" y="864"/>
                  </a:lnTo>
                  <a:lnTo>
                    <a:pt x="1866" y="851"/>
                  </a:lnTo>
                  <a:lnTo>
                    <a:pt x="1866" y="836"/>
                  </a:lnTo>
                  <a:lnTo>
                    <a:pt x="1866" y="821"/>
                  </a:lnTo>
                  <a:lnTo>
                    <a:pt x="1868" y="807"/>
                  </a:lnTo>
                  <a:lnTo>
                    <a:pt x="1868" y="794"/>
                  </a:lnTo>
                  <a:lnTo>
                    <a:pt x="1868" y="779"/>
                  </a:lnTo>
                  <a:lnTo>
                    <a:pt x="1870" y="766"/>
                  </a:lnTo>
                  <a:lnTo>
                    <a:pt x="1870" y="750"/>
                  </a:lnTo>
                  <a:lnTo>
                    <a:pt x="1872" y="737"/>
                  </a:lnTo>
                  <a:lnTo>
                    <a:pt x="1872" y="724"/>
                  </a:lnTo>
                  <a:lnTo>
                    <a:pt x="1872" y="710"/>
                  </a:lnTo>
                  <a:lnTo>
                    <a:pt x="1872" y="697"/>
                  </a:lnTo>
                  <a:lnTo>
                    <a:pt x="1874" y="686"/>
                  </a:lnTo>
                  <a:lnTo>
                    <a:pt x="1874" y="672"/>
                  </a:lnTo>
                  <a:lnTo>
                    <a:pt x="1874" y="659"/>
                  </a:lnTo>
                  <a:lnTo>
                    <a:pt x="1875" y="646"/>
                  </a:lnTo>
                  <a:lnTo>
                    <a:pt x="1875" y="636"/>
                  </a:lnTo>
                  <a:lnTo>
                    <a:pt x="1875" y="623"/>
                  </a:lnTo>
                  <a:lnTo>
                    <a:pt x="1875" y="612"/>
                  </a:lnTo>
                  <a:lnTo>
                    <a:pt x="1875" y="600"/>
                  </a:lnTo>
                  <a:lnTo>
                    <a:pt x="1877" y="591"/>
                  </a:lnTo>
                  <a:lnTo>
                    <a:pt x="1877" y="579"/>
                  </a:lnTo>
                  <a:lnTo>
                    <a:pt x="1877" y="570"/>
                  </a:lnTo>
                  <a:lnTo>
                    <a:pt x="1877" y="560"/>
                  </a:lnTo>
                  <a:lnTo>
                    <a:pt x="1877" y="553"/>
                  </a:lnTo>
                  <a:lnTo>
                    <a:pt x="1877" y="543"/>
                  </a:lnTo>
                  <a:lnTo>
                    <a:pt x="1877" y="536"/>
                  </a:lnTo>
                  <a:lnTo>
                    <a:pt x="1877" y="526"/>
                  </a:lnTo>
                  <a:lnTo>
                    <a:pt x="1877" y="520"/>
                  </a:lnTo>
                  <a:lnTo>
                    <a:pt x="1877" y="515"/>
                  </a:lnTo>
                  <a:lnTo>
                    <a:pt x="1877" y="509"/>
                  </a:lnTo>
                  <a:lnTo>
                    <a:pt x="1877" y="503"/>
                  </a:lnTo>
                  <a:lnTo>
                    <a:pt x="1877" y="500"/>
                  </a:lnTo>
                  <a:lnTo>
                    <a:pt x="1875" y="490"/>
                  </a:lnTo>
                  <a:lnTo>
                    <a:pt x="1875" y="481"/>
                  </a:lnTo>
                  <a:lnTo>
                    <a:pt x="1874" y="471"/>
                  </a:lnTo>
                  <a:lnTo>
                    <a:pt x="1874" y="462"/>
                  </a:lnTo>
                  <a:lnTo>
                    <a:pt x="1874" y="450"/>
                  </a:lnTo>
                  <a:lnTo>
                    <a:pt x="1874" y="441"/>
                  </a:lnTo>
                  <a:lnTo>
                    <a:pt x="1872" y="429"/>
                  </a:lnTo>
                  <a:lnTo>
                    <a:pt x="1872" y="420"/>
                  </a:lnTo>
                  <a:lnTo>
                    <a:pt x="1872" y="414"/>
                  </a:lnTo>
                  <a:lnTo>
                    <a:pt x="1872" y="406"/>
                  </a:lnTo>
                  <a:lnTo>
                    <a:pt x="1872" y="401"/>
                  </a:lnTo>
                  <a:lnTo>
                    <a:pt x="1872" y="397"/>
                  </a:lnTo>
                  <a:lnTo>
                    <a:pt x="1870" y="386"/>
                  </a:lnTo>
                  <a:lnTo>
                    <a:pt x="1870" y="374"/>
                  </a:lnTo>
                  <a:lnTo>
                    <a:pt x="1870" y="365"/>
                  </a:lnTo>
                  <a:lnTo>
                    <a:pt x="1868" y="353"/>
                  </a:lnTo>
                  <a:lnTo>
                    <a:pt x="1868" y="342"/>
                  </a:lnTo>
                  <a:lnTo>
                    <a:pt x="1868" y="334"/>
                  </a:lnTo>
                  <a:lnTo>
                    <a:pt x="1866" y="323"/>
                  </a:lnTo>
                  <a:lnTo>
                    <a:pt x="1864" y="313"/>
                  </a:lnTo>
                  <a:lnTo>
                    <a:pt x="1862" y="304"/>
                  </a:lnTo>
                  <a:lnTo>
                    <a:pt x="1860" y="296"/>
                  </a:lnTo>
                  <a:lnTo>
                    <a:pt x="1858" y="287"/>
                  </a:lnTo>
                  <a:lnTo>
                    <a:pt x="1856" y="279"/>
                  </a:lnTo>
                  <a:lnTo>
                    <a:pt x="1855" y="273"/>
                  </a:lnTo>
                  <a:lnTo>
                    <a:pt x="1853" y="268"/>
                  </a:lnTo>
                  <a:lnTo>
                    <a:pt x="1851" y="262"/>
                  </a:lnTo>
                  <a:lnTo>
                    <a:pt x="1847" y="256"/>
                  </a:lnTo>
                  <a:lnTo>
                    <a:pt x="1843" y="252"/>
                  </a:lnTo>
                  <a:lnTo>
                    <a:pt x="1841" y="249"/>
                  </a:lnTo>
                  <a:lnTo>
                    <a:pt x="1834" y="247"/>
                  </a:lnTo>
                  <a:lnTo>
                    <a:pt x="1824" y="247"/>
                  </a:lnTo>
                  <a:lnTo>
                    <a:pt x="1818" y="247"/>
                  </a:lnTo>
                  <a:lnTo>
                    <a:pt x="1813" y="249"/>
                  </a:lnTo>
                  <a:lnTo>
                    <a:pt x="1807" y="251"/>
                  </a:lnTo>
                  <a:lnTo>
                    <a:pt x="1801" y="254"/>
                  </a:lnTo>
                  <a:lnTo>
                    <a:pt x="1794" y="256"/>
                  </a:lnTo>
                  <a:lnTo>
                    <a:pt x="1788" y="260"/>
                  </a:lnTo>
                  <a:lnTo>
                    <a:pt x="1780" y="262"/>
                  </a:lnTo>
                  <a:lnTo>
                    <a:pt x="1773" y="266"/>
                  </a:lnTo>
                  <a:lnTo>
                    <a:pt x="1765" y="268"/>
                  </a:lnTo>
                  <a:lnTo>
                    <a:pt x="1758" y="271"/>
                  </a:lnTo>
                  <a:lnTo>
                    <a:pt x="1748" y="275"/>
                  </a:lnTo>
                  <a:lnTo>
                    <a:pt x="1742" y="279"/>
                  </a:lnTo>
                  <a:lnTo>
                    <a:pt x="1733" y="283"/>
                  </a:lnTo>
                  <a:lnTo>
                    <a:pt x="1725" y="287"/>
                  </a:lnTo>
                  <a:lnTo>
                    <a:pt x="1718" y="290"/>
                  </a:lnTo>
                  <a:lnTo>
                    <a:pt x="1710" y="296"/>
                  </a:lnTo>
                  <a:lnTo>
                    <a:pt x="1701" y="298"/>
                  </a:lnTo>
                  <a:lnTo>
                    <a:pt x="1695" y="304"/>
                  </a:lnTo>
                  <a:lnTo>
                    <a:pt x="1685" y="306"/>
                  </a:lnTo>
                  <a:lnTo>
                    <a:pt x="1678" y="310"/>
                  </a:lnTo>
                  <a:lnTo>
                    <a:pt x="1670" y="313"/>
                  </a:lnTo>
                  <a:lnTo>
                    <a:pt x="1663" y="317"/>
                  </a:lnTo>
                  <a:lnTo>
                    <a:pt x="1655" y="321"/>
                  </a:lnTo>
                  <a:lnTo>
                    <a:pt x="1649" y="325"/>
                  </a:lnTo>
                  <a:lnTo>
                    <a:pt x="1640" y="327"/>
                  </a:lnTo>
                  <a:lnTo>
                    <a:pt x="1634" y="330"/>
                  </a:lnTo>
                  <a:lnTo>
                    <a:pt x="1626" y="334"/>
                  </a:lnTo>
                  <a:lnTo>
                    <a:pt x="1623" y="336"/>
                  </a:lnTo>
                  <a:lnTo>
                    <a:pt x="1617" y="338"/>
                  </a:lnTo>
                  <a:lnTo>
                    <a:pt x="1609" y="342"/>
                  </a:lnTo>
                  <a:lnTo>
                    <a:pt x="1606" y="344"/>
                  </a:lnTo>
                  <a:lnTo>
                    <a:pt x="1602" y="346"/>
                  </a:lnTo>
                  <a:lnTo>
                    <a:pt x="1592" y="348"/>
                  </a:lnTo>
                  <a:lnTo>
                    <a:pt x="1583" y="348"/>
                  </a:lnTo>
                  <a:lnTo>
                    <a:pt x="1573" y="348"/>
                  </a:lnTo>
                  <a:lnTo>
                    <a:pt x="1566" y="348"/>
                  </a:lnTo>
                  <a:lnTo>
                    <a:pt x="1556" y="344"/>
                  </a:lnTo>
                  <a:lnTo>
                    <a:pt x="1549" y="342"/>
                  </a:lnTo>
                  <a:lnTo>
                    <a:pt x="1543" y="340"/>
                  </a:lnTo>
                  <a:lnTo>
                    <a:pt x="1539" y="336"/>
                  </a:lnTo>
                  <a:lnTo>
                    <a:pt x="1530" y="327"/>
                  </a:lnTo>
                  <a:lnTo>
                    <a:pt x="1530" y="317"/>
                  </a:lnTo>
                  <a:lnTo>
                    <a:pt x="1531" y="311"/>
                  </a:lnTo>
                  <a:lnTo>
                    <a:pt x="1537" y="306"/>
                  </a:lnTo>
                  <a:lnTo>
                    <a:pt x="1543" y="300"/>
                  </a:lnTo>
                  <a:lnTo>
                    <a:pt x="1554" y="296"/>
                  </a:lnTo>
                  <a:lnTo>
                    <a:pt x="1554" y="296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7" name="Freeform 1283">
              <a:extLst>
                <a:ext uri="{FF2B5EF4-FFF2-40B4-BE49-F238E27FC236}">
                  <a16:creationId xmlns:a16="http://schemas.microsoft.com/office/drawing/2014/main" xmlns="" id="{CE04273B-6410-4CC5-9974-73F0F9271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996"/>
              <a:ext cx="517" cy="512"/>
            </a:xfrm>
            <a:custGeom>
              <a:avLst/>
              <a:gdLst>
                <a:gd name="T0" fmla="*/ 904 w 1033"/>
                <a:gd name="T1" fmla="*/ 1021 h 1024"/>
                <a:gd name="T2" fmla="*/ 767 w 1033"/>
                <a:gd name="T3" fmla="*/ 1024 h 1024"/>
                <a:gd name="T4" fmla="*/ 593 w 1033"/>
                <a:gd name="T5" fmla="*/ 1024 h 1024"/>
                <a:gd name="T6" fmla="*/ 410 w 1033"/>
                <a:gd name="T7" fmla="*/ 1019 h 1024"/>
                <a:gd name="T8" fmla="*/ 249 w 1033"/>
                <a:gd name="T9" fmla="*/ 1013 h 1024"/>
                <a:gd name="T10" fmla="*/ 140 w 1033"/>
                <a:gd name="T11" fmla="*/ 1007 h 1024"/>
                <a:gd name="T12" fmla="*/ 70 w 1033"/>
                <a:gd name="T13" fmla="*/ 992 h 1024"/>
                <a:gd name="T14" fmla="*/ 20 w 1033"/>
                <a:gd name="T15" fmla="*/ 933 h 1024"/>
                <a:gd name="T16" fmla="*/ 20 w 1033"/>
                <a:gd name="T17" fmla="*/ 867 h 1024"/>
                <a:gd name="T18" fmla="*/ 13 w 1033"/>
                <a:gd name="T19" fmla="*/ 743 h 1024"/>
                <a:gd name="T20" fmla="*/ 5 w 1033"/>
                <a:gd name="T21" fmla="*/ 566 h 1024"/>
                <a:gd name="T22" fmla="*/ 0 w 1033"/>
                <a:gd name="T23" fmla="*/ 373 h 1024"/>
                <a:gd name="T24" fmla="*/ 0 w 1033"/>
                <a:gd name="T25" fmla="*/ 198 h 1024"/>
                <a:gd name="T26" fmla="*/ 11 w 1033"/>
                <a:gd name="T27" fmla="*/ 71 h 1024"/>
                <a:gd name="T28" fmla="*/ 38 w 1033"/>
                <a:gd name="T29" fmla="*/ 25 h 1024"/>
                <a:gd name="T30" fmla="*/ 144 w 1033"/>
                <a:gd name="T31" fmla="*/ 8 h 1024"/>
                <a:gd name="T32" fmla="*/ 321 w 1033"/>
                <a:gd name="T33" fmla="*/ 0 h 1024"/>
                <a:gd name="T34" fmla="*/ 530 w 1033"/>
                <a:gd name="T35" fmla="*/ 4 h 1024"/>
                <a:gd name="T36" fmla="*/ 735 w 1033"/>
                <a:gd name="T37" fmla="*/ 15 h 1024"/>
                <a:gd name="T38" fmla="*/ 900 w 1033"/>
                <a:gd name="T39" fmla="*/ 38 h 1024"/>
                <a:gd name="T40" fmla="*/ 992 w 1033"/>
                <a:gd name="T41" fmla="*/ 71 h 1024"/>
                <a:gd name="T42" fmla="*/ 1014 w 1033"/>
                <a:gd name="T43" fmla="*/ 139 h 1024"/>
                <a:gd name="T44" fmla="*/ 1028 w 1033"/>
                <a:gd name="T45" fmla="*/ 272 h 1024"/>
                <a:gd name="T46" fmla="*/ 1032 w 1033"/>
                <a:gd name="T47" fmla="*/ 439 h 1024"/>
                <a:gd name="T48" fmla="*/ 1032 w 1033"/>
                <a:gd name="T49" fmla="*/ 612 h 1024"/>
                <a:gd name="T50" fmla="*/ 1028 w 1033"/>
                <a:gd name="T51" fmla="*/ 766 h 1024"/>
                <a:gd name="T52" fmla="*/ 1022 w 1033"/>
                <a:gd name="T53" fmla="*/ 871 h 1024"/>
                <a:gd name="T54" fmla="*/ 1011 w 1033"/>
                <a:gd name="T55" fmla="*/ 929 h 1024"/>
                <a:gd name="T56" fmla="*/ 982 w 1033"/>
                <a:gd name="T57" fmla="*/ 929 h 1024"/>
                <a:gd name="T58" fmla="*/ 980 w 1033"/>
                <a:gd name="T59" fmla="*/ 861 h 1024"/>
                <a:gd name="T60" fmla="*/ 984 w 1033"/>
                <a:gd name="T61" fmla="*/ 741 h 1024"/>
                <a:gd name="T62" fmla="*/ 988 w 1033"/>
                <a:gd name="T63" fmla="*/ 576 h 1024"/>
                <a:gd name="T64" fmla="*/ 986 w 1033"/>
                <a:gd name="T65" fmla="*/ 397 h 1024"/>
                <a:gd name="T66" fmla="*/ 976 w 1033"/>
                <a:gd name="T67" fmla="*/ 238 h 1024"/>
                <a:gd name="T68" fmla="*/ 952 w 1033"/>
                <a:gd name="T69" fmla="*/ 124 h 1024"/>
                <a:gd name="T70" fmla="*/ 891 w 1033"/>
                <a:gd name="T71" fmla="*/ 82 h 1024"/>
                <a:gd name="T72" fmla="*/ 771 w 1033"/>
                <a:gd name="T73" fmla="*/ 63 h 1024"/>
                <a:gd name="T74" fmla="*/ 606 w 1033"/>
                <a:gd name="T75" fmla="*/ 50 h 1024"/>
                <a:gd name="T76" fmla="*/ 423 w 1033"/>
                <a:gd name="T77" fmla="*/ 42 h 1024"/>
                <a:gd name="T78" fmla="*/ 252 w 1033"/>
                <a:gd name="T79" fmla="*/ 44 h 1024"/>
                <a:gd name="T80" fmla="*/ 123 w 1033"/>
                <a:gd name="T81" fmla="*/ 57 h 1024"/>
                <a:gd name="T82" fmla="*/ 64 w 1033"/>
                <a:gd name="T83" fmla="*/ 93 h 1024"/>
                <a:gd name="T84" fmla="*/ 51 w 1033"/>
                <a:gd name="T85" fmla="*/ 188 h 1024"/>
                <a:gd name="T86" fmla="*/ 45 w 1033"/>
                <a:gd name="T87" fmla="*/ 337 h 1024"/>
                <a:gd name="T88" fmla="*/ 47 w 1033"/>
                <a:gd name="T89" fmla="*/ 511 h 1024"/>
                <a:gd name="T90" fmla="*/ 51 w 1033"/>
                <a:gd name="T91" fmla="*/ 679 h 1024"/>
                <a:gd name="T92" fmla="*/ 57 w 1033"/>
                <a:gd name="T93" fmla="*/ 814 h 1024"/>
                <a:gd name="T94" fmla="*/ 64 w 1033"/>
                <a:gd name="T95" fmla="*/ 886 h 1024"/>
                <a:gd name="T96" fmla="*/ 100 w 1033"/>
                <a:gd name="T97" fmla="*/ 947 h 1024"/>
                <a:gd name="T98" fmla="*/ 178 w 1033"/>
                <a:gd name="T99" fmla="*/ 962 h 1024"/>
                <a:gd name="T100" fmla="*/ 277 w 1033"/>
                <a:gd name="T101" fmla="*/ 966 h 1024"/>
                <a:gd name="T102" fmla="*/ 423 w 1033"/>
                <a:gd name="T103" fmla="*/ 971 h 1024"/>
                <a:gd name="T104" fmla="*/ 591 w 1033"/>
                <a:gd name="T105" fmla="*/ 977 h 1024"/>
                <a:gd name="T106" fmla="*/ 750 w 1033"/>
                <a:gd name="T107" fmla="*/ 983 h 1024"/>
                <a:gd name="T108" fmla="*/ 872 w 1033"/>
                <a:gd name="T109" fmla="*/ 985 h 1024"/>
                <a:gd name="T110" fmla="*/ 935 w 1033"/>
                <a:gd name="T111" fmla="*/ 977 h 1024"/>
                <a:gd name="T112" fmla="*/ 1013 w 1033"/>
                <a:gd name="T113" fmla="*/ 97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33" h="1024">
                  <a:moveTo>
                    <a:pt x="975" y="1015"/>
                  </a:moveTo>
                  <a:lnTo>
                    <a:pt x="969" y="1017"/>
                  </a:lnTo>
                  <a:lnTo>
                    <a:pt x="961" y="1019"/>
                  </a:lnTo>
                  <a:lnTo>
                    <a:pt x="954" y="1019"/>
                  </a:lnTo>
                  <a:lnTo>
                    <a:pt x="948" y="1019"/>
                  </a:lnTo>
                  <a:lnTo>
                    <a:pt x="940" y="1021"/>
                  </a:lnTo>
                  <a:lnTo>
                    <a:pt x="933" y="1021"/>
                  </a:lnTo>
                  <a:lnTo>
                    <a:pt x="923" y="1021"/>
                  </a:lnTo>
                  <a:lnTo>
                    <a:pt x="916" y="1021"/>
                  </a:lnTo>
                  <a:lnTo>
                    <a:pt x="904" y="1021"/>
                  </a:lnTo>
                  <a:lnTo>
                    <a:pt x="893" y="1023"/>
                  </a:lnTo>
                  <a:lnTo>
                    <a:pt x="881" y="1023"/>
                  </a:lnTo>
                  <a:lnTo>
                    <a:pt x="870" y="1023"/>
                  </a:lnTo>
                  <a:lnTo>
                    <a:pt x="857" y="1023"/>
                  </a:lnTo>
                  <a:lnTo>
                    <a:pt x="843" y="1024"/>
                  </a:lnTo>
                  <a:lnTo>
                    <a:pt x="828" y="1024"/>
                  </a:lnTo>
                  <a:lnTo>
                    <a:pt x="813" y="1024"/>
                  </a:lnTo>
                  <a:lnTo>
                    <a:pt x="798" y="1024"/>
                  </a:lnTo>
                  <a:lnTo>
                    <a:pt x="784" y="1024"/>
                  </a:lnTo>
                  <a:lnTo>
                    <a:pt x="767" y="1024"/>
                  </a:lnTo>
                  <a:lnTo>
                    <a:pt x="750" y="1024"/>
                  </a:lnTo>
                  <a:lnTo>
                    <a:pt x="735" y="1024"/>
                  </a:lnTo>
                  <a:lnTo>
                    <a:pt x="718" y="1024"/>
                  </a:lnTo>
                  <a:lnTo>
                    <a:pt x="701" y="1024"/>
                  </a:lnTo>
                  <a:lnTo>
                    <a:pt x="684" y="1024"/>
                  </a:lnTo>
                  <a:lnTo>
                    <a:pt x="665" y="1024"/>
                  </a:lnTo>
                  <a:lnTo>
                    <a:pt x="648" y="1024"/>
                  </a:lnTo>
                  <a:lnTo>
                    <a:pt x="629" y="1024"/>
                  </a:lnTo>
                  <a:lnTo>
                    <a:pt x="612" y="1024"/>
                  </a:lnTo>
                  <a:lnTo>
                    <a:pt x="593" y="1024"/>
                  </a:lnTo>
                  <a:lnTo>
                    <a:pt x="575" y="1024"/>
                  </a:lnTo>
                  <a:lnTo>
                    <a:pt x="556" y="1023"/>
                  </a:lnTo>
                  <a:lnTo>
                    <a:pt x="537" y="1023"/>
                  </a:lnTo>
                  <a:lnTo>
                    <a:pt x="518" y="1023"/>
                  </a:lnTo>
                  <a:lnTo>
                    <a:pt x="501" y="1023"/>
                  </a:lnTo>
                  <a:lnTo>
                    <a:pt x="482" y="1021"/>
                  </a:lnTo>
                  <a:lnTo>
                    <a:pt x="463" y="1021"/>
                  </a:lnTo>
                  <a:lnTo>
                    <a:pt x="446" y="1021"/>
                  </a:lnTo>
                  <a:lnTo>
                    <a:pt x="427" y="1021"/>
                  </a:lnTo>
                  <a:lnTo>
                    <a:pt x="410" y="1019"/>
                  </a:lnTo>
                  <a:lnTo>
                    <a:pt x="391" y="1019"/>
                  </a:lnTo>
                  <a:lnTo>
                    <a:pt x="374" y="1019"/>
                  </a:lnTo>
                  <a:lnTo>
                    <a:pt x="357" y="1019"/>
                  </a:lnTo>
                  <a:lnTo>
                    <a:pt x="340" y="1017"/>
                  </a:lnTo>
                  <a:lnTo>
                    <a:pt x="325" y="1017"/>
                  </a:lnTo>
                  <a:lnTo>
                    <a:pt x="309" y="1017"/>
                  </a:lnTo>
                  <a:lnTo>
                    <a:pt x="294" y="1017"/>
                  </a:lnTo>
                  <a:lnTo>
                    <a:pt x="277" y="1015"/>
                  </a:lnTo>
                  <a:lnTo>
                    <a:pt x="262" y="1015"/>
                  </a:lnTo>
                  <a:lnTo>
                    <a:pt x="249" y="1013"/>
                  </a:lnTo>
                  <a:lnTo>
                    <a:pt x="235" y="1013"/>
                  </a:lnTo>
                  <a:lnTo>
                    <a:pt x="220" y="1013"/>
                  </a:lnTo>
                  <a:lnTo>
                    <a:pt x="209" y="1011"/>
                  </a:lnTo>
                  <a:lnTo>
                    <a:pt x="195" y="1011"/>
                  </a:lnTo>
                  <a:lnTo>
                    <a:pt x="186" y="1011"/>
                  </a:lnTo>
                  <a:lnTo>
                    <a:pt x="174" y="1011"/>
                  </a:lnTo>
                  <a:lnTo>
                    <a:pt x="165" y="1009"/>
                  </a:lnTo>
                  <a:lnTo>
                    <a:pt x="155" y="1007"/>
                  </a:lnTo>
                  <a:lnTo>
                    <a:pt x="148" y="1007"/>
                  </a:lnTo>
                  <a:lnTo>
                    <a:pt x="140" y="1007"/>
                  </a:lnTo>
                  <a:lnTo>
                    <a:pt x="134" y="1005"/>
                  </a:lnTo>
                  <a:lnTo>
                    <a:pt x="127" y="1005"/>
                  </a:lnTo>
                  <a:lnTo>
                    <a:pt x="123" y="1005"/>
                  </a:lnTo>
                  <a:lnTo>
                    <a:pt x="114" y="1004"/>
                  </a:lnTo>
                  <a:lnTo>
                    <a:pt x="106" y="1002"/>
                  </a:lnTo>
                  <a:lnTo>
                    <a:pt x="96" y="1000"/>
                  </a:lnTo>
                  <a:lnTo>
                    <a:pt x="91" y="1000"/>
                  </a:lnTo>
                  <a:lnTo>
                    <a:pt x="83" y="996"/>
                  </a:lnTo>
                  <a:lnTo>
                    <a:pt x="76" y="994"/>
                  </a:lnTo>
                  <a:lnTo>
                    <a:pt x="70" y="992"/>
                  </a:lnTo>
                  <a:lnTo>
                    <a:pt x="64" y="990"/>
                  </a:lnTo>
                  <a:lnTo>
                    <a:pt x="55" y="986"/>
                  </a:lnTo>
                  <a:lnTo>
                    <a:pt x="45" y="981"/>
                  </a:lnTo>
                  <a:lnTo>
                    <a:pt x="38" y="975"/>
                  </a:lnTo>
                  <a:lnTo>
                    <a:pt x="34" y="969"/>
                  </a:lnTo>
                  <a:lnTo>
                    <a:pt x="28" y="962"/>
                  </a:lnTo>
                  <a:lnTo>
                    <a:pt x="24" y="956"/>
                  </a:lnTo>
                  <a:lnTo>
                    <a:pt x="22" y="950"/>
                  </a:lnTo>
                  <a:lnTo>
                    <a:pt x="20" y="943"/>
                  </a:lnTo>
                  <a:lnTo>
                    <a:pt x="20" y="933"/>
                  </a:lnTo>
                  <a:lnTo>
                    <a:pt x="20" y="926"/>
                  </a:lnTo>
                  <a:lnTo>
                    <a:pt x="20" y="918"/>
                  </a:lnTo>
                  <a:lnTo>
                    <a:pt x="22" y="910"/>
                  </a:lnTo>
                  <a:lnTo>
                    <a:pt x="20" y="907"/>
                  </a:lnTo>
                  <a:lnTo>
                    <a:pt x="20" y="903"/>
                  </a:lnTo>
                  <a:lnTo>
                    <a:pt x="20" y="897"/>
                  </a:lnTo>
                  <a:lnTo>
                    <a:pt x="20" y="891"/>
                  </a:lnTo>
                  <a:lnTo>
                    <a:pt x="20" y="884"/>
                  </a:lnTo>
                  <a:lnTo>
                    <a:pt x="20" y="876"/>
                  </a:lnTo>
                  <a:lnTo>
                    <a:pt x="20" y="867"/>
                  </a:lnTo>
                  <a:lnTo>
                    <a:pt x="20" y="859"/>
                  </a:lnTo>
                  <a:lnTo>
                    <a:pt x="19" y="848"/>
                  </a:lnTo>
                  <a:lnTo>
                    <a:pt x="19" y="838"/>
                  </a:lnTo>
                  <a:lnTo>
                    <a:pt x="17" y="825"/>
                  </a:lnTo>
                  <a:lnTo>
                    <a:pt x="17" y="814"/>
                  </a:lnTo>
                  <a:lnTo>
                    <a:pt x="17" y="800"/>
                  </a:lnTo>
                  <a:lnTo>
                    <a:pt x="17" y="787"/>
                  </a:lnTo>
                  <a:lnTo>
                    <a:pt x="15" y="772"/>
                  </a:lnTo>
                  <a:lnTo>
                    <a:pt x="15" y="758"/>
                  </a:lnTo>
                  <a:lnTo>
                    <a:pt x="13" y="743"/>
                  </a:lnTo>
                  <a:lnTo>
                    <a:pt x="13" y="726"/>
                  </a:lnTo>
                  <a:lnTo>
                    <a:pt x="11" y="711"/>
                  </a:lnTo>
                  <a:lnTo>
                    <a:pt x="11" y="694"/>
                  </a:lnTo>
                  <a:lnTo>
                    <a:pt x="11" y="677"/>
                  </a:lnTo>
                  <a:lnTo>
                    <a:pt x="9" y="658"/>
                  </a:lnTo>
                  <a:lnTo>
                    <a:pt x="7" y="641"/>
                  </a:lnTo>
                  <a:lnTo>
                    <a:pt x="7" y="623"/>
                  </a:lnTo>
                  <a:lnTo>
                    <a:pt x="7" y="604"/>
                  </a:lnTo>
                  <a:lnTo>
                    <a:pt x="5" y="585"/>
                  </a:lnTo>
                  <a:lnTo>
                    <a:pt x="5" y="566"/>
                  </a:lnTo>
                  <a:lnTo>
                    <a:pt x="5" y="547"/>
                  </a:lnTo>
                  <a:lnTo>
                    <a:pt x="3" y="528"/>
                  </a:lnTo>
                  <a:lnTo>
                    <a:pt x="3" y="509"/>
                  </a:lnTo>
                  <a:lnTo>
                    <a:pt x="3" y="489"/>
                  </a:lnTo>
                  <a:lnTo>
                    <a:pt x="3" y="471"/>
                  </a:lnTo>
                  <a:lnTo>
                    <a:pt x="1" y="451"/>
                  </a:lnTo>
                  <a:lnTo>
                    <a:pt x="1" y="432"/>
                  </a:lnTo>
                  <a:lnTo>
                    <a:pt x="0" y="411"/>
                  </a:lnTo>
                  <a:lnTo>
                    <a:pt x="0" y="392"/>
                  </a:lnTo>
                  <a:lnTo>
                    <a:pt x="0" y="373"/>
                  </a:lnTo>
                  <a:lnTo>
                    <a:pt x="0" y="354"/>
                  </a:lnTo>
                  <a:lnTo>
                    <a:pt x="0" y="335"/>
                  </a:lnTo>
                  <a:lnTo>
                    <a:pt x="0" y="318"/>
                  </a:lnTo>
                  <a:lnTo>
                    <a:pt x="0" y="299"/>
                  </a:lnTo>
                  <a:lnTo>
                    <a:pt x="0" y="281"/>
                  </a:lnTo>
                  <a:lnTo>
                    <a:pt x="0" y="262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0" y="198"/>
                  </a:lnTo>
                  <a:lnTo>
                    <a:pt x="1" y="183"/>
                  </a:lnTo>
                  <a:lnTo>
                    <a:pt x="1" y="167"/>
                  </a:lnTo>
                  <a:lnTo>
                    <a:pt x="1" y="152"/>
                  </a:lnTo>
                  <a:lnTo>
                    <a:pt x="1" y="137"/>
                  </a:lnTo>
                  <a:lnTo>
                    <a:pt x="3" y="126"/>
                  </a:lnTo>
                  <a:lnTo>
                    <a:pt x="3" y="114"/>
                  </a:lnTo>
                  <a:lnTo>
                    <a:pt x="5" y="101"/>
                  </a:lnTo>
                  <a:lnTo>
                    <a:pt x="7" y="90"/>
                  </a:lnTo>
                  <a:lnTo>
                    <a:pt x="9" y="82"/>
                  </a:lnTo>
                  <a:lnTo>
                    <a:pt x="11" y="71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7" y="48"/>
                  </a:lnTo>
                  <a:lnTo>
                    <a:pt x="17" y="42"/>
                  </a:lnTo>
                  <a:lnTo>
                    <a:pt x="20" y="38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34" y="27"/>
                  </a:lnTo>
                  <a:lnTo>
                    <a:pt x="38" y="25"/>
                  </a:lnTo>
                  <a:lnTo>
                    <a:pt x="45" y="23"/>
                  </a:lnTo>
                  <a:lnTo>
                    <a:pt x="51" y="21"/>
                  </a:lnTo>
                  <a:lnTo>
                    <a:pt x="60" y="17"/>
                  </a:lnTo>
                  <a:lnTo>
                    <a:pt x="70" y="15"/>
                  </a:lnTo>
                  <a:lnTo>
                    <a:pt x="81" y="15"/>
                  </a:lnTo>
                  <a:lnTo>
                    <a:pt x="91" y="14"/>
                  </a:lnTo>
                  <a:lnTo>
                    <a:pt x="104" y="12"/>
                  </a:lnTo>
                  <a:lnTo>
                    <a:pt x="115" y="10"/>
                  </a:lnTo>
                  <a:lnTo>
                    <a:pt x="131" y="10"/>
                  </a:lnTo>
                  <a:lnTo>
                    <a:pt x="144" y="8"/>
                  </a:lnTo>
                  <a:lnTo>
                    <a:pt x="159" y="8"/>
                  </a:lnTo>
                  <a:lnTo>
                    <a:pt x="176" y="6"/>
                  </a:lnTo>
                  <a:lnTo>
                    <a:pt x="193" y="6"/>
                  </a:lnTo>
                  <a:lnTo>
                    <a:pt x="209" y="4"/>
                  </a:lnTo>
                  <a:lnTo>
                    <a:pt x="228" y="2"/>
                  </a:lnTo>
                  <a:lnTo>
                    <a:pt x="245" y="2"/>
                  </a:lnTo>
                  <a:lnTo>
                    <a:pt x="264" y="2"/>
                  </a:lnTo>
                  <a:lnTo>
                    <a:pt x="283" y="0"/>
                  </a:lnTo>
                  <a:lnTo>
                    <a:pt x="302" y="0"/>
                  </a:lnTo>
                  <a:lnTo>
                    <a:pt x="321" y="0"/>
                  </a:lnTo>
                  <a:lnTo>
                    <a:pt x="342" y="0"/>
                  </a:lnTo>
                  <a:lnTo>
                    <a:pt x="361" y="0"/>
                  </a:lnTo>
                  <a:lnTo>
                    <a:pt x="382" y="0"/>
                  </a:lnTo>
                  <a:lnTo>
                    <a:pt x="402" y="0"/>
                  </a:lnTo>
                  <a:lnTo>
                    <a:pt x="423" y="0"/>
                  </a:lnTo>
                  <a:lnTo>
                    <a:pt x="446" y="0"/>
                  </a:lnTo>
                  <a:lnTo>
                    <a:pt x="467" y="2"/>
                  </a:lnTo>
                  <a:lnTo>
                    <a:pt x="488" y="2"/>
                  </a:lnTo>
                  <a:lnTo>
                    <a:pt x="511" y="4"/>
                  </a:lnTo>
                  <a:lnTo>
                    <a:pt x="530" y="4"/>
                  </a:lnTo>
                  <a:lnTo>
                    <a:pt x="551" y="4"/>
                  </a:lnTo>
                  <a:lnTo>
                    <a:pt x="574" y="6"/>
                  </a:lnTo>
                  <a:lnTo>
                    <a:pt x="594" y="6"/>
                  </a:lnTo>
                  <a:lnTo>
                    <a:pt x="613" y="8"/>
                  </a:lnTo>
                  <a:lnTo>
                    <a:pt x="636" y="8"/>
                  </a:lnTo>
                  <a:lnTo>
                    <a:pt x="655" y="10"/>
                  </a:lnTo>
                  <a:lnTo>
                    <a:pt x="676" y="12"/>
                  </a:lnTo>
                  <a:lnTo>
                    <a:pt x="697" y="12"/>
                  </a:lnTo>
                  <a:lnTo>
                    <a:pt x="716" y="14"/>
                  </a:lnTo>
                  <a:lnTo>
                    <a:pt x="735" y="15"/>
                  </a:lnTo>
                  <a:lnTo>
                    <a:pt x="754" y="17"/>
                  </a:lnTo>
                  <a:lnTo>
                    <a:pt x="773" y="17"/>
                  </a:lnTo>
                  <a:lnTo>
                    <a:pt x="792" y="21"/>
                  </a:lnTo>
                  <a:lnTo>
                    <a:pt x="809" y="23"/>
                  </a:lnTo>
                  <a:lnTo>
                    <a:pt x="826" y="25"/>
                  </a:lnTo>
                  <a:lnTo>
                    <a:pt x="842" y="27"/>
                  </a:lnTo>
                  <a:lnTo>
                    <a:pt x="859" y="29"/>
                  </a:lnTo>
                  <a:lnTo>
                    <a:pt x="872" y="31"/>
                  </a:lnTo>
                  <a:lnTo>
                    <a:pt x="887" y="34"/>
                  </a:lnTo>
                  <a:lnTo>
                    <a:pt x="900" y="38"/>
                  </a:lnTo>
                  <a:lnTo>
                    <a:pt x="914" y="40"/>
                  </a:lnTo>
                  <a:lnTo>
                    <a:pt x="927" y="44"/>
                  </a:lnTo>
                  <a:lnTo>
                    <a:pt x="938" y="46"/>
                  </a:lnTo>
                  <a:lnTo>
                    <a:pt x="948" y="50"/>
                  </a:lnTo>
                  <a:lnTo>
                    <a:pt x="957" y="53"/>
                  </a:lnTo>
                  <a:lnTo>
                    <a:pt x="965" y="55"/>
                  </a:lnTo>
                  <a:lnTo>
                    <a:pt x="975" y="59"/>
                  </a:lnTo>
                  <a:lnTo>
                    <a:pt x="980" y="61"/>
                  </a:lnTo>
                  <a:lnTo>
                    <a:pt x="986" y="67"/>
                  </a:lnTo>
                  <a:lnTo>
                    <a:pt x="992" y="71"/>
                  </a:lnTo>
                  <a:lnTo>
                    <a:pt x="995" y="74"/>
                  </a:lnTo>
                  <a:lnTo>
                    <a:pt x="997" y="78"/>
                  </a:lnTo>
                  <a:lnTo>
                    <a:pt x="999" y="84"/>
                  </a:lnTo>
                  <a:lnTo>
                    <a:pt x="1001" y="90"/>
                  </a:lnTo>
                  <a:lnTo>
                    <a:pt x="1005" y="95"/>
                  </a:lnTo>
                  <a:lnTo>
                    <a:pt x="1007" y="103"/>
                  </a:lnTo>
                  <a:lnTo>
                    <a:pt x="1009" y="110"/>
                  </a:lnTo>
                  <a:lnTo>
                    <a:pt x="1011" y="120"/>
                  </a:lnTo>
                  <a:lnTo>
                    <a:pt x="1013" y="129"/>
                  </a:lnTo>
                  <a:lnTo>
                    <a:pt x="1014" y="139"/>
                  </a:lnTo>
                  <a:lnTo>
                    <a:pt x="1016" y="150"/>
                  </a:lnTo>
                  <a:lnTo>
                    <a:pt x="1016" y="162"/>
                  </a:lnTo>
                  <a:lnTo>
                    <a:pt x="1020" y="175"/>
                  </a:lnTo>
                  <a:lnTo>
                    <a:pt x="1020" y="186"/>
                  </a:lnTo>
                  <a:lnTo>
                    <a:pt x="1022" y="200"/>
                  </a:lnTo>
                  <a:lnTo>
                    <a:pt x="1024" y="213"/>
                  </a:lnTo>
                  <a:lnTo>
                    <a:pt x="1026" y="228"/>
                  </a:lnTo>
                  <a:lnTo>
                    <a:pt x="1026" y="242"/>
                  </a:lnTo>
                  <a:lnTo>
                    <a:pt x="1026" y="257"/>
                  </a:lnTo>
                  <a:lnTo>
                    <a:pt x="1028" y="272"/>
                  </a:lnTo>
                  <a:lnTo>
                    <a:pt x="1028" y="287"/>
                  </a:lnTo>
                  <a:lnTo>
                    <a:pt x="1028" y="302"/>
                  </a:lnTo>
                  <a:lnTo>
                    <a:pt x="1030" y="319"/>
                  </a:lnTo>
                  <a:lnTo>
                    <a:pt x="1030" y="335"/>
                  </a:lnTo>
                  <a:lnTo>
                    <a:pt x="1032" y="352"/>
                  </a:lnTo>
                  <a:lnTo>
                    <a:pt x="1032" y="369"/>
                  </a:lnTo>
                  <a:lnTo>
                    <a:pt x="1032" y="386"/>
                  </a:lnTo>
                  <a:lnTo>
                    <a:pt x="1032" y="403"/>
                  </a:lnTo>
                  <a:lnTo>
                    <a:pt x="1032" y="422"/>
                  </a:lnTo>
                  <a:lnTo>
                    <a:pt x="1032" y="439"/>
                  </a:lnTo>
                  <a:lnTo>
                    <a:pt x="1033" y="456"/>
                  </a:lnTo>
                  <a:lnTo>
                    <a:pt x="1033" y="473"/>
                  </a:lnTo>
                  <a:lnTo>
                    <a:pt x="1033" y="492"/>
                  </a:lnTo>
                  <a:lnTo>
                    <a:pt x="1033" y="509"/>
                  </a:lnTo>
                  <a:lnTo>
                    <a:pt x="1033" y="527"/>
                  </a:lnTo>
                  <a:lnTo>
                    <a:pt x="1033" y="544"/>
                  </a:lnTo>
                  <a:lnTo>
                    <a:pt x="1033" y="561"/>
                  </a:lnTo>
                  <a:lnTo>
                    <a:pt x="1032" y="578"/>
                  </a:lnTo>
                  <a:lnTo>
                    <a:pt x="1032" y="595"/>
                  </a:lnTo>
                  <a:lnTo>
                    <a:pt x="1032" y="612"/>
                  </a:lnTo>
                  <a:lnTo>
                    <a:pt x="1032" y="629"/>
                  </a:lnTo>
                  <a:lnTo>
                    <a:pt x="1032" y="646"/>
                  </a:lnTo>
                  <a:lnTo>
                    <a:pt x="1032" y="661"/>
                  </a:lnTo>
                  <a:lnTo>
                    <a:pt x="1030" y="677"/>
                  </a:lnTo>
                  <a:lnTo>
                    <a:pt x="1030" y="694"/>
                  </a:lnTo>
                  <a:lnTo>
                    <a:pt x="1030" y="709"/>
                  </a:lnTo>
                  <a:lnTo>
                    <a:pt x="1030" y="724"/>
                  </a:lnTo>
                  <a:lnTo>
                    <a:pt x="1030" y="738"/>
                  </a:lnTo>
                  <a:lnTo>
                    <a:pt x="1030" y="753"/>
                  </a:lnTo>
                  <a:lnTo>
                    <a:pt x="1028" y="766"/>
                  </a:lnTo>
                  <a:lnTo>
                    <a:pt x="1028" y="779"/>
                  </a:lnTo>
                  <a:lnTo>
                    <a:pt x="1026" y="791"/>
                  </a:lnTo>
                  <a:lnTo>
                    <a:pt x="1026" y="804"/>
                  </a:lnTo>
                  <a:lnTo>
                    <a:pt x="1026" y="815"/>
                  </a:lnTo>
                  <a:lnTo>
                    <a:pt x="1026" y="825"/>
                  </a:lnTo>
                  <a:lnTo>
                    <a:pt x="1024" y="836"/>
                  </a:lnTo>
                  <a:lnTo>
                    <a:pt x="1024" y="848"/>
                  </a:lnTo>
                  <a:lnTo>
                    <a:pt x="1024" y="855"/>
                  </a:lnTo>
                  <a:lnTo>
                    <a:pt x="1022" y="865"/>
                  </a:lnTo>
                  <a:lnTo>
                    <a:pt x="1022" y="871"/>
                  </a:lnTo>
                  <a:lnTo>
                    <a:pt x="1022" y="880"/>
                  </a:lnTo>
                  <a:lnTo>
                    <a:pt x="1022" y="884"/>
                  </a:lnTo>
                  <a:lnTo>
                    <a:pt x="1020" y="891"/>
                  </a:lnTo>
                  <a:lnTo>
                    <a:pt x="1020" y="895"/>
                  </a:lnTo>
                  <a:lnTo>
                    <a:pt x="1020" y="899"/>
                  </a:lnTo>
                  <a:lnTo>
                    <a:pt x="1018" y="905"/>
                  </a:lnTo>
                  <a:lnTo>
                    <a:pt x="1016" y="910"/>
                  </a:lnTo>
                  <a:lnTo>
                    <a:pt x="1014" y="916"/>
                  </a:lnTo>
                  <a:lnTo>
                    <a:pt x="1013" y="922"/>
                  </a:lnTo>
                  <a:lnTo>
                    <a:pt x="1011" y="929"/>
                  </a:lnTo>
                  <a:lnTo>
                    <a:pt x="1007" y="937"/>
                  </a:lnTo>
                  <a:lnTo>
                    <a:pt x="1003" y="941"/>
                  </a:lnTo>
                  <a:lnTo>
                    <a:pt x="999" y="945"/>
                  </a:lnTo>
                  <a:lnTo>
                    <a:pt x="997" y="947"/>
                  </a:lnTo>
                  <a:lnTo>
                    <a:pt x="994" y="948"/>
                  </a:lnTo>
                  <a:lnTo>
                    <a:pt x="992" y="947"/>
                  </a:lnTo>
                  <a:lnTo>
                    <a:pt x="988" y="945"/>
                  </a:lnTo>
                  <a:lnTo>
                    <a:pt x="984" y="941"/>
                  </a:lnTo>
                  <a:lnTo>
                    <a:pt x="984" y="937"/>
                  </a:lnTo>
                  <a:lnTo>
                    <a:pt x="982" y="929"/>
                  </a:lnTo>
                  <a:lnTo>
                    <a:pt x="980" y="922"/>
                  </a:lnTo>
                  <a:lnTo>
                    <a:pt x="980" y="912"/>
                  </a:lnTo>
                  <a:lnTo>
                    <a:pt x="980" y="905"/>
                  </a:lnTo>
                  <a:lnTo>
                    <a:pt x="980" y="899"/>
                  </a:lnTo>
                  <a:lnTo>
                    <a:pt x="980" y="895"/>
                  </a:lnTo>
                  <a:lnTo>
                    <a:pt x="980" y="890"/>
                  </a:lnTo>
                  <a:lnTo>
                    <a:pt x="980" y="884"/>
                  </a:lnTo>
                  <a:lnTo>
                    <a:pt x="980" y="878"/>
                  </a:lnTo>
                  <a:lnTo>
                    <a:pt x="980" y="871"/>
                  </a:lnTo>
                  <a:lnTo>
                    <a:pt x="980" y="861"/>
                  </a:lnTo>
                  <a:lnTo>
                    <a:pt x="982" y="853"/>
                  </a:lnTo>
                  <a:lnTo>
                    <a:pt x="982" y="842"/>
                  </a:lnTo>
                  <a:lnTo>
                    <a:pt x="982" y="833"/>
                  </a:lnTo>
                  <a:lnTo>
                    <a:pt x="982" y="821"/>
                  </a:lnTo>
                  <a:lnTo>
                    <a:pt x="982" y="810"/>
                  </a:lnTo>
                  <a:lnTo>
                    <a:pt x="982" y="796"/>
                  </a:lnTo>
                  <a:lnTo>
                    <a:pt x="984" y="783"/>
                  </a:lnTo>
                  <a:lnTo>
                    <a:pt x="984" y="770"/>
                  </a:lnTo>
                  <a:lnTo>
                    <a:pt x="984" y="757"/>
                  </a:lnTo>
                  <a:lnTo>
                    <a:pt x="984" y="741"/>
                  </a:lnTo>
                  <a:lnTo>
                    <a:pt x="984" y="726"/>
                  </a:lnTo>
                  <a:lnTo>
                    <a:pt x="984" y="711"/>
                  </a:lnTo>
                  <a:lnTo>
                    <a:pt x="986" y="696"/>
                  </a:lnTo>
                  <a:lnTo>
                    <a:pt x="986" y="679"/>
                  </a:lnTo>
                  <a:lnTo>
                    <a:pt x="986" y="661"/>
                  </a:lnTo>
                  <a:lnTo>
                    <a:pt x="986" y="646"/>
                  </a:lnTo>
                  <a:lnTo>
                    <a:pt x="988" y="629"/>
                  </a:lnTo>
                  <a:lnTo>
                    <a:pt x="988" y="610"/>
                  </a:lnTo>
                  <a:lnTo>
                    <a:pt x="988" y="593"/>
                  </a:lnTo>
                  <a:lnTo>
                    <a:pt x="988" y="576"/>
                  </a:lnTo>
                  <a:lnTo>
                    <a:pt x="988" y="559"/>
                  </a:lnTo>
                  <a:lnTo>
                    <a:pt x="988" y="542"/>
                  </a:lnTo>
                  <a:lnTo>
                    <a:pt x="988" y="525"/>
                  </a:lnTo>
                  <a:lnTo>
                    <a:pt x="988" y="506"/>
                  </a:lnTo>
                  <a:lnTo>
                    <a:pt x="990" y="489"/>
                  </a:lnTo>
                  <a:lnTo>
                    <a:pt x="988" y="470"/>
                  </a:lnTo>
                  <a:lnTo>
                    <a:pt x="988" y="452"/>
                  </a:lnTo>
                  <a:lnTo>
                    <a:pt x="988" y="433"/>
                  </a:lnTo>
                  <a:lnTo>
                    <a:pt x="988" y="416"/>
                  </a:lnTo>
                  <a:lnTo>
                    <a:pt x="986" y="397"/>
                  </a:lnTo>
                  <a:lnTo>
                    <a:pt x="986" y="380"/>
                  </a:lnTo>
                  <a:lnTo>
                    <a:pt x="986" y="363"/>
                  </a:lnTo>
                  <a:lnTo>
                    <a:pt x="986" y="348"/>
                  </a:lnTo>
                  <a:lnTo>
                    <a:pt x="984" y="331"/>
                  </a:lnTo>
                  <a:lnTo>
                    <a:pt x="982" y="314"/>
                  </a:lnTo>
                  <a:lnTo>
                    <a:pt x="982" y="299"/>
                  </a:lnTo>
                  <a:lnTo>
                    <a:pt x="980" y="283"/>
                  </a:lnTo>
                  <a:lnTo>
                    <a:pt x="978" y="268"/>
                  </a:lnTo>
                  <a:lnTo>
                    <a:pt x="978" y="253"/>
                  </a:lnTo>
                  <a:lnTo>
                    <a:pt x="976" y="238"/>
                  </a:lnTo>
                  <a:lnTo>
                    <a:pt x="976" y="224"/>
                  </a:lnTo>
                  <a:lnTo>
                    <a:pt x="973" y="211"/>
                  </a:lnTo>
                  <a:lnTo>
                    <a:pt x="971" y="198"/>
                  </a:lnTo>
                  <a:lnTo>
                    <a:pt x="969" y="185"/>
                  </a:lnTo>
                  <a:lnTo>
                    <a:pt x="967" y="175"/>
                  </a:lnTo>
                  <a:lnTo>
                    <a:pt x="963" y="162"/>
                  </a:lnTo>
                  <a:lnTo>
                    <a:pt x="961" y="152"/>
                  </a:lnTo>
                  <a:lnTo>
                    <a:pt x="957" y="143"/>
                  </a:lnTo>
                  <a:lnTo>
                    <a:pt x="956" y="133"/>
                  </a:lnTo>
                  <a:lnTo>
                    <a:pt x="952" y="124"/>
                  </a:lnTo>
                  <a:lnTo>
                    <a:pt x="948" y="118"/>
                  </a:lnTo>
                  <a:lnTo>
                    <a:pt x="946" y="110"/>
                  </a:lnTo>
                  <a:lnTo>
                    <a:pt x="942" y="105"/>
                  </a:lnTo>
                  <a:lnTo>
                    <a:pt x="935" y="95"/>
                  </a:lnTo>
                  <a:lnTo>
                    <a:pt x="927" y="91"/>
                  </a:lnTo>
                  <a:lnTo>
                    <a:pt x="919" y="88"/>
                  </a:lnTo>
                  <a:lnTo>
                    <a:pt x="914" y="88"/>
                  </a:lnTo>
                  <a:lnTo>
                    <a:pt x="906" y="84"/>
                  </a:lnTo>
                  <a:lnTo>
                    <a:pt x="900" y="84"/>
                  </a:lnTo>
                  <a:lnTo>
                    <a:pt x="891" y="82"/>
                  </a:lnTo>
                  <a:lnTo>
                    <a:pt x="883" y="78"/>
                  </a:lnTo>
                  <a:lnTo>
                    <a:pt x="872" y="76"/>
                  </a:lnTo>
                  <a:lnTo>
                    <a:pt x="862" y="76"/>
                  </a:lnTo>
                  <a:lnTo>
                    <a:pt x="851" y="72"/>
                  </a:lnTo>
                  <a:lnTo>
                    <a:pt x="840" y="72"/>
                  </a:lnTo>
                  <a:lnTo>
                    <a:pt x="826" y="71"/>
                  </a:lnTo>
                  <a:lnTo>
                    <a:pt x="813" y="69"/>
                  </a:lnTo>
                  <a:lnTo>
                    <a:pt x="800" y="67"/>
                  </a:lnTo>
                  <a:lnTo>
                    <a:pt x="786" y="67"/>
                  </a:lnTo>
                  <a:lnTo>
                    <a:pt x="771" y="63"/>
                  </a:lnTo>
                  <a:lnTo>
                    <a:pt x="758" y="63"/>
                  </a:lnTo>
                  <a:lnTo>
                    <a:pt x="741" y="61"/>
                  </a:lnTo>
                  <a:lnTo>
                    <a:pt x="726" y="59"/>
                  </a:lnTo>
                  <a:lnTo>
                    <a:pt x="708" y="57"/>
                  </a:lnTo>
                  <a:lnTo>
                    <a:pt x="693" y="57"/>
                  </a:lnTo>
                  <a:lnTo>
                    <a:pt x="674" y="55"/>
                  </a:lnTo>
                  <a:lnTo>
                    <a:pt x="657" y="53"/>
                  </a:lnTo>
                  <a:lnTo>
                    <a:pt x="640" y="52"/>
                  </a:lnTo>
                  <a:lnTo>
                    <a:pt x="623" y="52"/>
                  </a:lnTo>
                  <a:lnTo>
                    <a:pt x="606" y="50"/>
                  </a:lnTo>
                  <a:lnTo>
                    <a:pt x="587" y="48"/>
                  </a:lnTo>
                  <a:lnTo>
                    <a:pt x="568" y="48"/>
                  </a:lnTo>
                  <a:lnTo>
                    <a:pt x="551" y="46"/>
                  </a:lnTo>
                  <a:lnTo>
                    <a:pt x="534" y="46"/>
                  </a:lnTo>
                  <a:lnTo>
                    <a:pt x="515" y="44"/>
                  </a:lnTo>
                  <a:lnTo>
                    <a:pt x="498" y="44"/>
                  </a:lnTo>
                  <a:lnTo>
                    <a:pt x="478" y="44"/>
                  </a:lnTo>
                  <a:lnTo>
                    <a:pt x="459" y="44"/>
                  </a:lnTo>
                  <a:lnTo>
                    <a:pt x="440" y="42"/>
                  </a:lnTo>
                  <a:lnTo>
                    <a:pt x="423" y="42"/>
                  </a:lnTo>
                  <a:lnTo>
                    <a:pt x="404" y="42"/>
                  </a:lnTo>
                  <a:lnTo>
                    <a:pt x="387" y="42"/>
                  </a:lnTo>
                  <a:lnTo>
                    <a:pt x="368" y="42"/>
                  </a:lnTo>
                  <a:lnTo>
                    <a:pt x="351" y="42"/>
                  </a:lnTo>
                  <a:lnTo>
                    <a:pt x="334" y="42"/>
                  </a:lnTo>
                  <a:lnTo>
                    <a:pt x="315" y="42"/>
                  </a:lnTo>
                  <a:lnTo>
                    <a:pt x="300" y="42"/>
                  </a:lnTo>
                  <a:lnTo>
                    <a:pt x="283" y="42"/>
                  </a:lnTo>
                  <a:lnTo>
                    <a:pt x="268" y="44"/>
                  </a:lnTo>
                  <a:lnTo>
                    <a:pt x="252" y="44"/>
                  </a:lnTo>
                  <a:lnTo>
                    <a:pt x="237" y="44"/>
                  </a:lnTo>
                  <a:lnTo>
                    <a:pt x="222" y="46"/>
                  </a:lnTo>
                  <a:lnTo>
                    <a:pt x="209" y="48"/>
                  </a:lnTo>
                  <a:lnTo>
                    <a:pt x="193" y="48"/>
                  </a:lnTo>
                  <a:lnTo>
                    <a:pt x="180" y="48"/>
                  </a:lnTo>
                  <a:lnTo>
                    <a:pt x="169" y="50"/>
                  </a:lnTo>
                  <a:lnTo>
                    <a:pt x="155" y="52"/>
                  </a:lnTo>
                  <a:lnTo>
                    <a:pt x="144" y="53"/>
                  </a:lnTo>
                  <a:lnTo>
                    <a:pt x="134" y="55"/>
                  </a:lnTo>
                  <a:lnTo>
                    <a:pt x="123" y="57"/>
                  </a:lnTo>
                  <a:lnTo>
                    <a:pt x="115" y="59"/>
                  </a:lnTo>
                  <a:lnTo>
                    <a:pt x="106" y="61"/>
                  </a:lnTo>
                  <a:lnTo>
                    <a:pt x="98" y="63"/>
                  </a:lnTo>
                  <a:lnTo>
                    <a:pt x="91" y="67"/>
                  </a:lnTo>
                  <a:lnTo>
                    <a:pt x="85" y="69"/>
                  </a:lnTo>
                  <a:lnTo>
                    <a:pt x="76" y="74"/>
                  </a:lnTo>
                  <a:lnTo>
                    <a:pt x="70" y="82"/>
                  </a:lnTo>
                  <a:lnTo>
                    <a:pt x="68" y="84"/>
                  </a:lnTo>
                  <a:lnTo>
                    <a:pt x="66" y="88"/>
                  </a:lnTo>
                  <a:lnTo>
                    <a:pt x="64" y="93"/>
                  </a:lnTo>
                  <a:lnTo>
                    <a:pt x="62" y="99"/>
                  </a:lnTo>
                  <a:lnTo>
                    <a:pt x="60" y="105"/>
                  </a:lnTo>
                  <a:lnTo>
                    <a:pt x="60" y="114"/>
                  </a:lnTo>
                  <a:lnTo>
                    <a:pt x="58" y="122"/>
                  </a:lnTo>
                  <a:lnTo>
                    <a:pt x="57" y="131"/>
                  </a:lnTo>
                  <a:lnTo>
                    <a:pt x="55" y="141"/>
                  </a:lnTo>
                  <a:lnTo>
                    <a:pt x="53" y="152"/>
                  </a:lnTo>
                  <a:lnTo>
                    <a:pt x="53" y="164"/>
                  </a:lnTo>
                  <a:lnTo>
                    <a:pt x="51" y="175"/>
                  </a:lnTo>
                  <a:lnTo>
                    <a:pt x="51" y="188"/>
                  </a:lnTo>
                  <a:lnTo>
                    <a:pt x="49" y="200"/>
                  </a:lnTo>
                  <a:lnTo>
                    <a:pt x="49" y="213"/>
                  </a:lnTo>
                  <a:lnTo>
                    <a:pt x="49" y="228"/>
                  </a:lnTo>
                  <a:lnTo>
                    <a:pt x="49" y="242"/>
                  </a:lnTo>
                  <a:lnTo>
                    <a:pt x="47" y="257"/>
                  </a:lnTo>
                  <a:lnTo>
                    <a:pt x="47" y="272"/>
                  </a:lnTo>
                  <a:lnTo>
                    <a:pt x="47" y="287"/>
                  </a:lnTo>
                  <a:lnTo>
                    <a:pt x="45" y="302"/>
                  </a:lnTo>
                  <a:lnTo>
                    <a:pt x="45" y="319"/>
                  </a:lnTo>
                  <a:lnTo>
                    <a:pt x="45" y="337"/>
                  </a:lnTo>
                  <a:lnTo>
                    <a:pt x="45" y="354"/>
                  </a:lnTo>
                  <a:lnTo>
                    <a:pt x="45" y="371"/>
                  </a:lnTo>
                  <a:lnTo>
                    <a:pt x="45" y="388"/>
                  </a:lnTo>
                  <a:lnTo>
                    <a:pt x="45" y="403"/>
                  </a:lnTo>
                  <a:lnTo>
                    <a:pt x="45" y="422"/>
                  </a:lnTo>
                  <a:lnTo>
                    <a:pt x="45" y="439"/>
                  </a:lnTo>
                  <a:lnTo>
                    <a:pt x="47" y="456"/>
                  </a:lnTo>
                  <a:lnTo>
                    <a:pt x="47" y="475"/>
                  </a:lnTo>
                  <a:lnTo>
                    <a:pt x="47" y="494"/>
                  </a:lnTo>
                  <a:lnTo>
                    <a:pt x="47" y="511"/>
                  </a:lnTo>
                  <a:lnTo>
                    <a:pt x="47" y="528"/>
                  </a:lnTo>
                  <a:lnTo>
                    <a:pt x="47" y="546"/>
                  </a:lnTo>
                  <a:lnTo>
                    <a:pt x="47" y="563"/>
                  </a:lnTo>
                  <a:lnTo>
                    <a:pt x="47" y="580"/>
                  </a:lnTo>
                  <a:lnTo>
                    <a:pt x="49" y="597"/>
                  </a:lnTo>
                  <a:lnTo>
                    <a:pt x="49" y="614"/>
                  </a:lnTo>
                  <a:lnTo>
                    <a:pt x="49" y="631"/>
                  </a:lnTo>
                  <a:lnTo>
                    <a:pt x="49" y="648"/>
                  </a:lnTo>
                  <a:lnTo>
                    <a:pt x="51" y="663"/>
                  </a:lnTo>
                  <a:lnTo>
                    <a:pt x="51" y="679"/>
                  </a:lnTo>
                  <a:lnTo>
                    <a:pt x="51" y="696"/>
                  </a:lnTo>
                  <a:lnTo>
                    <a:pt x="51" y="709"/>
                  </a:lnTo>
                  <a:lnTo>
                    <a:pt x="53" y="724"/>
                  </a:lnTo>
                  <a:lnTo>
                    <a:pt x="53" y="739"/>
                  </a:lnTo>
                  <a:lnTo>
                    <a:pt x="55" y="755"/>
                  </a:lnTo>
                  <a:lnTo>
                    <a:pt x="55" y="766"/>
                  </a:lnTo>
                  <a:lnTo>
                    <a:pt x="55" y="779"/>
                  </a:lnTo>
                  <a:lnTo>
                    <a:pt x="55" y="791"/>
                  </a:lnTo>
                  <a:lnTo>
                    <a:pt x="57" y="804"/>
                  </a:lnTo>
                  <a:lnTo>
                    <a:pt x="57" y="814"/>
                  </a:lnTo>
                  <a:lnTo>
                    <a:pt x="58" y="825"/>
                  </a:lnTo>
                  <a:lnTo>
                    <a:pt x="58" y="834"/>
                  </a:lnTo>
                  <a:lnTo>
                    <a:pt x="60" y="846"/>
                  </a:lnTo>
                  <a:lnTo>
                    <a:pt x="60" y="852"/>
                  </a:lnTo>
                  <a:lnTo>
                    <a:pt x="60" y="861"/>
                  </a:lnTo>
                  <a:lnTo>
                    <a:pt x="60" y="867"/>
                  </a:lnTo>
                  <a:lnTo>
                    <a:pt x="62" y="872"/>
                  </a:lnTo>
                  <a:lnTo>
                    <a:pt x="62" y="878"/>
                  </a:lnTo>
                  <a:lnTo>
                    <a:pt x="62" y="884"/>
                  </a:lnTo>
                  <a:lnTo>
                    <a:pt x="64" y="886"/>
                  </a:lnTo>
                  <a:lnTo>
                    <a:pt x="64" y="891"/>
                  </a:lnTo>
                  <a:lnTo>
                    <a:pt x="66" y="897"/>
                  </a:lnTo>
                  <a:lnTo>
                    <a:pt x="68" y="905"/>
                  </a:lnTo>
                  <a:lnTo>
                    <a:pt x="72" y="912"/>
                  </a:lnTo>
                  <a:lnTo>
                    <a:pt x="76" y="918"/>
                  </a:lnTo>
                  <a:lnTo>
                    <a:pt x="79" y="926"/>
                  </a:lnTo>
                  <a:lnTo>
                    <a:pt x="83" y="931"/>
                  </a:lnTo>
                  <a:lnTo>
                    <a:pt x="91" y="937"/>
                  </a:lnTo>
                  <a:lnTo>
                    <a:pt x="96" y="943"/>
                  </a:lnTo>
                  <a:lnTo>
                    <a:pt x="100" y="947"/>
                  </a:lnTo>
                  <a:lnTo>
                    <a:pt x="108" y="950"/>
                  </a:lnTo>
                  <a:lnTo>
                    <a:pt x="114" y="954"/>
                  </a:lnTo>
                  <a:lnTo>
                    <a:pt x="123" y="956"/>
                  </a:lnTo>
                  <a:lnTo>
                    <a:pt x="129" y="958"/>
                  </a:lnTo>
                  <a:lnTo>
                    <a:pt x="138" y="960"/>
                  </a:lnTo>
                  <a:lnTo>
                    <a:pt x="148" y="962"/>
                  </a:lnTo>
                  <a:lnTo>
                    <a:pt x="157" y="962"/>
                  </a:lnTo>
                  <a:lnTo>
                    <a:pt x="163" y="962"/>
                  </a:lnTo>
                  <a:lnTo>
                    <a:pt x="172" y="962"/>
                  </a:lnTo>
                  <a:lnTo>
                    <a:pt x="178" y="962"/>
                  </a:lnTo>
                  <a:lnTo>
                    <a:pt x="186" y="962"/>
                  </a:lnTo>
                  <a:lnTo>
                    <a:pt x="192" y="962"/>
                  </a:lnTo>
                  <a:lnTo>
                    <a:pt x="201" y="964"/>
                  </a:lnTo>
                  <a:lnTo>
                    <a:pt x="209" y="964"/>
                  </a:lnTo>
                  <a:lnTo>
                    <a:pt x="220" y="964"/>
                  </a:lnTo>
                  <a:lnTo>
                    <a:pt x="230" y="964"/>
                  </a:lnTo>
                  <a:lnTo>
                    <a:pt x="241" y="964"/>
                  </a:lnTo>
                  <a:lnTo>
                    <a:pt x="252" y="964"/>
                  </a:lnTo>
                  <a:lnTo>
                    <a:pt x="264" y="966"/>
                  </a:lnTo>
                  <a:lnTo>
                    <a:pt x="277" y="966"/>
                  </a:lnTo>
                  <a:lnTo>
                    <a:pt x="290" y="967"/>
                  </a:lnTo>
                  <a:lnTo>
                    <a:pt x="302" y="967"/>
                  </a:lnTo>
                  <a:lnTo>
                    <a:pt x="317" y="967"/>
                  </a:lnTo>
                  <a:lnTo>
                    <a:pt x="330" y="967"/>
                  </a:lnTo>
                  <a:lnTo>
                    <a:pt x="345" y="969"/>
                  </a:lnTo>
                  <a:lnTo>
                    <a:pt x="361" y="969"/>
                  </a:lnTo>
                  <a:lnTo>
                    <a:pt x="376" y="969"/>
                  </a:lnTo>
                  <a:lnTo>
                    <a:pt x="391" y="971"/>
                  </a:lnTo>
                  <a:lnTo>
                    <a:pt x="408" y="971"/>
                  </a:lnTo>
                  <a:lnTo>
                    <a:pt x="423" y="971"/>
                  </a:lnTo>
                  <a:lnTo>
                    <a:pt x="440" y="971"/>
                  </a:lnTo>
                  <a:lnTo>
                    <a:pt x="456" y="973"/>
                  </a:lnTo>
                  <a:lnTo>
                    <a:pt x="473" y="973"/>
                  </a:lnTo>
                  <a:lnTo>
                    <a:pt x="490" y="973"/>
                  </a:lnTo>
                  <a:lnTo>
                    <a:pt x="507" y="975"/>
                  </a:lnTo>
                  <a:lnTo>
                    <a:pt x="524" y="975"/>
                  </a:lnTo>
                  <a:lnTo>
                    <a:pt x="541" y="977"/>
                  </a:lnTo>
                  <a:lnTo>
                    <a:pt x="558" y="977"/>
                  </a:lnTo>
                  <a:lnTo>
                    <a:pt x="575" y="977"/>
                  </a:lnTo>
                  <a:lnTo>
                    <a:pt x="591" y="977"/>
                  </a:lnTo>
                  <a:lnTo>
                    <a:pt x="608" y="979"/>
                  </a:lnTo>
                  <a:lnTo>
                    <a:pt x="625" y="979"/>
                  </a:lnTo>
                  <a:lnTo>
                    <a:pt x="640" y="979"/>
                  </a:lnTo>
                  <a:lnTo>
                    <a:pt x="657" y="979"/>
                  </a:lnTo>
                  <a:lnTo>
                    <a:pt x="674" y="981"/>
                  </a:lnTo>
                  <a:lnTo>
                    <a:pt x="689" y="981"/>
                  </a:lnTo>
                  <a:lnTo>
                    <a:pt x="705" y="981"/>
                  </a:lnTo>
                  <a:lnTo>
                    <a:pt x="720" y="981"/>
                  </a:lnTo>
                  <a:lnTo>
                    <a:pt x="735" y="983"/>
                  </a:lnTo>
                  <a:lnTo>
                    <a:pt x="750" y="983"/>
                  </a:lnTo>
                  <a:lnTo>
                    <a:pt x="764" y="983"/>
                  </a:lnTo>
                  <a:lnTo>
                    <a:pt x="779" y="983"/>
                  </a:lnTo>
                  <a:lnTo>
                    <a:pt x="792" y="985"/>
                  </a:lnTo>
                  <a:lnTo>
                    <a:pt x="805" y="985"/>
                  </a:lnTo>
                  <a:lnTo>
                    <a:pt x="817" y="985"/>
                  </a:lnTo>
                  <a:lnTo>
                    <a:pt x="828" y="985"/>
                  </a:lnTo>
                  <a:lnTo>
                    <a:pt x="842" y="985"/>
                  </a:lnTo>
                  <a:lnTo>
                    <a:pt x="851" y="985"/>
                  </a:lnTo>
                  <a:lnTo>
                    <a:pt x="862" y="985"/>
                  </a:lnTo>
                  <a:lnTo>
                    <a:pt x="872" y="985"/>
                  </a:lnTo>
                  <a:lnTo>
                    <a:pt x="881" y="985"/>
                  </a:lnTo>
                  <a:lnTo>
                    <a:pt x="887" y="983"/>
                  </a:lnTo>
                  <a:lnTo>
                    <a:pt x="895" y="983"/>
                  </a:lnTo>
                  <a:lnTo>
                    <a:pt x="902" y="983"/>
                  </a:lnTo>
                  <a:lnTo>
                    <a:pt x="908" y="983"/>
                  </a:lnTo>
                  <a:lnTo>
                    <a:pt x="914" y="983"/>
                  </a:lnTo>
                  <a:lnTo>
                    <a:pt x="919" y="983"/>
                  </a:lnTo>
                  <a:lnTo>
                    <a:pt x="921" y="983"/>
                  </a:lnTo>
                  <a:lnTo>
                    <a:pt x="927" y="983"/>
                  </a:lnTo>
                  <a:lnTo>
                    <a:pt x="935" y="977"/>
                  </a:lnTo>
                  <a:lnTo>
                    <a:pt x="946" y="975"/>
                  </a:lnTo>
                  <a:lnTo>
                    <a:pt x="956" y="971"/>
                  </a:lnTo>
                  <a:lnTo>
                    <a:pt x="967" y="969"/>
                  </a:lnTo>
                  <a:lnTo>
                    <a:pt x="976" y="967"/>
                  </a:lnTo>
                  <a:lnTo>
                    <a:pt x="986" y="966"/>
                  </a:lnTo>
                  <a:lnTo>
                    <a:pt x="995" y="964"/>
                  </a:lnTo>
                  <a:lnTo>
                    <a:pt x="1003" y="966"/>
                  </a:lnTo>
                  <a:lnTo>
                    <a:pt x="1009" y="966"/>
                  </a:lnTo>
                  <a:lnTo>
                    <a:pt x="1013" y="967"/>
                  </a:lnTo>
                  <a:lnTo>
                    <a:pt x="1013" y="971"/>
                  </a:lnTo>
                  <a:lnTo>
                    <a:pt x="1013" y="977"/>
                  </a:lnTo>
                  <a:lnTo>
                    <a:pt x="1009" y="983"/>
                  </a:lnTo>
                  <a:lnTo>
                    <a:pt x="1001" y="992"/>
                  </a:lnTo>
                  <a:lnTo>
                    <a:pt x="995" y="996"/>
                  </a:lnTo>
                  <a:lnTo>
                    <a:pt x="988" y="1002"/>
                  </a:lnTo>
                  <a:lnTo>
                    <a:pt x="982" y="1007"/>
                  </a:lnTo>
                  <a:lnTo>
                    <a:pt x="975" y="1015"/>
                  </a:lnTo>
                  <a:lnTo>
                    <a:pt x="975" y="1015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8" name="Freeform 1284">
              <a:extLst>
                <a:ext uri="{FF2B5EF4-FFF2-40B4-BE49-F238E27FC236}">
                  <a16:creationId xmlns:a16="http://schemas.microsoft.com/office/drawing/2014/main" xmlns="" id="{EF9AC510-3BAA-4C22-BFB7-57A146DD7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047"/>
              <a:ext cx="440" cy="425"/>
            </a:xfrm>
            <a:custGeom>
              <a:avLst/>
              <a:gdLst>
                <a:gd name="T0" fmla="*/ 825 w 880"/>
                <a:gd name="T1" fmla="*/ 807 h 849"/>
                <a:gd name="T2" fmla="*/ 778 w 880"/>
                <a:gd name="T3" fmla="*/ 809 h 849"/>
                <a:gd name="T4" fmla="*/ 711 w 880"/>
                <a:gd name="T5" fmla="*/ 811 h 849"/>
                <a:gd name="T6" fmla="*/ 633 w 880"/>
                <a:gd name="T7" fmla="*/ 815 h 849"/>
                <a:gd name="T8" fmla="*/ 548 w 880"/>
                <a:gd name="T9" fmla="*/ 819 h 849"/>
                <a:gd name="T10" fmla="*/ 462 w 880"/>
                <a:gd name="T11" fmla="*/ 821 h 849"/>
                <a:gd name="T12" fmla="*/ 382 w 880"/>
                <a:gd name="T13" fmla="*/ 821 h 849"/>
                <a:gd name="T14" fmla="*/ 310 w 880"/>
                <a:gd name="T15" fmla="*/ 823 h 849"/>
                <a:gd name="T16" fmla="*/ 253 w 880"/>
                <a:gd name="T17" fmla="*/ 823 h 849"/>
                <a:gd name="T18" fmla="*/ 215 w 880"/>
                <a:gd name="T19" fmla="*/ 821 h 849"/>
                <a:gd name="T20" fmla="*/ 170 w 880"/>
                <a:gd name="T21" fmla="*/ 813 h 849"/>
                <a:gd name="T22" fmla="*/ 120 w 880"/>
                <a:gd name="T23" fmla="*/ 815 h 849"/>
                <a:gd name="T24" fmla="*/ 80 w 880"/>
                <a:gd name="T25" fmla="*/ 828 h 849"/>
                <a:gd name="T26" fmla="*/ 33 w 880"/>
                <a:gd name="T27" fmla="*/ 844 h 849"/>
                <a:gd name="T28" fmla="*/ 0 w 880"/>
                <a:gd name="T29" fmla="*/ 847 h 849"/>
                <a:gd name="T30" fmla="*/ 42 w 880"/>
                <a:gd name="T31" fmla="*/ 819 h 849"/>
                <a:gd name="T32" fmla="*/ 73 w 880"/>
                <a:gd name="T33" fmla="*/ 783 h 849"/>
                <a:gd name="T34" fmla="*/ 67 w 880"/>
                <a:gd name="T35" fmla="*/ 743 h 849"/>
                <a:gd name="T36" fmla="*/ 61 w 880"/>
                <a:gd name="T37" fmla="*/ 699 h 849"/>
                <a:gd name="T38" fmla="*/ 54 w 880"/>
                <a:gd name="T39" fmla="*/ 644 h 849"/>
                <a:gd name="T40" fmla="*/ 46 w 880"/>
                <a:gd name="T41" fmla="*/ 581 h 849"/>
                <a:gd name="T42" fmla="*/ 38 w 880"/>
                <a:gd name="T43" fmla="*/ 515 h 849"/>
                <a:gd name="T44" fmla="*/ 33 w 880"/>
                <a:gd name="T45" fmla="*/ 444 h 849"/>
                <a:gd name="T46" fmla="*/ 29 w 880"/>
                <a:gd name="T47" fmla="*/ 378 h 849"/>
                <a:gd name="T48" fmla="*/ 25 w 880"/>
                <a:gd name="T49" fmla="*/ 311 h 849"/>
                <a:gd name="T50" fmla="*/ 25 w 880"/>
                <a:gd name="T51" fmla="*/ 256 h 849"/>
                <a:gd name="T52" fmla="*/ 29 w 880"/>
                <a:gd name="T53" fmla="*/ 209 h 849"/>
                <a:gd name="T54" fmla="*/ 33 w 880"/>
                <a:gd name="T55" fmla="*/ 167 h 849"/>
                <a:gd name="T56" fmla="*/ 35 w 880"/>
                <a:gd name="T57" fmla="*/ 125 h 849"/>
                <a:gd name="T58" fmla="*/ 36 w 880"/>
                <a:gd name="T59" fmla="*/ 66 h 849"/>
                <a:gd name="T60" fmla="*/ 36 w 880"/>
                <a:gd name="T61" fmla="*/ 28 h 849"/>
                <a:gd name="T62" fmla="*/ 57 w 880"/>
                <a:gd name="T63" fmla="*/ 0 h 849"/>
                <a:gd name="T64" fmla="*/ 74 w 880"/>
                <a:gd name="T65" fmla="*/ 26 h 849"/>
                <a:gd name="T66" fmla="*/ 80 w 880"/>
                <a:gd name="T67" fmla="*/ 78 h 849"/>
                <a:gd name="T68" fmla="*/ 82 w 880"/>
                <a:gd name="T69" fmla="*/ 152 h 849"/>
                <a:gd name="T70" fmla="*/ 84 w 880"/>
                <a:gd name="T71" fmla="*/ 243 h 849"/>
                <a:gd name="T72" fmla="*/ 84 w 880"/>
                <a:gd name="T73" fmla="*/ 340 h 849"/>
                <a:gd name="T74" fmla="*/ 84 w 880"/>
                <a:gd name="T75" fmla="*/ 439 h 849"/>
                <a:gd name="T76" fmla="*/ 84 w 880"/>
                <a:gd name="T77" fmla="*/ 534 h 849"/>
                <a:gd name="T78" fmla="*/ 84 w 880"/>
                <a:gd name="T79" fmla="*/ 617 h 849"/>
                <a:gd name="T80" fmla="*/ 88 w 880"/>
                <a:gd name="T81" fmla="*/ 682 h 849"/>
                <a:gd name="T82" fmla="*/ 93 w 880"/>
                <a:gd name="T83" fmla="*/ 726 h 849"/>
                <a:gd name="T84" fmla="*/ 137 w 880"/>
                <a:gd name="T85" fmla="*/ 758 h 849"/>
                <a:gd name="T86" fmla="*/ 181 w 880"/>
                <a:gd name="T87" fmla="*/ 773 h 849"/>
                <a:gd name="T88" fmla="*/ 217 w 880"/>
                <a:gd name="T89" fmla="*/ 779 h 849"/>
                <a:gd name="T90" fmla="*/ 255 w 880"/>
                <a:gd name="T91" fmla="*/ 781 h 849"/>
                <a:gd name="T92" fmla="*/ 293 w 880"/>
                <a:gd name="T93" fmla="*/ 779 h 849"/>
                <a:gd name="T94" fmla="*/ 337 w 880"/>
                <a:gd name="T95" fmla="*/ 777 h 849"/>
                <a:gd name="T96" fmla="*/ 394 w 880"/>
                <a:gd name="T97" fmla="*/ 773 h 849"/>
                <a:gd name="T98" fmla="*/ 464 w 880"/>
                <a:gd name="T99" fmla="*/ 769 h 849"/>
                <a:gd name="T100" fmla="*/ 536 w 880"/>
                <a:gd name="T101" fmla="*/ 766 h 849"/>
                <a:gd name="T102" fmla="*/ 614 w 880"/>
                <a:gd name="T103" fmla="*/ 762 h 849"/>
                <a:gd name="T104" fmla="*/ 686 w 880"/>
                <a:gd name="T105" fmla="*/ 758 h 849"/>
                <a:gd name="T106" fmla="*/ 751 w 880"/>
                <a:gd name="T107" fmla="*/ 754 h 849"/>
                <a:gd name="T108" fmla="*/ 804 w 880"/>
                <a:gd name="T109" fmla="*/ 750 h 849"/>
                <a:gd name="T110" fmla="*/ 839 w 880"/>
                <a:gd name="T111" fmla="*/ 749 h 849"/>
                <a:gd name="T112" fmla="*/ 873 w 880"/>
                <a:gd name="T113" fmla="*/ 760 h 849"/>
                <a:gd name="T114" fmla="*/ 863 w 880"/>
                <a:gd name="T115" fmla="*/ 80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0" h="849">
                  <a:moveTo>
                    <a:pt x="858" y="807"/>
                  </a:moveTo>
                  <a:lnTo>
                    <a:pt x="852" y="807"/>
                  </a:lnTo>
                  <a:lnTo>
                    <a:pt x="842" y="807"/>
                  </a:lnTo>
                  <a:lnTo>
                    <a:pt x="837" y="807"/>
                  </a:lnTo>
                  <a:lnTo>
                    <a:pt x="833" y="807"/>
                  </a:lnTo>
                  <a:lnTo>
                    <a:pt x="825" y="807"/>
                  </a:lnTo>
                  <a:lnTo>
                    <a:pt x="820" y="809"/>
                  </a:lnTo>
                  <a:lnTo>
                    <a:pt x="812" y="809"/>
                  </a:lnTo>
                  <a:lnTo>
                    <a:pt x="804" y="809"/>
                  </a:lnTo>
                  <a:lnTo>
                    <a:pt x="795" y="809"/>
                  </a:lnTo>
                  <a:lnTo>
                    <a:pt x="787" y="809"/>
                  </a:lnTo>
                  <a:lnTo>
                    <a:pt x="778" y="809"/>
                  </a:lnTo>
                  <a:lnTo>
                    <a:pt x="766" y="811"/>
                  </a:lnTo>
                  <a:lnTo>
                    <a:pt x="757" y="811"/>
                  </a:lnTo>
                  <a:lnTo>
                    <a:pt x="747" y="811"/>
                  </a:lnTo>
                  <a:lnTo>
                    <a:pt x="734" y="811"/>
                  </a:lnTo>
                  <a:lnTo>
                    <a:pt x="723" y="811"/>
                  </a:lnTo>
                  <a:lnTo>
                    <a:pt x="711" y="811"/>
                  </a:lnTo>
                  <a:lnTo>
                    <a:pt x="698" y="813"/>
                  </a:lnTo>
                  <a:lnTo>
                    <a:pt x="685" y="813"/>
                  </a:lnTo>
                  <a:lnTo>
                    <a:pt x="673" y="813"/>
                  </a:lnTo>
                  <a:lnTo>
                    <a:pt x="660" y="813"/>
                  </a:lnTo>
                  <a:lnTo>
                    <a:pt x="647" y="815"/>
                  </a:lnTo>
                  <a:lnTo>
                    <a:pt x="633" y="815"/>
                  </a:lnTo>
                  <a:lnTo>
                    <a:pt x="618" y="815"/>
                  </a:lnTo>
                  <a:lnTo>
                    <a:pt x="605" y="815"/>
                  </a:lnTo>
                  <a:lnTo>
                    <a:pt x="591" y="817"/>
                  </a:lnTo>
                  <a:lnTo>
                    <a:pt x="576" y="817"/>
                  </a:lnTo>
                  <a:lnTo>
                    <a:pt x="563" y="817"/>
                  </a:lnTo>
                  <a:lnTo>
                    <a:pt x="548" y="819"/>
                  </a:lnTo>
                  <a:lnTo>
                    <a:pt x="534" y="819"/>
                  </a:lnTo>
                  <a:lnTo>
                    <a:pt x="521" y="819"/>
                  </a:lnTo>
                  <a:lnTo>
                    <a:pt x="506" y="819"/>
                  </a:lnTo>
                  <a:lnTo>
                    <a:pt x="493" y="819"/>
                  </a:lnTo>
                  <a:lnTo>
                    <a:pt x="477" y="821"/>
                  </a:lnTo>
                  <a:lnTo>
                    <a:pt x="462" y="821"/>
                  </a:lnTo>
                  <a:lnTo>
                    <a:pt x="449" y="821"/>
                  </a:lnTo>
                  <a:lnTo>
                    <a:pt x="436" y="821"/>
                  </a:lnTo>
                  <a:lnTo>
                    <a:pt x="422" y="821"/>
                  </a:lnTo>
                  <a:lnTo>
                    <a:pt x="407" y="821"/>
                  </a:lnTo>
                  <a:lnTo>
                    <a:pt x="394" y="821"/>
                  </a:lnTo>
                  <a:lnTo>
                    <a:pt x="382" y="821"/>
                  </a:lnTo>
                  <a:lnTo>
                    <a:pt x="369" y="821"/>
                  </a:lnTo>
                  <a:lnTo>
                    <a:pt x="358" y="821"/>
                  </a:lnTo>
                  <a:lnTo>
                    <a:pt x="344" y="821"/>
                  </a:lnTo>
                  <a:lnTo>
                    <a:pt x="333" y="821"/>
                  </a:lnTo>
                  <a:lnTo>
                    <a:pt x="323" y="823"/>
                  </a:lnTo>
                  <a:lnTo>
                    <a:pt x="310" y="823"/>
                  </a:lnTo>
                  <a:lnTo>
                    <a:pt x="301" y="823"/>
                  </a:lnTo>
                  <a:lnTo>
                    <a:pt x="289" y="823"/>
                  </a:lnTo>
                  <a:lnTo>
                    <a:pt x="280" y="823"/>
                  </a:lnTo>
                  <a:lnTo>
                    <a:pt x="270" y="823"/>
                  </a:lnTo>
                  <a:lnTo>
                    <a:pt x="263" y="823"/>
                  </a:lnTo>
                  <a:lnTo>
                    <a:pt x="253" y="823"/>
                  </a:lnTo>
                  <a:lnTo>
                    <a:pt x="247" y="823"/>
                  </a:lnTo>
                  <a:lnTo>
                    <a:pt x="240" y="821"/>
                  </a:lnTo>
                  <a:lnTo>
                    <a:pt x="234" y="821"/>
                  </a:lnTo>
                  <a:lnTo>
                    <a:pt x="228" y="821"/>
                  </a:lnTo>
                  <a:lnTo>
                    <a:pt x="223" y="821"/>
                  </a:lnTo>
                  <a:lnTo>
                    <a:pt x="215" y="821"/>
                  </a:lnTo>
                  <a:lnTo>
                    <a:pt x="211" y="821"/>
                  </a:lnTo>
                  <a:lnTo>
                    <a:pt x="204" y="817"/>
                  </a:lnTo>
                  <a:lnTo>
                    <a:pt x="196" y="815"/>
                  </a:lnTo>
                  <a:lnTo>
                    <a:pt x="187" y="813"/>
                  </a:lnTo>
                  <a:lnTo>
                    <a:pt x="179" y="813"/>
                  </a:lnTo>
                  <a:lnTo>
                    <a:pt x="170" y="813"/>
                  </a:lnTo>
                  <a:lnTo>
                    <a:pt x="162" y="813"/>
                  </a:lnTo>
                  <a:lnTo>
                    <a:pt x="154" y="813"/>
                  </a:lnTo>
                  <a:lnTo>
                    <a:pt x="145" y="813"/>
                  </a:lnTo>
                  <a:lnTo>
                    <a:pt x="137" y="813"/>
                  </a:lnTo>
                  <a:lnTo>
                    <a:pt x="128" y="813"/>
                  </a:lnTo>
                  <a:lnTo>
                    <a:pt x="120" y="815"/>
                  </a:lnTo>
                  <a:lnTo>
                    <a:pt x="113" y="817"/>
                  </a:lnTo>
                  <a:lnTo>
                    <a:pt x="105" y="819"/>
                  </a:lnTo>
                  <a:lnTo>
                    <a:pt x="99" y="821"/>
                  </a:lnTo>
                  <a:lnTo>
                    <a:pt x="93" y="823"/>
                  </a:lnTo>
                  <a:lnTo>
                    <a:pt x="88" y="826"/>
                  </a:lnTo>
                  <a:lnTo>
                    <a:pt x="80" y="828"/>
                  </a:lnTo>
                  <a:lnTo>
                    <a:pt x="74" y="830"/>
                  </a:lnTo>
                  <a:lnTo>
                    <a:pt x="65" y="834"/>
                  </a:lnTo>
                  <a:lnTo>
                    <a:pt x="59" y="838"/>
                  </a:lnTo>
                  <a:lnTo>
                    <a:pt x="50" y="840"/>
                  </a:lnTo>
                  <a:lnTo>
                    <a:pt x="42" y="842"/>
                  </a:lnTo>
                  <a:lnTo>
                    <a:pt x="33" y="844"/>
                  </a:lnTo>
                  <a:lnTo>
                    <a:pt x="27" y="847"/>
                  </a:lnTo>
                  <a:lnTo>
                    <a:pt x="17" y="847"/>
                  </a:lnTo>
                  <a:lnTo>
                    <a:pt x="12" y="849"/>
                  </a:lnTo>
                  <a:lnTo>
                    <a:pt x="6" y="849"/>
                  </a:lnTo>
                  <a:lnTo>
                    <a:pt x="4" y="849"/>
                  </a:lnTo>
                  <a:lnTo>
                    <a:pt x="0" y="847"/>
                  </a:lnTo>
                  <a:lnTo>
                    <a:pt x="6" y="840"/>
                  </a:lnTo>
                  <a:lnTo>
                    <a:pt x="14" y="830"/>
                  </a:lnTo>
                  <a:lnTo>
                    <a:pt x="25" y="825"/>
                  </a:lnTo>
                  <a:lnTo>
                    <a:pt x="31" y="823"/>
                  </a:lnTo>
                  <a:lnTo>
                    <a:pt x="36" y="821"/>
                  </a:lnTo>
                  <a:lnTo>
                    <a:pt x="42" y="819"/>
                  </a:lnTo>
                  <a:lnTo>
                    <a:pt x="48" y="815"/>
                  </a:lnTo>
                  <a:lnTo>
                    <a:pt x="57" y="809"/>
                  </a:lnTo>
                  <a:lnTo>
                    <a:pt x="65" y="804"/>
                  </a:lnTo>
                  <a:lnTo>
                    <a:pt x="71" y="796"/>
                  </a:lnTo>
                  <a:lnTo>
                    <a:pt x="74" y="788"/>
                  </a:lnTo>
                  <a:lnTo>
                    <a:pt x="73" y="783"/>
                  </a:lnTo>
                  <a:lnTo>
                    <a:pt x="73" y="777"/>
                  </a:lnTo>
                  <a:lnTo>
                    <a:pt x="73" y="768"/>
                  </a:lnTo>
                  <a:lnTo>
                    <a:pt x="71" y="760"/>
                  </a:lnTo>
                  <a:lnTo>
                    <a:pt x="69" y="754"/>
                  </a:lnTo>
                  <a:lnTo>
                    <a:pt x="69" y="749"/>
                  </a:lnTo>
                  <a:lnTo>
                    <a:pt x="67" y="743"/>
                  </a:lnTo>
                  <a:lnTo>
                    <a:pt x="67" y="735"/>
                  </a:lnTo>
                  <a:lnTo>
                    <a:pt x="65" y="730"/>
                  </a:lnTo>
                  <a:lnTo>
                    <a:pt x="65" y="722"/>
                  </a:lnTo>
                  <a:lnTo>
                    <a:pt x="63" y="714"/>
                  </a:lnTo>
                  <a:lnTo>
                    <a:pt x="63" y="707"/>
                  </a:lnTo>
                  <a:lnTo>
                    <a:pt x="61" y="699"/>
                  </a:lnTo>
                  <a:lnTo>
                    <a:pt x="61" y="690"/>
                  </a:lnTo>
                  <a:lnTo>
                    <a:pt x="59" y="682"/>
                  </a:lnTo>
                  <a:lnTo>
                    <a:pt x="59" y="673"/>
                  </a:lnTo>
                  <a:lnTo>
                    <a:pt x="57" y="661"/>
                  </a:lnTo>
                  <a:lnTo>
                    <a:pt x="55" y="654"/>
                  </a:lnTo>
                  <a:lnTo>
                    <a:pt x="54" y="644"/>
                  </a:lnTo>
                  <a:lnTo>
                    <a:pt x="54" y="635"/>
                  </a:lnTo>
                  <a:lnTo>
                    <a:pt x="52" y="623"/>
                  </a:lnTo>
                  <a:lnTo>
                    <a:pt x="50" y="614"/>
                  </a:lnTo>
                  <a:lnTo>
                    <a:pt x="50" y="604"/>
                  </a:lnTo>
                  <a:lnTo>
                    <a:pt x="48" y="593"/>
                  </a:lnTo>
                  <a:lnTo>
                    <a:pt x="46" y="581"/>
                  </a:lnTo>
                  <a:lnTo>
                    <a:pt x="46" y="570"/>
                  </a:lnTo>
                  <a:lnTo>
                    <a:pt x="44" y="560"/>
                  </a:lnTo>
                  <a:lnTo>
                    <a:pt x="44" y="549"/>
                  </a:lnTo>
                  <a:lnTo>
                    <a:pt x="42" y="538"/>
                  </a:lnTo>
                  <a:lnTo>
                    <a:pt x="42" y="526"/>
                  </a:lnTo>
                  <a:lnTo>
                    <a:pt x="38" y="515"/>
                  </a:lnTo>
                  <a:lnTo>
                    <a:pt x="38" y="503"/>
                  </a:lnTo>
                  <a:lnTo>
                    <a:pt x="36" y="490"/>
                  </a:lnTo>
                  <a:lnTo>
                    <a:pt x="36" y="479"/>
                  </a:lnTo>
                  <a:lnTo>
                    <a:pt x="35" y="469"/>
                  </a:lnTo>
                  <a:lnTo>
                    <a:pt x="35" y="458"/>
                  </a:lnTo>
                  <a:lnTo>
                    <a:pt x="33" y="444"/>
                  </a:lnTo>
                  <a:lnTo>
                    <a:pt x="31" y="433"/>
                  </a:lnTo>
                  <a:lnTo>
                    <a:pt x="31" y="424"/>
                  </a:lnTo>
                  <a:lnTo>
                    <a:pt x="31" y="412"/>
                  </a:lnTo>
                  <a:lnTo>
                    <a:pt x="29" y="399"/>
                  </a:lnTo>
                  <a:lnTo>
                    <a:pt x="29" y="389"/>
                  </a:lnTo>
                  <a:lnTo>
                    <a:pt x="29" y="378"/>
                  </a:lnTo>
                  <a:lnTo>
                    <a:pt x="29" y="367"/>
                  </a:lnTo>
                  <a:lnTo>
                    <a:pt x="27" y="355"/>
                  </a:lnTo>
                  <a:lnTo>
                    <a:pt x="27" y="346"/>
                  </a:lnTo>
                  <a:lnTo>
                    <a:pt x="25" y="334"/>
                  </a:lnTo>
                  <a:lnTo>
                    <a:pt x="25" y="323"/>
                  </a:lnTo>
                  <a:lnTo>
                    <a:pt x="25" y="311"/>
                  </a:lnTo>
                  <a:lnTo>
                    <a:pt x="25" y="302"/>
                  </a:lnTo>
                  <a:lnTo>
                    <a:pt x="25" y="292"/>
                  </a:lnTo>
                  <a:lnTo>
                    <a:pt x="25" y="285"/>
                  </a:lnTo>
                  <a:lnTo>
                    <a:pt x="25" y="273"/>
                  </a:lnTo>
                  <a:lnTo>
                    <a:pt x="25" y="264"/>
                  </a:lnTo>
                  <a:lnTo>
                    <a:pt x="25" y="256"/>
                  </a:lnTo>
                  <a:lnTo>
                    <a:pt x="25" y="247"/>
                  </a:lnTo>
                  <a:lnTo>
                    <a:pt x="25" y="239"/>
                  </a:lnTo>
                  <a:lnTo>
                    <a:pt x="27" y="232"/>
                  </a:lnTo>
                  <a:lnTo>
                    <a:pt x="27" y="224"/>
                  </a:lnTo>
                  <a:lnTo>
                    <a:pt x="29" y="216"/>
                  </a:lnTo>
                  <a:lnTo>
                    <a:pt x="29" y="209"/>
                  </a:lnTo>
                  <a:lnTo>
                    <a:pt x="31" y="201"/>
                  </a:lnTo>
                  <a:lnTo>
                    <a:pt x="31" y="194"/>
                  </a:lnTo>
                  <a:lnTo>
                    <a:pt x="31" y="188"/>
                  </a:lnTo>
                  <a:lnTo>
                    <a:pt x="31" y="180"/>
                  </a:lnTo>
                  <a:lnTo>
                    <a:pt x="33" y="173"/>
                  </a:lnTo>
                  <a:lnTo>
                    <a:pt x="33" y="167"/>
                  </a:lnTo>
                  <a:lnTo>
                    <a:pt x="33" y="161"/>
                  </a:lnTo>
                  <a:lnTo>
                    <a:pt x="33" y="154"/>
                  </a:lnTo>
                  <a:lnTo>
                    <a:pt x="33" y="148"/>
                  </a:lnTo>
                  <a:lnTo>
                    <a:pt x="33" y="142"/>
                  </a:lnTo>
                  <a:lnTo>
                    <a:pt x="35" y="137"/>
                  </a:lnTo>
                  <a:lnTo>
                    <a:pt x="35" y="125"/>
                  </a:lnTo>
                  <a:lnTo>
                    <a:pt x="36" y="114"/>
                  </a:lnTo>
                  <a:lnTo>
                    <a:pt x="36" y="104"/>
                  </a:lnTo>
                  <a:lnTo>
                    <a:pt x="36" y="95"/>
                  </a:lnTo>
                  <a:lnTo>
                    <a:pt x="36" y="85"/>
                  </a:lnTo>
                  <a:lnTo>
                    <a:pt x="36" y="76"/>
                  </a:lnTo>
                  <a:lnTo>
                    <a:pt x="36" y="66"/>
                  </a:lnTo>
                  <a:lnTo>
                    <a:pt x="36" y="61"/>
                  </a:lnTo>
                  <a:lnTo>
                    <a:pt x="36" y="53"/>
                  </a:lnTo>
                  <a:lnTo>
                    <a:pt x="36" y="47"/>
                  </a:lnTo>
                  <a:lnTo>
                    <a:pt x="36" y="40"/>
                  </a:lnTo>
                  <a:lnTo>
                    <a:pt x="36" y="34"/>
                  </a:lnTo>
                  <a:lnTo>
                    <a:pt x="36" y="28"/>
                  </a:lnTo>
                  <a:lnTo>
                    <a:pt x="38" y="25"/>
                  </a:lnTo>
                  <a:lnTo>
                    <a:pt x="38" y="15"/>
                  </a:lnTo>
                  <a:lnTo>
                    <a:pt x="42" y="7"/>
                  </a:lnTo>
                  <a:lnTo>
                    <a:pt x="46" y="4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5" y="2"/>
                  </a:lnTo>
                  <a:lnTo>
                    <a:pt x="67" y="4"/>
                  </a:lnTo>
                  <a:lnTo>
                    <a:pt x="71" y="9"/>
                  </a:lnTo>
                  <a:lnTo>
                    <a:pt x="73" y="13"/>
                  </a:lnTo>
                  <a:lnTo>
                    <a:pt x="73" y="19"/>
                  </a:lnTo>
                  <a:lnTo>
                    <a:pt x="74" y="26"/>
                  </a:lnTo>
                  <a:lnTo>
                    <a:pt x="76" y="34"/>
                  </a:lnTo>
                  <a:lnTo>
                    <a:pt x="76" y="40"/>
                  </a:lnTo>
                  <a:lnTo>
                    <a:pt x="76" y="49"/>
                  </a:lnTo>
                  <a:lnTo>
                    <a:pt x="78" y="59"/>
                  </a:lnTo>
                  <a:lnTo>
                    <a:pt x="78" y="68"/>
                  </a:lnTo>
                  <a:lnTo>
                    <a:pt x="80" y="78"/>
                  </a:lnTo>
                  <a:lnTo>
                    <a:pt x="80" y="89"/>
                  </a:lnTo>
                  <a:lnTo>
                    <a:pt x="82" y="102"/>
                  </a:lnTo>
                  <a:lnTo>
                    <a:pt x="82" y="114"/>
                  </a:lnTo>
                  <a:lnTo>
                    <a:pt x="82" y="127"/>
                  </a:lnTo>
                  <a:lnTo>
                    <a:pt x="82" y="139"/>
                  </a:lnTo>
                  <a:lnTo>
                    <a:pt x="82" y="152"/>
                  </a:lnTo>
                  <a:lnTo>
                    <a:pt x="82" y="167"/>
                  </a:lnTo>
                  <a:lnTo>
                    <a:pt x="82" y="180"/>
                  </a:lnTo>
                  <a:lnTo>
                    <a:pt x="82" y="196"/>
                  </a:lnTo>
                  <a:lnTo>
                    <a:pt x="82" y="211"/>
                  </a:lnTo>
                  <a:lnTo>
                    <a:pt x="84" y="228"/>
                  </a:lnTo>
                  <a:lnTo>
                    <a:pt x="84" y="243"/>
                  </a:lnTo>
                  <a:lnTo>
                    <a:pt x="84" y="258"/>
                  </a:lnTo>
                  <a:lnTo>
                    <a:pt x="84" y="273"/>
                  </a:lnTo>
                  <a:lnTo>
                    <a:pt x="84" y="291"/>
                  </a:lnTo>
                  <a:lnTo>
                    <a:pt x="84" y="308"/>
                  </a:lnTo>
                  <a:lnTo>
                    <a:pt x="84" y="325"/>
                  </a:lnTo>
                  <a:lnTo>
                    <a:pt x="84" y="340"/>
                  </a:lnTo>
                  <a:lnTo>
                    <a:pt x="84" y="357"/>
                  </a:lnTo>
                  <a:lnTo>
                    <a:pt x="84" y="372"/>
                  </a:lnTo>
                  <a:lnTo>
                    <a:pt x="84" y="391"/>
                  </a:lnTo>
                  <a:lnTo>
                    <a:pt x="84" y="405"/>
                  </a:lnTo>
                  <a:lnTo>
                    <a:pt x="84" y="424"/>
                  </a:lnTo>
                  <a:lnTo>
                    <a:pt x="84" y="439"/>
                  </a:lnTo>
                  <a:lnTo>
                    <a:pt x="84" y="456"/>
                  </a:lnTo>
                  <a:lnTo>
                    <a:pt x="84" y="471"/>
                  </a:lnTo>
                  <a:lnTo>
                    <a:pt x="84" y="488"/>
                  </a:lnTo>
                  <a:lnTo>
                    <a:pt x="84" y="503"/>
                  </a:lnTo>
                  <a:lnTo>
                    <a:pt x="84" y="519"/>
                  </a:lnTo>
                  <a:lnTo>
                    <a:pt x="84" y="534"/>
                  </a:lnTo>
                  <a:lnTo>
                    <a:pt x="84" y="549"/>
                  </a:lnTo>
                  <a:lnTo>
                    <a:pt x="84" y="562"/>
                  </a:lnTo>
                  <a:lnTo>
                    <a:pt x="84" y="577"/>
                  </a:lnTo>
                  <a:lnTo>
                    <a:pt x="84" y="591"/>
                  </a:lnTo>
                  <a:lnTo>
                    <a:pt x="84" y="606"/>
                  </a:lnTo>
                  <a:lnTo>
                    <a:pt x="84" y="617"/>
                  </a:lnTo>
                  <a:lnTo>
                    <a:pt x="84" y="629"/>
                  </a:lnTo>
                  <a:lnTo>
                    <a:pt x="84" y="640"/>
                  </a:lnTo>
                  <a:lnTo>
                    <a:pt x="84" y="654"/>
                  </a:lnTo>
                  <a:lnTo>
                    <a:pt x="84" y="663"/>
                  </a:lnTo>
                  <a:lnTo>
                    <a:pt x="86" y="673"/>
                  </a:lnTo>
                  <a:lnTo>
                    <a:pt x="88" y="682"/>
                  </a:lnTo>
                  <a:lnTo>
                    <a:pt x="88" y="692"/>
                  </a:lnTo>
                  <a:lnTo>
                    <a:pt x="88" y="699"/>
                  </a:lnTo>
                  <a:lnTo>
                    <a:pt x="90" y="705"/>
                  </a:lnTo>
                  <a:lnTo>
                    <a:pt x="90" y="712"/>
                  </a:lnTo>
                  <a:lnTo>
                    <a:pt x="92" y="718"/>
                  </a:lnTo>
                  <a:lnTo>
                    <a:pt x="93" y="726"/>
                  </a:lnTo>
                  <a:lnTo>
                    <a:pt x="97" y="731"/>
                  </a:lnTo>
                  <a:lnTo>
                    <a:pt x="103" y="737"/>
                  </a:lnTo>
                  <a:lnTo>
                    <a:pt x="109" y="743"/>
                  </a:lnTo>
                  <a:lnTo>
                    <a:pt x="116" y="749"/>
                  </a:lnTo>
                  <a:lnTo>
                    <a:pt x="128" y="754"/>
                  </a:lnTo>
                  <a:lnTo>
                    <a:pt x="137" y="758"/>
                  </a:lnTo>
                  <a:lnTo>
                    <a:pt x="149" y="764"/>
                  </a:lnTo>
                  <a:lnTo>
                    <a:pt x="154" y="766"/>
                  </a:lnTo>
                  <a:lnTo>
                    <a:pt x="160" y="768"/>
                  </a:lnTo>
                  <a:lnTo>
                    <a:pt x="168" y="769"/>
                  </a:lnTo>
                  <a:lnTo>
                    <a:pt x="173" y="771"/>
                  </a:lnTo>
                  <a:lnTo>
                    <a:pt x="181" y="773"/>
                  </a:lnTo>
                  <a:lnTo>
                    <a:pt x="187" y="773"/>
                  </a:lnTo>
                  <a:lnTo>
                    <a:pt x="192" y="775"/>
                  </a:lnTo>
                  <a:lnTo>
                    <a:pt x="198" y="777"/>
                  </a:lnTo>
                  <a:lnTo>
                    <a:pt x="204" y="777"/>
                  </a:lnTo>
                  <a:lnTo>
                    <a:pt x="211" y="779"/>
                  </a:lnTo>
                  <a:lnTo>
                    <a:pt x="217" y="779"/>
                  </a:lnTo>
                  <a:lnTo>
                    <a:pt x="225" y="781"/>
                  </a:lnTo>
                  <a:lnTo>
                    <a:pt x="230" y="781"/>
                  </a:lnTo>
                  <a:lnTo>
                    <a:pt x="236" y="781"/>
                  </a:lnTo>
                  <a:lnTo>
                    <a:pt x="244" y="781"/>
                  </a:lnTo>
                  <a:lnTo>
                    <a:pt x="249" y="781"/>
                  </a:lnTo>
                  <a:lnTo>
                    <a:pt x="255" y="781"/>
                  </a:lnTo>
                  <a:lnTo>
                    <a:pt x="261" y="781"/>
                  </a:lnTo>
                  <a:lnTo>
                    <a:pt x="266" y="781"/>
                  </a:lnTo>
                  <a:lnTo>
                    <a:pt x="274" y="781"/>
                  </a:lnTo>
                  <a:lnTo>
                    <a:pt x="280" y="781"/>
                  </a:lnTo>
                  <a:lnTo>
                    <a:pt x="289" y="779"/>
                  </a:lnTo>
                  <a:lnTo>
                    <a:pt x="293" y="779"/>
                  </a:lnTo>
                  <a:lnTo>
                    <a:pt x="299" y="779"/>
                  </a:lnTo>
                  <a:lnTo>
                    <a:pt x="306" y="779"/>
                  </a:lnTo>
                  <a:lnTo>
                    <a:pt x="314" y="779"/>
                  </a:lnTo>
                  <a:lnTo>
                    <a:pt x="320" y="777"/>
                  </a:lnTo>
                  <a:lnTo>
                    <a:pt x="327" y="777"/>
                  </a:lnTo>
                  <a:lnTo>
                    <a:pt x="337" y="777"/>
                  </a:lnTo>
                  <a:lnTo>
                    <a:pt x="346" y="777"/>
                  </a:lnTo>
                  <a:lnTo>
                    <a:pt x="356" y="775"/>
                  </a:lnTo>
                  <a:lnTo>
                    <a:pt x="363" y="775"/>
                  </a:lnTo>
                  <a:lnTo>
                    <a:pt x="375" y="775"/>
                  </a:lnTo>
                  <a:lnTo>
                    <a:pt x="386" y="775"/>
                  </a:lnTo>
                  <a:lnTo>
                    <a:pt x="394" y="773"/>
                  </a:lnTo>
                  <a:lnTo>
                    <a:pt x="405" y="773"/>
                  </a:lnTo>
                  <a:lnTo>
                    <a:pt x="417" y="771"/>
                  </a:lnTo>
                  <a:lnTo>
                    <a:pt x="428" y="771"/>
                  </a:lnTo>
                  <a:lnTo>
                    <a:pt x="439" y="769"/>
                  </a:lnTo>
                  <a:lnTo>
                    <a:pt x="451" y="769"/>
                  </a:lnTo>
                  <a:lnTo>
                    <a:pt x="464" y="769"/>
                  </a:lnTo>
                  <a:lnTo>
                    <a:pt x="476" y="769"/>
                  </a:lnTo>
                  <a:lnTo>
                    <a:pt x="487" y="768"/>
                  </a:lnTo>
                  <a:lnTo>
                    <a:pt x="500" y="768"/>
                  </a:lnTo>
                  <a:lnTo>
                    <a:pt x="512" y="766"/>
                  </a:lnTo>
                  <a:lnTo>
                    <a:pt x="525" y="766"/>
                  </a:lnTo>
                  <a:lnTo>
                    <a:pt x="536" y="766"/>
                  </a:lnTo>
                  <a:lnTo>
                    <a:pt x="550" y="764"/>
                  </a:lnTo>
                  <a:lnTo>
                    <a:pt x="563" y="764"/>
                  </a:lnTo>
                  <a:lnTo>
                    <a:pt x="576" y="764"/>
                  </a:lnTo>
                  <a:lnTo>
                    <a:pt x="590" y="764"/>
                  </a:lnTo>
                  <a:lnTo>
                    <a:pt x="601" y="762"/>
                  </a:lnTo>
                  <a:lnTo>
                    <a:pt x="614" y="762"/>
                  </a:lnTo>
                  <a:lnTo>
                    <a:pt x="626" y="762"/>
                  </a:lnTo>
                  <a:lnTo>
                    <a:pt x="639" y="760"/>
                  </a:lnTo>
                  <a:lnTo>
                    <a:pt x="650" y="760"/>
                  </a:lnTo>
                  <a:lnTo>
                    <a:pt x="664" y="758"/>
                  </a:lnTo>
                  <a:lnTo>
                    <a:pt x="675" y="758"/>
                  </a:lnTo>
                  <a:lnTo>
                    <a:pt x="686" y="758"/>
                  </a:lnTo>
                  <a:lnTo>
                    <a:pt x="698" y="756"/>
                  </a:lnTo>
                  <a:lnTo>
                    <a:pt x="709" y="756"/>
                  </a:lnTo>
                  <a:lnTo>
                    <a:pt x="719" y="756"/>
                  </a:lnTo>
                  <a:lnTo>
                    <a:pt x="730" y="754"/>
                  </a:lnTo>
                  <a:lnTo>
                    <a:pt x="742" y="754"/>
                  </a:lnTo>
                  <a:lnTo>
                    <a:pt x="751" y="754"/>
                  </a:lnTo>
                  <a:lnTo>
                    <a:pt x="763" y="754"/>
                  </a:lnTo>
                  <a:lnTo>
                    <a:pt x="770" y="752"/>
                  </a:lnTo>
                  <a:lnTo>
                    <a:pt x="780" y="752"/>
                  </a:lnTo>
                  <a:lnTo>
                    <a:pt x="787" y="750"/>
                  </a:lnTo>
                  <a:lnTo>
                    <a:pt x="797" y="750"/>
                  </a:lnTo>
                  <a:lnTo>
                    <a:pt x="804" y="750"/>
                  </a:lnTo>
                  <a:lnTo>
                    <a:pt x="810" y="750"/>
                  </a:lnTo>
                  <a:lnTo>
                    <a:pt x="816" y="750"/>
                  </a:lnTo>
                  <a:lnTo>
                    <a:pt x="823" y="750"/>
                  </a:lnTo>
                  <a:lnTo>
                    <a:pt x="829" y="749"/>
                  </a:lnTo>
                  <a:lnTo>
                    <a:pt x="835" y="749"/>
                  </a:lnTo>
                  <a:lnTo>
                    <a:pt x="839" y="749"/>
                  </a:lnTo>
                  <a:lnTo>
                    <a:pt x="842" y="749"/>
                  </a:lnTo>
                  <a:lnTo>
                    <a:pt x="850" y="749"/>
                  </a:lnTo>
                  <a:lnTo>
                    <a:pt x="854" y="749"/>
                  </a:lnTo>
                  <a:lnTo>
                    <a:pt x="859" y="747"/>
                  </a:lnTo>
                  <a:lnTo>
                    <a:pt x="867" y="752"/>
                  </a:lnTo>
                  <a:lnTo>
                    <a:pt x="873" y="760"/>
                  </a:lnTo>
                  <a:lnTo>
                    <a:pt x="878" y="771"/>
                  </a:lnTo>
                  <a:lnTo>
                    <a:pt x="880" y="781"/>
                  </a:lnTo>
                  <a:lnTo>
                    <a:pt x="877" y="792"/>
                  </a:lnTo>
                  <a:lnTo>
                    <a:pt x="873" y="796"/>
                  </a:lnTo>
                  <a:lnTo>
                    <a:pt x="871" y="802"/>
                  </a:lnTo>
                  <a:lnTo>
                    <a:pt x="863" y="804"/>
                  </a:lnTo>
                  <a:lnTo>
                    <a:pt x="858" y="807"/>
                  </a:lnTo>
                  <a:lnTo>
                    <a:pt x="858" y="807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49" name="Freeform 1285">
              <a:extLst>
                <a:ext uri="{FF2B5EF4-FFF2-40B4-BE49-F238E27FC236}">
                  <a16:creationId xmlns:a16="http://schemas.microsoft.com/office/drawing/2014/main" xmlns="" id="{5D70DB4C-74BC-4417-A109-2E8F45D30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081"/>
              <a:ext cx="105" cy="65"/>
            </a:xfrm>
            <a:custGeom>
              <a:avLst/>
              <a:gdLst>
                <a:gd name="T0" fmla="*/ 187 w 211"/>
                <a:gd name="T1" fmla="*/ 6 h 131"/>
                <a:gd name="T2" fmla="*/ 170 w 211"/>
                <a:gd name="T3" fmla="*/ 2 h 131"/>
                <a:gd name="T4" fmla="*/ 149 w 211"/>
                <a:gd name="T5" fmla="*/ 0 h 131"/>
                <a:gd name="T6" fmla="*/ 128 w 211"/>
                <a:gd name="T7" fmla="*/ 0 h 131"/>
                <a:gd name="T8" fmla="*/ 103 w 211"/>
                <a:gd name="T9" fmla="*/ 0 h 131"/>
                <a:gd name="T10" fmla="*/ 76 w 211"/>
                <a:gd name="T11" fmla="*/ 0 h 131"/>
                <a:gd name="T12" fmla="*/ 54 w 211"/>
                <a:gd name="T13" fmla="*/ 0 h 131"/>
                <a:gd name="T14" fmla="*/ 33 w 211"/>
                <a:gd name="T15" fmla="*/ 2 h 131"/>
                <a:gd name="T16" fmla="*/ 18 w 211"/>
                <a:gd name="T17" fmla="*/ 8 h 131"/>
                <a:gd name="T18" fmla="*/ 6 w 211"/>
                <a:gd name="T19" fmla="*/ 19 h 131"/>
                <a:gd name="T20" fmla="*/ 2 w 211"/>
                <a:gd name="T21" fmla="*/ 40 h 131"/>
                <a:gd name="T22" fmla="*/ 0 w 211"/>
                <a:gd name="T23" fmla="*/ 67 h 131"/>
                <a:gd name="T24" fmla="*/ 2 w 211"/>
                <a:gd name="T25" fmla="*/ 93 h 131"/>
                <a:gd name="T26" fmla="*/ 4 w 211"/>
                <a:gd name="T27" fmla="*/ 116 h 131"/>
                <a:gd name="T28" fmla="*/ 12 w 211"/>
                <a:gd name="T29" fmla="*/ 128 h 131"/>
                <a:gd name="T30" fmla="*/ 29 w 211"/>
                <a:gd name="T31" fmla="*/ 130 h 131"/>
                <a:gd name="T32" fmla="*/ 48 w 211"/>
                <a:gd name="T33" fmla="*/ 130 h 131"/>
                <a:gd name="T34" fmla="*/ 69 w 211"/>
                <a:gd name="T35" fmla="*/ 130 h 131"/>
                <a:gd name="T36" fmla="*/ 95 w 211"/>
                <a:gd name="T37" fmla="*/ 131 h 131"/>
                <a:gd name="T38" fmla="*/ 120 w 211"/>
                <a:gd name="T39" fmla="*/ 131 h 131"/>
                <a:gd name="T40" fmla="*/ 145 w 211"/>
                <a:gd name="T41" fmla="*/ 131 h 131"/>
                <a:gd name="T42" fmla="*/ 166 w 211"/>
                <a:gd name="T43" fmla="*/ 131 h 131"/>
                <a:gd name="T44" fmla="*/ 187 w 211"/>
                <a:gd name="T45" fmla="*/ 130 h 131"/>
                <a:gd name="T46" fmla="*/ 202 w 211"/>
                <a:gd name="T47" fmla="*/ 130 h 131"/>
                <a:gd name="T48" fmla="*/ 208 w 211"/>
                <a:gd name="T49" fmla="*/ 120 h 131"/>
                <a:gd name="T50" fmla="*/ 209 w 211"/>
                <a:gd name="T51" fmla="*/ 99 h 131"/>
                <a:gd name="T52" fmla="*/ 211 w 211"/>
                <a:gd name="T53" fmla="*/ 74 h 131"/>
                <a:gd name="T54" fmla="*/ 209 w 211"/>
                <a:gd name="T55" fmla="*/ 48 h 131"/>
                <a:gd name="T56" fmla="*/ 208 w 211"/>
                <a:gd name="T57" fmla="*/ 35 h 131"/>
                <a:gd name="T58" fmla="*/ 200 w 211"/>
                <a:gd name="T59" fmla="*/ 36 h 131"/>
                <a:gd name="T60" fmla="*/ 196 w 211"/>
                <a:gd name="T61" fmla="*/ 55 h 131"/>
                <a:gd name="T62" fmla="*/ 196 w 211"/>
                <a:gd name="T63" fmla="*/ 76 h 131"/>
                <a:gd name="T64" fmla="*/ 194 w 211"/>
                <a:gd name="T65" fmla="*/ 95 h 131"/>
                <a:gd name="T66" fmla="*/ 185 w 211"/>
                <a:gd name="T67" fmla="*/ 107 h 131"/>
                <a:gd name="T68" fmla="*/ 160 w 211"/>
                <a:gd name="T69" fmla="*/ 109 h 131"/>
                <a:gd name="T70" fmla="*/ 139 w 211"/>
                <a:gd name="T71" fmla="*/ 109 h 131"/>
                <a:gd name="T72" fmla="*/ 120 w 211"/>
                <a:gd name="T73" fmla="*/ 111 h 131"/>
                <a:gd name="T74" fmla="*/ 97 w 211"/>
                <a:gd name="T75" fmla="*/ 111 h 131"/>
                <a:gd name="T76" fmla="*/ 76 w 211"/>
                <a:gd name="T77" fmla="*/ 111 h 131"/>
                <a:gd name="T78" fmla="*/ 57 w 211"/>
                <a:gd name="T79" fmla="*/ 109 h 131"/>
                <a:gd name="T80" fmla="*/ 37 w 211"/>
                <a:gd name="T81" fmla="*/ 105 h 131"/>
                <a:gd name="T82" fmla="*/ 25 w 211"/>
                <a:gd name="T83" fmla="*/ 95 h 131"/>
                <a:gd name="T84" fmla="*/ 19 w 211"/>
                <a:gd name="T85" fmla="*/ 74 h 131"/>
                <a:gd name="T86" fmla="*/ 18 w 211"/>
                <a:gd name="T87" fmla="*/ 57 h 131"/>
                <a:gd name="T88" fmla="*/ 18 w 211"/>
                <a:gd name="T89" fmla="*/ 40 h 131"/>
                <a:gd name="T90" fmla="*/ 29 w 211"/>
                <a:gd name="T91" fmla="*/ 25 h 131"/>
                <a:gd name="T92" fmla="*/ 54 w 211"/>
                <a:gd name="T93" fmla="*/ 21 h 131"/>
                <a:gd name="T94" fmla="*/ 69 w 211"/>
                <a:gd name="T95" fmla="*/ 19 h 131"/>
                <a:gd name="T96" fmla="*/ 88 w 211"/>
                <a:gd name="T97" fmla="*/ 19 h 131"/>
                <a:gd name="T98" fmla="*/ 107 w 211"/>
                <a:gd name="T99" fmla="*/ 19 h 131"/>
                <a:gd name="T100" fmla="*/ 124 w 211"/>
                <a:gd name="T101" fmla="*/ 19 h 131"/>
                <a:gd name="T102" fmla="*/ 141 w 211"/>
                <a:gd name="T103" fmla="*/ 19 h 131"/>
                <a:gd name="T104" fmla="*/ 166 w 211"/>
                <a:gd name="T105" fmla="*/ 19 h 131"/>
                <a:gd name="T106" fmla="*/ 183 w 211"/>
                <a:gd name="T107" fmla="*/ 21 h 131"/>
                <a:gd name="T108" fmla="*/ 204 w 211"/>
                <a:gd name="T109" fmla="*/ 19 h 131"/>
                <a:gd name="T110" fmla="*/ 204 w 211"/>
                <a:gd name="T111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1" h="131">
                  <a:moveTo>
                    <a:pt x="198" y="8"/>
                  </a:moveTo>
                  <a:lnTo>
                    <a:pt x="194" y="6"/>
                  </a:lnTo>
                  <a:lnTo>
                    <a:pt x="187" y="6"/>
                  </a:lnTo>
                  <a:lnTo>
                    <a:pt x="181" y="4"/>
                  </a:lnTo>
                  <a:lnTo>
                    <a:pt x="177" y="2"/>
                  </a:lnTo>
                  <a:lnTo>
                    <a:pt x="170" y="2"/>
                  </a:lnTo>
                  <a:lnTo>
                    <a:pt x="164" y="2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5" y="0"/>
                  </a:lnTo>
                  <a:lnTo>
                    <a:pt x="128" y="0"/>
                  </a:lnTo>
                  <a:lnTo>
                    <a:pt x="118" y="0"/>
                  </a:lnTo>
                  <a:lnTo>
                    <a:pt x="111" y="0"/>
                  </a:lnTo>
                  <a:lnTo>
                    <a:pt x="103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46" y="2"/>
                  </a:lnTo>
                  <a:lnTo>
                    <a:pt x="40" y="2"/>
                  </a:lnTo>
                  <a:lnTo>
                    <a:pt x="33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8" y="8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6" y="19"/>
                  </a:lnTo>
                  <a:lnTo>
                    <a:pt x="4" y="25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2" y="48"/>
                  </a:lnTo>
                  <a:lnTo>
                    <a:pt x="0" y="57"/>
                  </a:lnTo>
                  <a:lnTo>
                    <a:pt x="0" y="67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93"/>
                  </a:lnTo>
                  <a:lnTo>
                    <a:pt x="2" y="101"/>
                  </a:lnTo>
                  <a:lnTo>
                    <a:pt x="4" y="109"/>
                  </a:lnTo>
                  <a:lnTo>
                    <a:pt x="4" y="116"/>
                  </a:lnTo>
                  <a:lnTo>
                    <a:pt x="6" y="122"/>
                  </a:lnTo>
                  <a:lnTo>
                    <a:pt x="10" y="124"/>
                  </a:lnTo>
                  <a:lnTo>
                    <a:pt x="12" y="128"/>
                  </a:lnTo>
                  <a:lnTo>
                    <a:pt x="16" y="128"/>
                  </a:lnTo>
                  <a:lnTo>
                    <a:pt x="25" y="130"/>
                  </a:lnTo>
                  <a:lnTo>
                    <a:pt x="29" y="130"/>
                  </a:lnTo>
                  <a:lnTo>
                    <a:pt x="35" y="130"/>
                  </a:lnTo>
                  <a:lnTo>
                    <a:pt x="40" y="130"/>
                  </a:lnTo>
                  <a:lnTo>
                    <a:pt x="48" y="130"/>
                  </a:lnTo>
                  <a:lnTo>
                    <a:pt x="54" y="130"/>
                  </a:lnTo>
                  <a:lnTo>
                    <a:pt x="61" y="130"/>
                  </a:lnTo>
                  <a:lnTo>
                    <a:pt x="69" y="130"/>
                  </a:lnTo>
                  <a:lnTo>
                    <a:pt x="78" y="131"/>
                  </a:lnTo>
                  <a:lnTo>
                    <a:pt x="86" y="131"/>
                  </a:lnTo>
                  <a:lnTo>
                    <a:pt x="95" y="131"/>
                  </a:lnTo>
                  <a:lnTo>
                    <a:pt x="103" y="131"/>
                  </a:lnTo>
                  <a:lnTo>
                    <a:pt x="113" y="131"/>
                  </a:lnTo>
                  <a:lnTo>
                    <a:pt x="120" y="131"/>
                  </a:lnTo>
                  <a:lnTo>
                    <a:pt x="130" y="131"/>
                  </a:lnTo>
                  <a:lnTo>
                    <a:pt x="137" y="131"/>
                  </a:lnTo>
                  <a:lnTo>
                    <a:pt x="145" y="131"/>
                  </a:lnTo>
                  <a:lnTo>
                    <a:pt x="152" y="131"/>
                  </a:lnTo>
                  <a:lnTo>
                    <a:pt x="160" y="131"/>
                  </a:lnTo>
                  <a:lnTo>
                    <a:pt x="166" y="131"/>
                  </a:lnTo>
                  <a:lnTo>
                    <a:pt x="175" y="131"/>
                  </a:lnTo>
                  <a:lnTo>
                    <a:pt x="181" y="130"/>
                  </a:lnTo>
                  <a:lnTo>
                    <a:pt x="187" y="130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202" y="130"/>
                  </a:lnTo>
                  <a:lnTo>
                    <a:pt x="208" y="128"/>
                  </a:lnTo>
                  <a:lnTo>
                    <a:pt x="208" y="124"/>
                  </a:lnTo>
                  <a:lnTo>
                    <a:pt x="208" y="120"/>
                  </a:lnTo>
                  <a:lnTo>
                    <a:pt x="209" y="114"/>
                  </a:lnTo>
                  <a:lnTo>
                    <a:pt x="209" y="107"/>
                  </a:lnTo>
                  <a:lnTo>
                    <a:pt x="209" y="99"/>
                  </a:lnTo>
                  <a:lnTo>
                    <a:pt x="211" y="90"/>
                  </a:lnTo>
                  <a:lnTo>
                    <a:pt x="211" y="82"/>
                  </a:lnTo>
                  <a:lnTo>
                    <a:pt x="211" y="74"/>
                  </a:lnTo>
                  <a:lnTo>
                    <a:pt x="211" y="65"/>
                  </a:lnTo>
                  <a:lnTo>
                    <a:pt x="209" y="57"/>
                  </a:lnTo>
                  <a:lnTo>
                    <a:pt x="209" y="48"/>
                  </a:lnTo>
                  <a:lnTo>
                    <a:pt x="209" y="42"/>
                  </a:lnTo>
                  <a:lnTo>
                    <a:pt x="208" y="36"/>
                  </a:lnTo>
                  <a:lnTo>
                    <a:pt x="208" y="35"/>
                  </a:lnTo>
                  <a:lnTo>
                    <a:pt x="206" y="31"/>
                  </a:lnTo>
                  <a:lnTo>
                    <a:pt x="206" y="31"/>
                  </a:lnTo>
                  <a:lnTo>
                    <a:pt x="200" y="36"/>
                  </a:lnTo>
                  <a:lnTo>
                    <a:pt x="198" y="44"/>
                  </a:lnTo>
                  <a:lnTo>
                    <a:pt x="198" y="50"/>
                  </a:lnTo>
                  <a:lnTo>
                    <a:pt x="196" y="55"/>
                  </a:lnTo>
                  <a:lnTo>
                    <a:pt x="196" y="63"/>
                  </a:lnTo>
                  <a:lnTo>
                    <a:pt x="196" y="71"/>
                  </a:lnTo>
                  <a:lnTo>
                    <a:pt x="196" y="76"/>
                  </a:lnTo>
                  <a:lnTo>
                    <a:pt x="196" y="84"/>
                  </a:lnTo>
                  <a:lnTo>
                    <a:pt x="194" y="88"/>
                  </a:lnTo>
                  <a:lnTo>
                    <a:pt x="194" y="95"/>
                  </a:lnTo>
                  <a:lnTo>
                    <a:pt x="192" y="103"/>
                  </a:lnTo>
                  <a:lnTo>
                    <a:pt x="189" y="107"/>
                  </a:lnTo>
                  <a:lnTo>
                    <a:pt x="185" y="107"/>
                  </a:lnTo>
                  <a:lnTo>
                    <a:pt x="179" y="109"/>
                  </a:lnTo>
                  <a:lnTo>
                    <a:pt x="170" y="109"/>
                  </a:lnTo>
                  <a:lnTo>
                    <a:pt x="160" y="109"/>
                  </a:lnTo>
                  <a:lnTo>
                    <a:pt x="152" y="109"/>
                  </a:lnTo>
                  <a:lnTo>
                    <a:pt x="147" y="109"/>
                  </a:lnTo>
                  <a:lnTo>
                    <a:pt x="139" y="109"/>
                  </a:lnTo>
                  <a:lnTo>
                    <a:pt x="133" y="111"/>
                  </a:lnTo>
                  <a:lnTo>
                    <a:pt x="126" y="111"/>
                  </a:lnTo>
                  <a:lnTo>
                    <a:pt x="120" y="111"/>
                  </a:lnTo>
                  <a:lnTo>
                    <a:pt x="113" y="111"/>
                  </a:lnTo>
                  <a:lnTo>
                    <a:pt x="105" y="112"/>
                  </a:lnTo>
                  <a:lnTo>
                    <a:pt x="97" y="111"/>
                  </a:lnTo>
                  <a:lnTo>
                    <a:pt x="90" y="111"/>
                  </a:lnTo>
                  <a:lnTo>
                    <a:pt x="84" y="111"/>
                  </a:lnTo>
                  <a:lnTo>
                    <a:pt x="76" y="111"/>
                  </a:lnTo>
                  <a:lnTo>
                    <a:pt x="71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4" y="109"/>
                  </a:lnTo>
                  <a:lnTo>
                    <a:pt x="42" y="107"/>
                  </a:lnTo>
                  <a:lnTo>
                    <a:pt x="37" y="105"/>
                  </a:lnTo>
                  <a:lnTo>
                    <a:pt x="31" y="103"/>
                  </a:lnTo>
                  <a:lnTo>
                    <a:pt x="29" y="103"/>
                  </a:lnTo>
                  <a:lnTo>
                    <a:pt x="25" y="95"/>
                  </a:lnTo>
                  <a:lnTo>
                    <a:pt x="23" y="86"/>
                  </a:lnTo>
                  <a:lnTo>
                    <a:pt x="21" y="80"/>
                  </a:lnTo>
                  <a:lnTo>
                    <a:pt x="19" y="74"/>
                  </a:lnTo>
                  <a:lnTo>
                    <a:pt x="19" y="69"/>
                  </a:lnTo>
                  <a:lnTo>
                    <a:pt x="19" y="63"/>
                  </a:lnTo>
                  <a:lnTo>
                    <a:pt x="18" y="57"/>
                  </a:lnTo>
                  <a:lnTo>
                    <a:pt x="16" y="52"/>
                  </a:lnTo>
                  <a:lnTo>
                    <a:pt x="16" y="46"/>
                  </a:lnTo>
                  <a:lnTo>
                    <a:pt x="18" y="40"/>
                  </a:lnTo>
                  <a:lnTo>
                    <a:pt x="21" y="33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7" y="23"/>
                  </a:lnTo>
                  <a:lnTo>
                    <a:pt x="44" y="21"/>
                  </a:lnTo>
                  <a:lnTo>
                    <a:pt x="54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5" y="19"/>
                  </a:lnTo>
                  <a:lnTo>
                    <a:pt x="82" y="19"/>
                  </a:lnTo>
                  <a:lnTo>
                    <a:pt x="88" y="19"/>
                  </a:lnTo>
                  <a:lnTo>
                    <a:pt x="94" y="19"/>
                  </a:lnTo>
                  <a:lnTo>
                    <a:pt x="101" y="19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8" y="19"/>
                  </a:lnTo>
                  <a:lnTo>
                    <a:pt x="124" y="19"/>
                  </a:lnTo>
                  <a:lnTo>
                    <a:pt x="130" y="19"/>
                  </a:lnTo>
                  <a:lnTo>
                    <a:pt x="135" y="19"/>
                  </a:lnTo>
                  <a:lnTo>
                    <a:pt x="141" y="19"/>
                  </a:lnTo>
                  <a:lnTo>
                    <a:pt x="147" y="19"/>
                  </a:lnTo>
                  <a:lnTo>
                    <a:pt x="156" y="19"/>
                  </a:lnTo>
                  <a:lnTo>
                    <a:pt x="166" y="19"/>
                  </a:lnTo>
                  <a:lnTo>
                    <a:pt x="171" y="21"/>
                  </a:lnTo>
                  <a:lnTo>
                    <a:pt x="177" y="21"/>
                  </a:lnTo>
                  <a:lnTo>
                    <a:pt x="183" y="21"/>
                  </a:lnTo>
                  <a:lnTo>
                    <a:pt x="192" y="21"/>
                  </a:lnTo>
                  <a:lnTo>
                    <a:pt x="198" y="21"/>
                  </a:lnTo>
                  <a:lnTo>
                    <a:pt x="204" y="19"/>
                  </a:lnTo>
                  <a:lnTo>
                    <a:pt x="208" y="16"/>
                  </a:lnTo>
                  <a:lnTo>
                    <a:pt x="208" y="14"/>
                  </a:lnTo>
                  <a:lnTo>
                    <a:pt x="204" y="12"/>
                  </a:lnTo>
                  <a:lnTo>
                    <a:pt x="198" y="8"/>
                  </a:lnTo>
                  <a:lnTo>
                    <a:pt x="198" y="8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0" name="Freeform 1286">
              <a:extLst>
                <a:ext uri="{FF2B5EF4-FFF2-40B4-BE49-F238E27FC236}">
                  <a16:creationId xmlns:a16="http://schemas.microsoft.com/office/drawing/2014/main" xmlns="" id="{9A0CDFC6-7B16-4067-AA71-344692E48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164"/>
              <a:ext cx="30" cy="24"/>
            </a:xfrm>
            <a:custGeom>
              <a:avLst/>
              <a:gdLst>
                <a:gd name="T0" fmla="*/ 54 w 61"/>
                <a:gd name="T1" fmla="*/ 1 h 47"/>
                <a:gd name="T2" fmla="*/ 50 w 61"/>
                <a:gd name="T3" fmla="*/ 1 h 47"/>
                <a:gd name="T4" fmla="*/ 42 w 61"/>
                <a:gd name="T5" fmla="*/ 1 h 47"/>
                <a:gd name="T6" fmla="*/ 35 w 61"/>
                <a:gd name="T7" fmla="*/ 0 h 47"/>
                <a:gd name="T8" fmla="*/ 27 w 61"/>
                <a:gd name="T9" fmla="*/ 0 h 47"/>
                <a:gd name="T10" fmla="*/ 17 w 61"/>
                <a:gd name="T11" fmla="*/ 0 h 47"/>
                <a:gd name="T12" fmla="*/ 10 w 61"/>
                <a:gd name="T13" fmla="*/ 0 h 47"/>
                <a:gd name="T14" fmla="*/ 6 w 61"/>
                <a:gd name="T15" fmla="*/ 1 h 47"/>
                <a:gd name="T16" fmla="*/ 4 w 61"/>
                <a:gd name="T17" fmla="*/ 5 h 47"/>
                <a:gd name="T18" fmla="*/ 2 w 61"/>
                <a:gd name="T19" fmla="*/ 7 h 47"/>
                <a:gd name="T20" fmla="*/ 0 w 61"/>
                <a:gd name="T21" fmla="*/ 13 h 47"/>
                <a:gd name="T22" fmla="*/ 0 w 61"/>
                <a:gd name="T23" fmla="*/ 20 h 47"/>
                <a:gd name="T24" fmla="*/ 0 w 61"/>
                <a:gd name="T25" fmla="*/ 26 h 47"/>
                <a:gd name="T26" fmla="*/ 0 w 61"/>
                <a:gd name="T27" fmla="*/ 34 h 47"/>
                <a:gd name="T28" fmla="*/ 0 w 61"/>
                <a:gd name="T29" fmla="*/ 39 h 47"/>
                <a:gd name="T30" fmla="*/ 0 w 61"/>
                <a:gd name="T31" fmla="*/ 43 h 47"/>
                <a:gd name="T32" fmla="*/ 4 w 61"/>
                <a:gd name="T33" fmla="*/ 45 h 47"/>
                <a:gd name="T34" fmla="*/ 6 w 61"/>
                <a:gd name="T35" fmla="*/ 45 h 47"/>
                <a:gd name="T36" fmla="*/ 12 w 61"/>
                <a:gd name="T37" fmla="*/ 47 h 47"/>
                <a:gd name="T38" fmla="*/ 21 w 61"/>
                <a:gd name="T39" fmla="*/ 47 h 47"/>
                <a:gd name="T40" fmla="*/ 33 w 61"/>
                <a:gd name="T41" fmla="*/ 47 h 47"/>
                <a:gd name="T42" fmla="*/ 40 w 61"/>
                <a:gd name="T43" fmla="*/ 47 h 47"/>
                <a:gd name="T44" fmla="*/ 50 w 61"/>
                <a:gd name="T45" fmla="*/ 47 h 47"/>
                <a:gd name="T46" fmla="*/ 55 w 61"/>
                <a:gd name="T47" fmla="*/ 45 h 47"/>
                <a:gd name="T48" fmla="*/ 59 w 61"/>
                <a:gd name="T49" fmla="*/ 43 h 47"/>
                <a:gd name="T50" fmla="*/ 59 w 61"/>
                <a:gd name="T51" fmla="*/ 39 h 47"/>
                <a:gd name="T52" fmla="*/ 61 w 61"/>
                <a:gd name="T53" fmla="*/ 36 h 47"/>
                <a:gd name="T54" fmla="*/ 61 w 61"/>
                <a:gd name="T55" fmla="*/ 30 h 47"/>
                <a:gd name="T56" fmla="*/ 61 w 61"/>
                <a:gd name="T57" fmla="*/ 26 h 47"/>
                <a:gd name="T58" fmla="*/ 59 w 61"/>
                <a:gd name="T59" fmla="*/ 15 h 47"/>
                <a:gd name="T60" fmla="*/ 57 w 61"/>
                <a:gd name="T61" fmla="*/ 13 h 47"/>
                <a:gd name="T62" fmla="*/ 55 w 61"/>
                <a:gd name="T63" fmla="*/ 15 h 47"/>
                <a:gd name="T64" fmla="*/ 55 w 61"/>
                <a:gd name="T65" fmla="*/ 24 h 47"/>
                <a:gd name="T66" fmla="*/ 54 w 61"/>
                <a:gd name="T67" fmla="*/ 32 h 47"/>
                <a:gd name="T68" fmla="*/ 52 w 61"/>
                <a:gd name="T69" fmla="*/ 38 h 47"/>
                <a:gd name="T70" fmla="*/ 48 w 61"/>
                <a:gd name="T71" fmla="*/ 38 h 47"/>
                <a:gd name="T72" fmla="*/ 42 w 61"/>
                <a:gd name="T73" fmla="*/ 39 h 47"/>
                <a:gd name="T74" fmla="*/ 36 w 61"/>
                <a:gd name="T75" fmla="*/ 39 h 47"/>
                <a:gd name="T76" fmla="*/ 29 w 61"/>
                <a:gd name="T77" fmla="*/ 39 h 47"/>
                <a:gd name="T78" fmla="*/ 23 w 61"/>
                <a:gd name="T79" fmla="*/ 39 h 47"/>
                <a:gd name="T80" fmla="*/ 17 w 61"/>
                <a:gd name="T81" fmla="*/ 39 h 47"/>
                <a:gd name="T82" fmla="*/ 14 w 61"/>
                <a:gd name="T83" fmla="*/ 38 h 47"/>
                <a:gd name="T84" fmla="*/ 12 w 61"/>
                <a:gd name="T85" fmla="*/ 36 h 47"/>
                <a:gd name="T86" fmla="*/ 10 w 61"/>
                <a:gd name="T87" fmla="*/ 30 h 47"/>
                <a:gd name="T88" fmla="*/ 8 w 61"/>
                <a:gd name="T89" fmla="*/ 24 h 47"/>
                <a:gd name="T90" fmla="*/ 8 w 61"/>
                <a:gd name="T91" fmla="*/ 17 h 47"/>
                <a:gd name="T92" fmla="*/ 12 w 61"/>
                <a:gd name="T93" fmla="*/ 15 h 47"/>
                <a:gd name="T94" fmla="*/ 19 w 61"/>
                <a:gd name="T95" fmla="*/ 11 h 47"/>
                <a:gd name="T96" fmla="*/ 27 w 61"/>
                <a:gd name="T97" fmla="*/ 11 h 47"/>
                <a:gd name="T98" fmla="*/ 36 w 61"/>
                <a:gd name="T99" fmla="*/ 11 h 47"/>
                <a:gd name="T100" fmla="*/ 44 w 61"/>
                <a:gd name="T101" fmla="*/ 13 h 47"/>
                <a:gd name="T102" fmla="*/ 50 w 61"/>
                <a:gd name="T103" fmla="*/ 9 h 47"/>
                <a:gd name="T104" fmla="*/ 55 w 61"/>
                <a:gd name="T105" fmla="*/ 7 h 47"/>
                <a:gd name="T106" fmla="*/ 57 w 61"/>
                <a:gd name="T107" fmla="*/ 5 h 47"/>
                <a:gd name="T108" fmla="*/ 54 w 61"/>
                <a:gd name="T109" fmla="*/ 1 h 47"/>
                <a:gd name="T110" fmla="*/ 54 w 61"/>
                <a:gd name="T111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" h="47">
                  <a:moveTo>
                    <a:pt x="54" y="1"/>
                  </a:moveTo>
                  <a:lnTo>
                    <a:pt x="50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2" y="47"/>
                  </a:lnTo>
                  <a:lnTo>
                    <a:pt x="21" y="47"/>
                  </a:lnTo>
                  <a:lnTo>
                    <a:pt x="33" y="47"/>
                  </a:lnTo>
                  <a:lnTo>
                    <a:pt x="40" y="47"/>
                  </a:lnTo>
                  <a:lnTo>
                    <a:pt x="50" y="47"/>
                  </a:lnTo>
                  <a:lnTo>
                    <a:pt x="55" y="45"/>
                  </a:lnTo>
                  <a:lnTo>
                    <a:pt x="59" y="43"/>
                  </a:lnTo>
                  <a:lnTo>
                    <a:pt x="59" y="39"/>
                  </a:lnTo>
                  <a:lnTo>
                    <a:pt x="61" y="36"/>
                  </a:lnTo>
                  <a:lnTo>
                    <a:pt x="61" y="30"/>
                  </a:lnTo>
                  <a:lnTo>
                    <a:pt x="61" y="26"/>
                  </a:lnTo>
                  <a:lnTo>
                    <a:pt x="59" y="15"/>
                  </a:lnTo>
                  <a:lnTo>
                    <a:pt x="57" y="13"/>
                  </a:lnTo>
                  <a:lnTo>
                    <a:pt x="55" y="15"/>
                  </a:lnTo>
                  <a:lnTo>
                    <a:pt x="55" y="24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38"/>
                  </a:lnTo>
                  <a:lnTo>
                    <a:pt x="42" y="39"/>
                  </a:lnTo>
                  <a:lnTo>
                    <a:pt x="36" y="39"/>
                  </a:lnTo>
                  <a:lnTo>
                    <a:pt x="29" y="39"/>
                  </a:lnTo>
                  <a:lnTo>
                    <a:pt x="23" y="39"/>
                  </a:lnTo>
                  <a:lnTo>
                    <a:pt x="17" y="39"/>
                  </a:lnTo>
                  <a:lnTo>
                    <a:pt x="14" y="38"/>
                  </a:lnTo>
                  <a:lnTo>
                    <a:pt x="12" y="36"/>
                  </a:lnTo>
                  <a:lnTo>
                    <a:pt x="10" y="30"/>
                  </a:lnTo>
                  <a:lnTo>
                    <a:pt x="8" y="24"/>
                  </a:lnTo>
                  <a:lnTo>
                    <a:pt x="8" y="17"/>
                  </a:lnTo>
                  <a:lnTo>
                    <a:pt x="12" y="15"/>
                  </a:lnTo>
                  <a:lnTo>
                    <a:pt x="19" y="11"/>
                  </a:lnTo>
                  <a:lnTo>
                    <a:pt x="27" y="11"/>
                  </a:lnTo>
                  <a:lnTo>
                    <a:pt x="36" y="11"/>
                  </a:lnTo>
                  <a:lnTo>
                    <a:pt x="44" y="13"/>
                  </a:lnTo>
                  <a:lnTo>
                    <a:pt x="50" y="9"/>
                  </a:lnTo>
                  <a:lnTo>
                    <a:pt x="55" y="7"/>
                  </a:lnTo>
                  <a:lnTo>
                    <a:pt x="57" y="5"/>
                  </a:lnTo>
                  <a:lnTo>
                    <a:pt x="54" y="1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1" name="Freeform 1287">
              <a:extLst>
                <a:ext uri="{FF2B5EF4-FFF2-40B4-BE49-F238E27FC236}">
                  <a16:creationId xmlns:a16="http://schemas.microsoft.com/office/drawing/2014/main" xmlns="" id="{D67B1CD4-3EF8-4F3D-9CF2-582DE4D31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166"/>
              <a:ext cx="33" cy="25"/>
            </a:xfrm>
            <a:custGeom>
              <a:avLst/>
              <a:gdLst>
                <a:gd name="T0" fmla="*/ 63 w 67"/>
                <a:gd name="T1" fmla="*/ 6 h 50"/>
                <a:gd name="T2" fmla="*/ 57 w 67"/>
                <a:gd name="T3" fmla="*/ 4 h 50"/>
                <a:gd name="T4" fmla="*/ 52 w 67"/>
                <a:gd name="T5" fmla="*/ 2 h 50"/>
                <a:gd name="T6" fmla="*/ 42 w 67"/>
                <a:gd name="T7" fmla="*/ 0 h 50"/>
                <a:gd name="T8" fmla="*/ 34 w 67"/>
                <a:gd name="T9" fmla="*/ 0 h 50"/>
                <a:gd name="T10" fmla="*/ 25 w 67"/>
                <a:gd name="T11" fmla="*/ 0 h 50"/>
                <a:gd name="T12" fmla="*/ 17 w 67"/>
                <a:gd name="T13" fmla="*/ 2 h 50"/>
                <a:gd name="T14" fmla="*/ 10 w 67"/>
                <a:gd name="T15" fmla="*/ 4 h 50"/>
                <a:gd name="T16" fmla="*/ 8 w 67"/>
                <a:gd name="T17" fmla="*/ 10 h 50"/>
                <a:gd name="T18" fmla="*/ 4 w 67"/>
                <a:gd name="T19" fmla="*/ 14 h 50"/>
                <a:gd name="T20" fmla="*/ 2 w 67"/>
                <a:gd name="T21" fmla="*/ 19 h 50"/>
                <a:gd name="T22" fmla="*/ 0 w 67"/>
                <a:gd name="T23" fmla="*/ 25 h 50"/>
                <a:gd name="T24" fmla="*/ 0 w 67"/>
                <a:gd name="T25" fmla="*/ 33 h 50"/>
                <a:gd name="T26" fmla="*/ 2 w 67"/>
                <a:gd name="T27" fmla="*/ 42 h 50"/>
                <a:gd name="T28" fmla="*/ 10 w 67"/>
                <a:gd name="T29" fmla="*/ 50 h 50"/>
                <a:gd name="T30" fmla="*/ 14 w 67"/>
                <a:gd name="T31" fmla="*/ 50 h 50"/>
                <a:gd name="T32" fmla="*/ 21 w 67"/>
                <a:gd name="T33" fmla="*/ 50 h 50"/>
                <a:gd name="T34" fmla="*/ 29 w 67"/>
                <a:gd name="T35" fmla="*/ 50 h 50"/>
                <a:gd name="T36" fmla="*/ 38 w 67"/>
                <a:gd name="T37" fmla="*/ 50 h 50"/>
                <a:gd name="T38" fmla="*/ 48 w 67"/>
                <a:gd name="T39" fmla="*/ 48 h 50"/>
                <a:gd name="T40" fmla="*/ 55 w 67"/>
                <a:gd name="T41" fmla="*/ 46 h 50"/>
                <a:gd name="T42" fmla="*/ 59 w 67"/>
                <a:gd name="T43" fmla="*/ 42 h 50"/>
                <a:gd name="T44" fmla="*/ 65 w 67"/>
                <a:gd name="T45" fmla="*/ 38 h 50"/>
                <a:gd name="T46" fmla="*/ 65 w 67"/>
                <a:gd name="T47" fmla="*/ 35 h 50"/>
                <a:gd name="T48" fmla="*/ 67 w 67"/>
                <a:gd name="T49" fmla="*/ 29 h 50"/>
                <a:gd name="T50" fmla="*/ 67 w 67"/>
                <a:gd name="T51" fmla="*/ 23 h 50"/>
                <a:gd name="T52" fmla="*/ 67 w 67"/>
                <a:gd name="T53" fmla="*/ 19 h 50"/>
                <a:gd name="T54" fmla="*/ 67 w 67"/>
                <a:gd name="T55" fmla="*/ 10 h 50"/>
                <a:gd name="T56" fmla="*/ 63 w 67"/>
                <a:gd name="T57" fmla="*/ 6 h 50"/>
                <a:gd name="T58" fmla="*/ 63 w 67"/>
                <a:gd name="T59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50">
                  <a:moveTo>
                    <a:pt x="63" y="6"/>
                  </a:moveTo>
                  <a:lnTo>
                    <a:pt x="57" y="4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10" y="4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10" y="50"/>
                  </a:lnTo>
                  <a:lnTo>
                    <a:pt x="14" y="50"/>
                  </a:lnTo>
                  <a:lnTo>
                    <a:pt x="21" y="50"/>
                  </a:lnTo>
                  <a:lnTo>
                    <a:pt x="29" y="50"/>
                  </a:lnTo>
                  <a:lnTo>
                    <a:pt x="38" y="50"/>
                  </a:lnTo>
                  <a:lnTo>
                    <a:pt x="48" y="48"/>
                  </a:lnTo>
                  <a:lnTo>
                    <a:pt x="55" y="46"/>
                  </a:lnTo>
                  <a:lnTo>
                    <a:pt x="59" y="42"/>
                  </a:lnTo>
                  <a:lnTo>
                    <a:pt x="65" y="38"/>
                  </a:lnTo>
                  <a:lnTo>
                    <a:pt x="65" y="35"/>
                  </a:lnTo>
                  <a:lnTo>
                    <a:pt x="67" y="29"/>
                  </a:lnTo>
                  <a:lnTo>
                    <a:pt x="67" y="23"/>
                  </a:lnTo>
                  <a:lnTo>
                    <a:pt x="67" y="19"/>
                  </a:lnTo>
                  <a:lnTo>
                    <a:pt x="67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2" name="Freeform 1288">
              <a:extLst>
                <a:ext uri="{FF2B5EF4-FFF2-40B4-BE49-F238E27FC236}">
                  <a16:creationId xmlns:a16="http://schemas.microsoft.com/office/drawing/2014/main" xmlns="" id="{BEAFD64F-C23E-4B13-8DCA-745F7F187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165"/>
              <a:ext cx="31" cy="25"/>
            </a:xfrm>
            <a:custGeom>
              <a:avLst/>
              <a:gdLst>
                <a:gd name="T0" fmla="*/ 53 w 63"/>
                <a:gd name="T1" fmla="*/ 4 h 50"/>
                <a:gd name="T2" fmla="*/ 50 w 63"/>
                <a:gd name="T3" fmla="*/ 2 h 50"/>
                <a:gd name="T4" fmla="*/ 42 w 63"/>
                <a:gd name="T5" fmla="*/ 2 h 50"/>
                <a:gd name="T6" fmla="*/ 34 w 63"/>
                <a:gd name="T7" fmla="*/ 0 h 50"/>
                <a:gd name="T8" fmla="*/ 27 w 63"/>
                <a:gd name="T9" fmla="*/ 0 h 50"/>
                <a:gd name="T10" fmla="*/ 17 w 63"/>
                <a:gd name="T11" fmla="*/ 0 h 50"/>
                <a:gd name="T12" fmla="*/ 12 w 63"/>
                <a:gd name="T13" fmla="*/ 0 h 50"/>
                <a:gd name="T14" fmla="*/ 6 w 63"/>
                <a:gd name="T15" fmla="*/ 2 h 50"/>
                <a:gd name="T16" fmla="*/ 4 w 63"/>
                <a:gd name="T17" fmla="*/ 6 h 50"/>
                <a:gd name="T18" fmla="*/ 2 w 63"/>
                <a:gd name="T19" fmla="*/ 8 h 50"/>
                <a:gd name="T20" fmla="*/ 0 w 63"/>
                <a:gd name="T21" fmla="*/ 14 h 50"/>
                <a:gd name="T22" fmla="*/ 0 w 63"/>
                <a:gd name="T23" fmla="*/ 21 h 50"/>
                <a:gd name="T24" fmla="*/ 0 w 63"/>
                <a:gd name="T25" fmla="*/ 27 h 50"/>
                <a:gd name="T26" fmla="*/ 0 w 63"/>
                <a:gd name="T27" fmla="*/ 35 h 50"/>
                <a:gd name="T28" fmla="*/ 0 w 63"/>
                <a:gd name="T29" fmla="*/ 40 h 50"/>
                <a:gd name="T30" fmla="*/ 0 w 63"/>
                <a:gd name="T31" fmla="*/ 44 h 50"/>
                <a:gd name="T32" fmla="*/ 4 w 63"/>
                <a:gd name="T33" fmla="*/ 46 h 50"/>
                <a:gd name="T34" fmla="*/ 6 w 63"/>
                <a:gd name="T35" fmla="*/ 46 h 50"/>
                <a:gd name="T36" fmla="*/ 13 w 63"/>
                <a:gd name="T37" fmla="*/ 48 h 50"/>
                <a:gd name="T38" fmla="*/ 23 w 63"/>
                <a:gd name="T39" fmla="*/ 48 h 50"/>
                <a:gd name="T40" fmla="*/ 32 w 63"/>
                <a:gd name="T41" fmla="*/ 50 h 50"/>
                <a:gd name="T42" fmla="*/ 42 w 63"/>
                <a:gd name="T43" fmla="*/ 48 h 50"/>
                <a:gd name="T44" fmla="*/ 51 w 63"/>
                <a:gd name="T45" fmla="*/ 48 h 50"/>
                <a:gd name="T46" fmla="*/ 57 w 63"/>
                <a:gd name="T47" fmla="*/ 46 h 50"/>
                <a:gd name="T48" fmla="*/ 61 w 63"/>
                <a:gd name="T49" fmla="*/ 44 h 50"/>
                <a:gd name="T50" fmla="*/ 61 w 63"/>
                <a:gd name="T51" fmla="*/ 40 h 50"/>
                <a:gd name="T52" fmla="*/ 63 w 63"/>
                <a:gd name="T53" fmla="*/ 37 h 50"/>
                <a:gd name="T54" fmla="*/ 63 w 63"/>
                <a:gd name="T55" fmla="*/ 33 h 50"/>
                <a:gd name="T56" fmla="*/ 63 w 63"/>
                <a:gd name="T57" fmla="*/ 27 h 50"/>
                <a:gd name="T58" fmla="*/ 63 w 63"/>
                <a:gd name="T59" fmla="*/ 16 h 50"/>
                <a:gd name="T60" fmla="*/ 61 w 63"/>
                <a:gd name="T61" fmla="*/ 14 h 50"/>
                <a:gd name="T62" fmla="*/ 57 w 63"/>
                <a:gd name="T63" fmla="*/ 16 h 50"/>
                <a:gd name="T64" fmla="*/ 55 w 63"/>
                <a:gd name="T65" fmla="*/ 23 h 50"/>
                <a:gd name="T66" fmla="*/ 55 w 63"/>
                <a:gd name="T67" fmla="*/ 33 h 50"/>
                <a:gd name="T68" fmla="*/ 51 w 63"/>
                <a:gd name="T69" fmla="*/ 37 h 50"/>
                <a:gd name="T70" fmla="*/ 48 w 63"/>
                <a:gd name="T71" fmla="*/ 38 h 50"/>
                <a:gd name="T72" fmla="*/ 42 w 63"/>
                <a:gd name="T73" fmla="*/ 38 h 50"/>
                <a:gd name="T74" fmla="*/ 36 w 63"/>
                <a:gd name="T75" fmla="*/ 38 h 50"/>
                <a:gd name="T76" fmla="*/ 31 w 63"/>
                <a:gd name="T77" fmla="*/ 40 h 50"/>
                <a:gd name="T78" fmla="*/ 25 w 63"/>
                <a:gd name="T79" fmla="*/ 40 h 50"/>
                <a:gd name="T80" fmla="*/ 19 w 63"/>
                <a:gd name="T81" fmla="*/ 40 h 50"/>
                <a:gd name="T82" fmla="*/ 15 w 63"/>
                <a:gd name="T83" fmla="*/ 38 h 50"/>
                <a:gd name="T84" fmla="*/ 13 w 63"/>
                <a:gd name="T85" fmla="*/ 37 h 50"/>
                <a:gd name="T86" fmla="*/ 10 w 63"/>
                <a:gd name="T87" fmla="*/ 29 h 50"/>
                <a:gd name="T88" fmla="*/ 10 w 63"/>
                <a:gd name="T89" fmla="*/ 23 h 50"/>
                <a:gd name="T90" fmla="*/ 10 w 63"/>
                <a:gd name="T91" fmla="*/ 18 h 50"/>
                <a:gd name="T92" fmla="*/ 13 w 63"/>
                <a:gd name="T93" fmla="*/ 16 h 50"/>
                <a:gd name="T94" fmla="*/ 19 w 63"/>
                <a:gd name="T95" fmla="*/ 12 h 50"/>
                <a:gd name="T96" fmla="*/ 29 w 63"/>
                <a:gd name="T97" fmla="*/ 12 h 50"/>
                <a:gd name="T98" fmla="*/ 38 w 63"/>
                <a:gd name="T99" fmla="*/ 12 h 50"/>
                <a:gd name="T100" fmla="*/ 46 w 63"/>
                <a:gd name="T101" fmla="*/ 14 h 50"/>
                <a:gd name="T102" fmla="*/ 51 w 63"/>
                <a:gd name="T103" fmla="*/ 10 h 50"/>
                <a:gd name="T104" fmla="*/ 57 w 63"/>
                <a:gd name="T105" fmla="*/ 8 h 50"/>
                <a:gd name="T106" fmla="*/ 59 w 63"/>
                <a:gd name="T107" fmla="*/ 6 h 50"/>
                <a:gd name="T108" fmla="*/ 61 w 63"/>
                <a:gd name="T109" fmla="*/ 6 h 50"/>
                <a:gd name="T110" fmla="*/ 57 w 63"/>
                <a:gd name="T111" fmla="*/ 4 h 50"/>
                <a:gd name="T112" fmla="*/ 53 w 63"/>
                <a:gd name="T113" fmla="*/ 4 h 50"/>
                <a:gd name="T114" fmla="*/ 53 w 63"/>
                <a:gd name="T115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" h="50">
                  <a:moveTo>
                    <a:pt x="53" y="4"/>
                  </a:moveTo>
                  <a:lnTo>
                    <a:pt x="50" y="2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13" y="48"/>
                  </a:lnTo>
                  <a:lnTo>
                    <a:pt x="23" y="48"/>
                  </a:lnTo>
                  <a:lnTo>
                    <a:pt x="32" y="50"/>
                  </a:lnTo>
                  <a:lnTo>
                    <a:pt x="42" y="48"/>
                  </a:lnTo>
                  <a:lnTo>
                    <a:pt x="51" y="48"/>
                  </a:lnTo>
                  <a:lnTo>
                    <a:pt x="57" y="46"/>
                  </a:lnTo>
                  <a:lnTo>
                    <a:pt x="61" y="44"/>
                  </a:lnTo>
                  <a:lnTo>
                    <a:pt x="61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3" y="27"/>
                  </a:lnTo>
                  <a:lnTo>
                    <a:pt x="63" y="16"/>
                  </a:lnTo>
                  <a:lnTo>
                    <a:pt x="61" y="14"/>
                  </a:lnTo>
                  <a:lnTo>
                    <a:pt x="57" y="16"/>
                  </a:lnTo>
                  <a:lnTo>
                    <a:pt x="55" y="23"/>
                  </a:lnTo>
                  <a:lnTo>
                    <a:pt x="55" y="33"/>
                  </a:lnTo>
                  <a:lnTo>
                    <a:pt x="51" y="37"/>
                  </a:lnTo>
                  <a:lnTo>
                    <a:pt x="48" y="38"/>
                  </a:lnTo>
                  <a:lnTo>
                    <a:pt x="42" y="38"/>
                  </a:lnTo>
                  <a:lnTo>
                    <a:pt x="36" y="38"/>
                  </a:lnTo>
                  <a:lnTo>
                    <a:pt x="31" y="40"/>
                  </a:lnTo>
                  <a:lnTo>
                    <a:pt x="25" y="40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13" y="37"/>
                  </a:lnTo>
                  <a:lnTo>
                    <a:pt x="10" y="29"/>
                  </a:lnTo>
                  <a:lnTo>
                    <a:pt x="10" y="23"/>
                  </a:lnTo>
                  <a:lnTo>
                    <a:pt x="10" y="18"/>
                  </a:lnTo>
                  <a:lnTo>
                    <a:pt x="13" y="16"/>
                  </a:lnTo>
                  <a:lnTo>
                    <a:pt x="19" y="12"/>
                  </a:lnTo>
                  <a:lnTo>
                    <a:pt x="29" y="12"/>
                  </a:lnTo>
                  <a:lnTo>
                    <a:pt x="38" y="12"/>
                  </a:lnTo>
                  <a:lnTo>
                    <a:pt x="46" y="14"/>
                  </a:lnTo>
                  <a:lnTo>
                    <a:pt x="51" y="10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3" name="Freeform 1289">
              <a:extLst>
                <a:ext uri="{FF2B5EF4-FFF2-40B4-BE49-F238E27FC236}">
                  <a16:creationId xmlns:a16="http://schemas.microsoft.com/office/drawing/2014/main" xmlns="" id="{3487B262-7EEE-48AB-B2F8-866C46021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166"/>
              <a:ext cx="34" cy="25"/>
            </a:xfrm>
            <a:custGeom>
              <a:avLst/>
              <a:gdLst>
                <a:gd name="T0" fmla="*/ 63 w 66"/>
                <a:gd name="T1" fmla="*/ 6 h 50"/>
                <a:gd name="T2" fmla="*/ 57 w 66"/>
                <a:gd name="T3" fmla="*/ 4 h 50"/>
                <a:gd name="T4" fmla="*/ 51 w 66"/>
                <a:gd name="T5" fmla="*/ 2 h 50"/>
                <a:gd name="T6" fmla="*/ 42 w 66"/>
                <a:gd name="T7" fmla="*/ 0 h 50"/>
                <a:gd name="T8" fmla="*/ 34 w 66"/>
                <a:gd name="T9" fmla="*/ 0 h 50"/>
                <a:gd name="T10" fmla="*/ 25 w 66"/>
                <a:gd name="T11" fmla="*/ 0 h 50"/>
                <a:gd name="T12" fmla="*/ 15 w 66"/>
                <a:gd name="T13" fmla="*/ 2 h 50"/>
                <a:gd name="T14" fmla="*/ 9 w 66"/>
                <a:gd name="T15" fmla="*/ 4 h 50"/>
                <a:gd name="T16" fmla="*/ 6 w 66"/>
                <a:gd name="T17" fmla="*/ 10 h 50"/>
                <a:gd name="T18" fmla="*/ 2 w 66"/>
                <a:gd name="T19" fmla="*/ 14 h 50"/>
                <a:gd name="T20" fmla="*/ 0 w 66"/>
                <a:gd name="T21" fmla="*/ 19 h 50"/>
                <a:gd name="T22" fmla="*/ 0 w 66"/>
                <a:gd name="T23" fmla="*/ 25 h 50"/>
                <a:gd name="T24" fmla="*/ 0 w 66"/>
                <a:gd name="T25" fmla="*/ 31 h 50"/>
                <a:gd name="T26" fmla="*/ 0 w 66"/>
                <a:gd name="T27" fmla="*/ 36 h 50"/>
                <a:gd name="T28" fmla="*/ 0 w 66"/>
                <a:gd name="T29" fmla="*/ 40 h 50"/>
                <a:gd name="T30" fmla="*/ 4 w 66"/>
                <a:gd name="T31" fmla="*/ 44 h 50"/>
                <a:gd name="T32" fmla="*/ 7 w 66"/>
                <a:gd name="T33" fmla="*/ 48 h 50"/>
                <a:gd name="T34" fmla="*/ 13 w 66"/>
                <a:gd name="T35" fmla="*/ 48 h 50"/>
                <a:gd name="T36" fmla="*/ 21 w 66"/>
                <a:gd name="T37" fmla="*/ 50 h 50"/>
                <a:gd name="T38" fmla="*/ 28 w 66"/>
                <a:gd name="T39" fmla="*/ 50 h 50"/>
                <a:gd name="T40" fmla="*/ 38 w 66"/>
                <a:gd name="T41" fmla="*/ 50 h 50"/>
                <a:gd name="T42" fmla="*/ 47 w 66"/>
                <a:gd name="T43" fmla="*/ 48 h 50"/>
                <a:gd name="T44" fmla="*/ 55 w 66"/>
                <a:gd name="T45" fmla="*/ 44 h 50"/>
                <a:gd name="T46" fmla="*/ 61 w 66"/>
                <a:gd name="T47" fmla="*/ 42 h 50"/>
                <a:gd name="T48" fmla="*/ 64 w 66"/>
                <a:gd name="T49" fmla="*/ 38 h 50"/>
                <a:gd name="T50" fmla="*/ 64 w 66"/>
                <a:gd name="T51" fmla="*/ 33 h 50"/>
                <a:gd name="T52" fmla="*/ 66 w 66"/>
                <a:gd name="T53" fmla="*/ 27 h 50"/>
                <a:gd name="T54" fmla="*/ 66 w 66"/>
                <a:gd name="T55" fmla="*/ 21 h 50"/>
                <a:gd name="T56" fmla="*/ 66 w 66"/>
                <a:gd name="T57" fmla="*/ 17 h 50"/>
                <a:gd name="T58" fmla="*/ 64 w 66"/>
                <a:gd name="T59" fmla="*/ 10 h 50"/>
                <a:gd name="T60" fmla="*/ 63 w 66"/>
                <a:gd name="T61" fmla="*/ 6 h 50"/>
                <a:gd name="T62" fmla="*/ 63 w 66"/>
                <a:gd name="T63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50">
                  <a:moveTo>
                    <a:pt x="63" y="6"/>
                  </a:moveTo>
                  <a:lnTo>
                    <a:pt x="57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9" y="4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4" y="44"/>
                  </a:lnTo>
                  <a:lnTo>
                    <a:pt x="7" y="48"/>
                  </a:lnTo>
                  <a:lnTo>
                    <a:pt x="13" y="48"/>
                  </a:lnTo>
                  <a:lnTo>
                    <a:pt x="21" y="50"/>
                  </a:lnTo>
                  <a:lnTo>
                    <a:pt x="28" y="50"/>
                  </a:lnTo>
                  <a:lnTo>
                    <a:pt x="38" y="50"/>
                  </a:lnTo>
                  <a:lnTo>
                    <a:pt x="47" y="48"/>
                  </a:lnTo>
                  <a:lnTo>
                    <a:pt x="55" y="44"/>
                  </a:lnTo>
                  <a:lnTo>
                    <a:pt x="61" y="42"/>
                  </a:lnTo>
                  <a:lnTo>
                    <a:pt x="64" y="38"/>
                  </a:lnTo>
                  <a:lnTo>
                    <a:pt x="64" y="33"/>
                  </a:lnTo>
                  <a:lnTo>
                    <a:pt x="66" y="27"/>
                  </a:lnTo>
                  <a:lnTo>
                    <a:pt x="66" y="21"/>
                  </a:lnTo>
                  <a:lnTo>
                    <a:pt x="66" y="17"/>
                  </a:lnTo>
                  <a:lnTo>
                    <a:pt x="64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4" name="Freeform 1290">
              <a:extLst>
                <a:ext uri="{FF2B5EF4-FFF2-40B4-BE49-F238E27FC236}">
                  <a16:creationId xmlns:a16="http://schemas.microsoft.com/office/drawing/2014/main" xmlns="" id="{D758C8FC-C393-4924-ABF5-2494209D8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165"/>
              <a:ext cx="33" cy="25"/>
            </a:xfrm>
            <a:custGeom>
              <a:avLst/>
              <a:gdLst>
                <a:gd name="T0" fmla="*/ 57 w 64"/>
                <a:gd name="T1" fmla="*/ 4 h 50"/>
                <a:gd name="T2" fmla="*/ 51 w 64"/>
                <a:gd name="T3" fmla="*/ 0 h 50"/>
                <a:gd name="T4" fmla="*/ 45 w 64"/>
                <a:gd name="T5" fmla="*/ 0 h 50"/>
                <a:gd name="T6" fmla="*/ 36 w 64"/>
                <a:gd name="T7" fmla="*/ 0 h 50"/>
                <a:gd name="T8" fmla="*/ 28 w 64"/>
                <a:gd name="T9" fmla="*/ 0 h 50"/>
                <a:gd name="T10" fmla="*/ 19 w 64"/>
                <a:gd name="T11" fmla="*/ 0 h 50"/>
                <a:gd name="T12" fmla="*/ 13 w 64"/>
                <a:gd name="T13" fmla="*/ 0 h 50"/>
                <a:gd name="T14" fmla="*/ 7 w 64"/>
                <a:gd name="T15" fmla="*/ 2 h 50"/>
                <a:gd name="T16" fmla="*/ 6 w 64"/>
                <a:gd name="T17" fmla="*/ 6 h 50"/>
                <a:gd name="T18" fmla="*/ 4 w 64"/>
                <a:gd name="T19" fmla="*/ 8 h 50"/>
                <a:gd name="T20" fmla="*/ 2 w 64"/>
                <a:gd name="T21" fmla="*/ 14 h 50"/>
                <a:gd name="T22" fmla="*/ 2 w 64"/>
                <a:gd name="T23" fmla="*/ 21 h 50"/>
                <a:gd name="T24" fmla="*/ 2 w 64"/>
                <a:gd name="T25" fmla="*/ 27 h 50"/>
                <a:gd name="T26" fmla="*/ 0 w 64"/>
                <a:gd name="T27" fmla="*/ 35 h 50"/>
                <a:gd name="T28" fmla="*/ 0 w 64"/>
                <a:gd name="T29" fmla="*/ 40 h 50"/>
                <a:gd name="T30" fmla="*/ 2 w 64"/>
                <a:gd name="T31" fmla="*/ 44 h 50"/>
                <a:gd name="T32" fmla="*/ 4 w 64"/>
                <a:gd name="T33" fmla="*/ 46 h 50"/>
                <a:gd name="T34" fmla="*/ 6 w 64"/>
                <a:gd name="T35" fmla="*/ 46 h 50"/>
                <a:gd name="T36" fmla="*/ 13 w 64"/>
                <a:gd name="T37" fmla="*/ 48 h 50"/>
                <a:gd name="T38" fmla="*/ 23 w 64"/>
                <a:gd name="T39" fmla="*/ 48 h 50"/>
                <a:gd name="T40" fmla="*/ 32 w 64"/>
                <a:gd name="T41" fmla="*/ 50 h 50"/>
                <a:gd name="T42" fmla="*/ 42 w 64"/>
                <a:gd name="T43" fmla="*/ 48 h 50"/>
                <a:gd name="T44" fmla="*/ 51 w 64"/>
                <a:gd name="T45" fmla="*/ 48 h 50"/>
                <a:gd name="T46" fmla="*/ 59 w 64"/>
                <a:gd name="T47" fmla="*/ 46 h 50"/>
                <a:gd name="T48" fmla="*/ 63 w 64"/>
                <a:gd name="T49" fmla="*/ 44 h 50"/>
                <a:gd name="T50" fmla="*/ 63 w 64"/>
                <a:gd name="T51" fmla="*/ 40 h 50"/>
                <a:gd name="T52" fmla="*/ 64 w 64"/>
                <a:gd name="T53" fmla="*/ 37 h 50"/>
                <a:gd name="T54" fmla="*/ 64 w 64"/>
                <a:gd name="T55" fmla="*/ 31 h 50"/>
                <a:gd name="T56" fmla="*/ 64 w 64"/>
                <a:gd name="T57" fmla="*/ 25 h 50"/>
                <a:gd name="T58" fmla="*/ 63 w 64"/>
                <a:gd name="T59" fmla="*/ 19 h 50"/>
                <a:gd name="T60" fmla="*/ 63 w 64"/>
                <a:gd name="T61" fmla="*/ 16 h 50"/>
                <a:gd name="T62" fmla="*/ 61 w 64"/>
                <a:gd name="T63" fmla="*/ 12 h 50"/>
                <a:gd name="T64" fmla="*/ 61 w 64"/>
                <a:gd name="T65" fmla="*/ 12 h 50"/>
                <a:gd name="T66" fmla="*/ 59 w 64"/>
                <a:gd name="T67" fmla="*/ 14 h 50"/>
                <a:gd name="T68" fmla="*/ 57 w 64"/>
                <a:gd name="T69" fmla="*/ 23 h 50"/>
                <a:gd name="T70" fmla="*/ 57 w 64"/>
                <a:gd name="T71" fmla="*/ 31 h 50"/>
                <a:gd name="T72" fmla="*/ 53 w 64"/>
                <a:gd name="T73" fmla="*/ 37 h 50"/>
                <a:gd name="T74" fmla="*/ 49 w 64"/>
                <a:gd name="T75" fmla="*/ 37 h 50"/>
                <a:gd name="T76" fmla="*/ 44 w 64"/>
                <a:gd name="T77" fmla="*/ 38 h 50"/>
                <a:gd name="T78" fmla="*/ 38 w 64"/>
                <a:gd name="T79" fmla="*/ 38 h 50"/>
                <a:gd name="T80" fmla="*/ 32 w 64"/>
                <a:gd name="T81" fmla="*/ 40 h 50"/>
                <a:gd name="T82" fmla="*/ 26 w 64"/>
                <a:gd name="T83" fmla="*/ 38 h 50"/>
                <a:gd name="T84" fmla="*/ 19 w 64"/>
                <a:gd name="T85" fmla="*/ 38 h 50"/>
                <a:gd name="T86" fmla="*/ 15 w 64"/>
                <a:gd name="T87" fmla="*/ 38 h 50"/>
                <a:gd name="T88" fmla="*/ 13 w 64"/>
                <a:gd name="T89" fmla="*/ 37 h 50"/>
                <a:gd name="T90" fmla="*/ 11 w 64"/>
                <a:gd name="T91" fmla="*/ 29 h 50"/>
                <a:gd name="T92" fmla="*/ 11 w 64"/>
                <a:gd name="T93" fmla="*/ 23 h 50"/>
                <a:gd name="T94" fmla="*/ 11 w 64"/>
                <a:gd name="T95" fmla="*/ 16 h 50"/>
                <a:gd name="T96" fmla="*/ 15 w 64"/>
                <a:gd name="T97" fmla="*/ 14 h 50"/>
                <a:gd name="T98" fmla="*/ 21 w 64"/>
                <a:gd name="T99" fmla="*/ 12 h 50"/>
                <a:gd name="T100" fmla="*/ 30 w 64"/>
                <a:gd name="T101" fmla="*/ 12 h 50"/>
                <a:gd name="T102" fmla="*/ 38 w 64"/>
                <a:gd name="T103" fmla="*/ 12 h 50"/>
                <a:gd name="T104" fmla="*/ 47 w 64"/>
                <a:gd name="T105" fmla="*/ 12 h 50"/>
                <a:gd name="T106" fmla="*/ 53 w 64"/>
                <a:gd name="T107" fmla="*/ 10 h 50"/>
                <a:gd name="T108" fmla="*/ 59 w 64"/>
                <a:gd name="T109" fmla="*/ 8 h 50"/>
                <a:gd name="T110" fmla="*/ 61 w 64"/>
                <a:gd name="T111" fmla="*/ 6 h 50"/>
                <a:gd name="T112" fmla="*/ 57 w 64"/>
                <a:gd name="T113" fmla="*/ 4 h 50"/>
                <a:gd name="T114" fmla="*/ 57 w 64"/>
                <a:gd name="T115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0">
                  <a:moveTo>
                    <a:pt x="57" y="4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4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13" y="48"/>
                  </a:lnTo>
                  <a:lnTo>
                    <a:pt x="23" y="48"/>
                  </a:lnTo>
                  <a:lnTo>
                    <a:pt x="32" y="50"/>
                  </a:lnTo>
                  <a:lnTo>
                    <a:pt x="42" y="48"/>
                  </a:lnTo>
                  <a:lnTo>
                    <a:pt x="51" y="48"/>
                  </a:lnTo>
                  <a:lnTo>
                    <a:pt x="59" y="46"/>
                  </a:lnTo>
                  <a:lnTo>
                    <a:pt x="63" y="44"/>
                  </a:lnTo>
                  <a:lnTo>
                    <a:pt x="63" y="40"/>
                  </a:lnTo>
                  <a:lnTo>
                    <a:pt x="64" y="37"/>
                  </a:lnTo>
                  <a:lnTo>
                    <a:pt x="64" y="31"/>
                  </a:lnTo>
                  <a:lnTo>
                    <a:pt x="64" y="25"/>
                  </a:lnTo>
                  <a:lnTo>
                    <a:pt x="63" y="19"/>
                  </a:lnTo>
                  <a:lnTo>
                    <a:pt x="63" y="16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7" y="23"/>
                  </a:lnTo>
                  <a:lnTo>
                    <a:pt x="57" y="31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40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3" y="37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1" y="16"/>
                  </a:lnTo>
                  <a:lnTo>
                    <a:pt x="15" y="14"/>
                  </a:lnTo>
                  <a:lnTo>
                    <a:pt x="21" y="12"/>
                  </a:lnTo>
                  <a:lnTo>
                    <a:pt x="30" y="12"/>
                  </a:lnTo>
                  <a:lnTo>
                    <a:pt x="38" y="12"/>
                  </a:lnTo>
                  <a:lnTo>
                    <a:pt x="47" y="12"/>
                  </a:lnTo>
                  <a:lnTo>
                    <a:pt x="53" y="10"/>
                  </a:lnTo>
                  <a:lnTo>
                    <a:pt x="59" y="8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5" name="Freeform 1291">
              <a:extLst>
                <a:ext uri="{FF2B5EF4-FFF2-40B4-BE49-F238E27FC236}">
                  <a16:creationId xmlns:a16="http://schemas.microsoft.com/office/drawing/2014/main" xmlns="" id="{5EDA0FC0-89B9-40D5-B986-D97191E03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2201"/>
              <a:ext cx="33" cy="25"/>
            </a:xfrm>
            <a:custGeom>
              <a:avLst/>
              <a:gdLst>
                <a:gd name="T0" fmla="*/ 62 w 66"/>
                <a:gd name="T1" fmla="*/ 5 h 49"/>
                <a:gd name="T2" fmla="*/ 59 w 66"/>
                <a:gd name="T3" fmla="*/ 3 h 49"/>
                <a:gd name="T4" fmla="*/ 53 w 66"/>
                <a:gd name="T5" fmla="*/ 2 h 49"/>
                <a:gd name="T6" fmla="*/ 43 w 66"/>
                <a:gd name="T7" fmla="*/ 0 h 49"/>
                <a:gd name="T8" fmla="*/ 34 w 66"/>
                <a:gd name="T9" fmla="*/ 0 h 49"/>
                <a:gd name="T10" fmla="*/ 24 w 66"/>
                <a:gd name="T11" fmla="*/ 0 h 49"/>
                <a:gd name="T12" fmla="*/ 15 w 66"/>
                <a:gd name="T13" fmla="*/ 2 h 49"/>
                <a:gd name="T14" fmla="*/ 9 w 66"/>
                <a:gd name="T15" fmla="*/ 3 h 49"/>
                <a:gd name="T16" fmla="*/ 7 w 66"/>
                <a:gd name="T17" fmla="*/ 9 h 49"/>
                <a:gd name="T18" fmla="*/ 3 w 66"/>
                <a:gd name="T19" fmla="*/ 13 h 49"/>
                <a:gd name="T20" fmla="*/ 2 w 66"/>
                <a:gd name="T21" fmla="*/ 21 h 49"/>
                <a:gd name="T22" fmla="*/ 0 w 66"/>
                <a:gd name="T23" fmla="*/ 24 h 49"/>
                <a:gd name="T24" fmla="*/ 0 w 66"/>
                <a:gd name="T25" fmla="*/ 30 h 49"/>
                <a:gd name="T26" fmla="*/ 2 w 66"/>
                <a:gd name="T27" fmla="*/ 40 h 49"/>
                <a:gd name="T28" fmla="*/ 9 w 66"/>
                <a:gd name="T29" fmla="*/ 45 h 49"/>
                <a:gd name="T30" fmla="*/ 13 w 66"/>
                <a:gd name="T31" fmla="*/ 47 h 49"/>
                <a:gd name="T32" fmla="*/ 22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5 h 49"/>
                <a:gd name="T42" fmla="*/ 60 w 66"/>
                <a:gd name="T43" fmla="*/ 41 h 49"/>
                <a:gd name="T44" fmla="*/ 64 w 66"/>
                <a:gd name="T45" fmla="*/ 40 h 49"/>
                <a:gd name="T46" fmla="*/ 64 w 66"/>
                <a:gd name="T47" fmla="*/ 34 h 49"/>
                <a:gd name="T48" fmla="*/ 66 w 66"/>
                <a:gd name="T49" fmla="*/ 28 h 49"/>
                <a:gd name="T50" fmla="*/ 66 w 66"/>
                <a:gd name="T51" fmla="*/ 22 h 49"/>
                <a:gd name="T52" fmla="*/ 66 w 66"/>
                <a:gd name="T53" fmla="*/ 19 h 49"/>
                <a:gd name="T54" fmla="*/ 64 w 66"/>
                <a:gd name="T55" fmla="*/ 11 h 49"/>
                <a:gd name="T56" fmla="*/ 62 w 66"/>
                <a:gd name="T57" fmla="*/ 5 h 49"/>
                <a:gd name="T58" fmla="*/ 62 w 66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2" y="5"/>
                  </a:moveTo>
                  <a:lnTo>
                    <a:pt x="59" y="3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9" y="3"/>
                  </a:lnTo>
                  <a:lnTo>
                    <a:pt x="7" y="9"/>
                  </a:lnTo>
                  <a:lnTo>
                    <a:pt x="3" y="13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9" y="45"/>
                  </a:lnTo>
                  <a:lnTo>
                    <a:pt x="13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0" y="41"/>
                  </a:lnTo>
                  <a:lnTo>
                    <a:pt x="64" y="40"/>
                  </a:lnTo>
                  <a:lnTo>
                    <a:pt x="64" y="34"/>
                  </a:lnTo>
                  <a:lnTo>
                    <a:pt x="66" y="28"/>
                  </a:lnTo>
                  <a:lnTo>
                    <a:pt x="66" y="22"/>
                  </a:lnTo>
                  <a:lnTo>
                    <a:pt x="66" y="19"/>
                  </a:lnTo>
                  <a:lnTo>
                    <a:pt x="64" y="11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6" name="Freeform 1292">
              <a:extLst>
                <a:ext uri="{FF2B5EF4-FFF2-40B4-BE49-F238E27FC236}">
                  <a16:creationId xmlns:a16="http://schemas.microsoft.com/office/drawing/2014/main" xmlns="" id="{4003B9F5-9FCA-431D-A5A6-CD25E2F8E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" y="2201"/>
              <a:ext cx="31" cy="23"/>
            </a:xfrm>
            <a:custGeom>
              <a:avLst/>
              <a:gdLst>
                <a:gd name="T0" fmla="*/ 55 w 62"/>
                <a:gd name="T1" fmla="*/ 2 h 45"/>
                <a:gd name="T2" fmla="*/ 51 w 62"/>
                <a:gd name="T3" fmla="*/ 0 h 45"/>
                <a:gd name="T4" fmla="*/ 43 w 62"/>
                <a:gd name="T5" fmla="*/ 0 h 45"/>
                <a:gd name="T6" fmla="*/ 36 w 62"/>
                <a:gd name="T7" fmla="*/ 0 h 45"/>
                <a:gd name="T8" fmla="*/ 28 w 62"/>
                <a:gd name="T9" fmla="*/ 0 h 45"/>
                <a:gd name="T10" fmla="*/ 19 w 62"/>
                <a:gd name="T11" fmla="*/ 0 h 45"/>
                <a:gd name="T12" fmla="*/ 11 w 62"/>
                <a:gd name="T13" fmla="*/ 0 h 45"/>
                <a:gd name="T14" fmla="*/ 7 w 62"/>
                <a:gd name="T15" fmla="*/ 0 h 45"/>
                <a:gd name="T16" fmla="*/ 5 w 62"/>
                <a:gd name="T17" fmla="*/ 3 h 45"/>
                <a:gd name="T18" fmla="*/ 3 w 62"/>
                <a:gd name="T19" fmla="*/ 5 h 45"/>
                <a:gd name="T20" fmla="*/ 1 w 62"/>
                <a:gd name="T21" fmla="*/ 11 h 45"/>
                <a:gd name="T22" fmla="*/ 0 w 62"/>
                <a:gd name="T23" fmla="*/ 17 h 45"/>
                <a:gd name="T24" fmla="*/ 0 w 62"/>
                <a:gd name="T25" fmla="*/ 24 h 45"/>
                <a:gd name="T26" fmla="*/ 0 w 62"/>
                <a:gd name="T27" fmla="*/ 30 h 45"/>
                <a:gd name="T28" fmla="*/ 0 w 62"/>
                <a:gd name="T29" fmla="*/ 38 h 45"/>
                <a:gd name="T30" fmla="*/ 0 w 62"/>
                <a:gd name="T31" fmla="*/ 41 h 45"/>
                <a:gd name="T32" fmla="*/ 3 w 62"/>
                <a:gd name="T33" fmla="*/ 43 h 45"/>
                <a:gd name="T34" fmla="*/ 5 w 62"/>
                <a:gd name="T35" fmla="*/ 43 h 45"/>
                <a:gd name="T36" fmla="*/ 13 w 62"/>
                <a:gd name="T37" fmla="*/ 45 h 45"/>
                <a:gd name="T38" fmla="*/ 20 w 62"/>
                <a:gd name="T39" fmla="*/ 45 h 45"/>
                <a:gd name="T40" fmla="*/ 32 w 62"/>
                <a:gd name="T41" fmla="*/ 45 h 45"/>
                <a:gd name="T42" fmla="*/ 41 w 62"/>
                <a:gd name="T43" fmla="*/ 45 h 45"/>
                <a:gd name="T44" fmla="*/ 51 w 62"/>
                <a:gd name="T45" fmla="*/ 45 h 45"/>
                <a:gd name="T46" fmla="*/ 57 w 62"/>
                <a:gd name="T47" fmla="*/ 43 h 45"/>
                <a:gd name="T48" fmla="*/ 60 w 62"/>
                <a:gd name="T49" fmla="*/ 41 h 45"/>
                <a:gd name="T50" fmla="*/ 62 w 62"/>
                <a:gd name="T51" fmla="*/ 38 h 45"/>
                <a:gd name="T52" fmla="*/ 62 w 62"/>
                <a:gd name="T53" fmla="*/ 34 h 45"/>
                <a:gd name="T54" fmla="*/ 62 w 62"/>
                <a:gd name="T55" fmla="*/ 28 h 45"/>
                <a:gd name="T56" fmla="*/ 62 w 62"/>
                <a:gd name="T57" fmla="*/ 24 h 45"/>
                <a:gd name="T58" fmla="*/ 62 w 62"/>
                <a:gd name="T59" fmla="*/ 13 h 45"/>
                <a:gd name="T60" fmla="*/ 58 w 62"/>
                <a:gd name="T61" fmla="*/ 11 h 45"/>
                <a:gd name="T62" fmla="*/ 57 w 62"/>
                <a:gd name="T63" fmla="*/ 13 h 45"/>
                <a:gd name="T64" fmla="*/ 57 w 62"/>
                <a:gd name="T65" fmla="*/ 22 h 45"/>
                <a:gd name="T66" fmla="*/ 55 w 62"/>
                <a:gd name="T67" fmla="*/ 30 h 45"/>
                <a:gd name="T68" fmla="*/ 53 w 62"/>
                <a:gd name="T69" fmla="*/ 34 h 45"/>
                <a:gd name="T70" fmla="*/ 49 w 62"/>
                <a:gd name="T71" fmla="*/ 34 h 45"/>
                <a:gd name="T72" fmla="*/ 43 w 62"/>
                <a:gd name="T73" fmla="*/ 36 h 45"/>
                <a:gd name="T74" fmla="*/ 38 w 62"/>
                <a:gd name="T75" fmla="*/ 36 h 45"/>
                <a:gd name="T76" fmla="*/ 30 w 62"/>
                <a:gd name="T77" fmla="*/ 38 h 45"/>
                <a:gd name="T78" fmla="*/ 24 w 62"/>
                <a:gd name="T79" fmla="*/ 38 h 45"/>
                <a:gd name="T80" fmla="*/ 17 w 62"/>
                <a:gd name="T81" fmla="*/ 38 h 45"/>
                <a:gd name="T82" fmla="*/ 13 w 62"/>
                <a:gd name="T83" fmla="*/ 36 h 45"/>
                <a:gd name="T84" fmla="*/ 11 w 62"/>
                <a:gd name="T85" fmla="*/ 34 h 45"/>
                <a:gd name="T86" fmla="*/ 9 w 62"/>
                <a:gd name="T87" fmla="*/ 28 h 45"/>
                <a:gd name="T88" fmla="*/ 9 w 62"/>
                <a:gd name="T89" fmla="*/ 21 h 45"/>
                <a:gd name="T90" fmla="*/ 9 w 62"/>
                <a:gd name="T91" fmla="*/ 15 h 45"/>
                <a:gd name="T92" fmla="*/ 13 w 62"/>
                <a:gd name="T93" fmla="*/ 11 h 45"/>
                <a:gd name="T94" fmla="*/ 20 w 62"/>
                <a:gd name="T95" fmla="*/ 9 h 45"/>
                <a:gd name="T96" fmla="*/ 28 w 62"/>
                <a:gd name="T97" fmla="*/ 9 h 45"/>
                <a:gd name="T98" fmla="*/ 38 w 62"/>
                <a:gd name="T99" fmla="*/ 9 h 45"/>
                <a:gd name="T100" fmla="*/ 45 w 62"/>
                <a:gd name="T101" fmla="*/ 9 h 45"/>
                <a:gd name="T102" fmla="*/ 51 w 62"/>
                <a:gd name="T103" fmla="*/ 7 h 45"/>
                <a:gd name="T104" fmla="*/ 57 w 62"/>
                <a:gd name="T105" fmla="*/ 5 h 45"/>
                <a:gd name="T106" fmla="*/ 58 w 62"/>
                <a:gd name="T107" fmla="*/ 3 h 45"/>
                <a:gd name="T108" fmla="*/ 55 w 62"/>
                <a:gd name="T109" fmla="*/ 2 h 45"/>
                <a:gd name="T110" fmla="*/ 55 w 62"/>
                <a:gd name="T1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" h="45">
                  <a:moveTo>
                    <a:pt x="55" y="2"/>
                  </a:moveTo>
                  <a:lnTo>
                    <a:pt x="51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5" y="43"/>
                  </a:lnTo>
                  <a:lnTo>
                    <a:pt x="13" y="45"/>
                  </a:lnTo>
                  <a:lnTo>
                    <a:pt x="20" y="45"/>
                  </a:lnTo>
                  <a:lnTo>
                    <a:pt x="32" y="45"/>
                  </a:lnTo>
                  <a:lnTo>
                    <a:pt x="41" y="45"/>
                  </a:lnTo>
                  <a:lnTo>
                    <a:pt x="51" y="45"/>
                  </a:lnTo>
                  <a:lnTo>
                    <a:pt x="57" y="43"/>
                  </a:lnTo>
                  <a:lnTo>
                    <a:pt x="60" y="41"/>
                  </a:lnTo>
                  <a:lnTo>
                    <a:pt x="62" y="38"/>
                  </a:lnTo>
                  <a:lnTo>
                    <a:pt x="62" y="34"/>
                  </a:lnTo>
                  <a:lnTo>
                    <a:pt x="62" y="28"/>
                  </a:lnTo>
                  <a:lnTo>
                    <a:pt x="62" y="24"/>
                  </a:lnTo>
                  <a:lnTo>
                    <a:pt x="62" y="13"/>
                  </a:lnTo>
                  <a:lnTo>
                    <a:pt x="58" y="11"/>
                  </a:lnTo>
                  <a:lnTo>
                    <a:pt x="57" y="13"/>
                  </a:lnTo>
                  <a:lnTo>
                    <a:pt x="57" y="22"/>
                  </a:lnTo>
                  <a:lnTo>
                    <a:pt x="55" y="30"/>
                  </a:lnTo>
                  <a:lnTo>
                    <a:pt x="53" y="34"/>
                  </a:lnTo>
                  <a:lnTo>
                    <a:pt x="49" y="34"/>
                  </a:lnTo>
                  <a:lnTo>
                    <a:pt x="43" y="36"/>
                  </a:lnTo>
                  <a:lnTo>
                    <a:pt x="38" y="36"/>
                  </a:lnTo>
                  <a:lnTo>
                    <a:pt x="30" y="38"/>
                  </a:lnTo>
                  <a:lnTo>
                    <a:pt x="24" y="38"/>
                  </a:lnTo>
                  <a:lnTo>
                    <a:pt x="17" y="38"/>
                  </a:lnTo>
                  <a:lnTo>
                    <a:pt x="13" y="36"/>
                  </a:lnTo>
                  <a:lnTo>
                    <a:pt x="11" y="34"/>
                  </a:lnTo>
                  <a:lnTo>
                    <a:pt x="9" y="28"/>
                  </a:lnTo>
                  <a:lnTo>
                    <a:pt x="9" y="21"/>
                  </a:lnTo>
                  <a:lnTo>
                    <a:pt x="9" y="15"/>
                  </a:lnTo>
                  <a:lnTo>
                    <a:pt x="13" y="11"/>
                  </a:lnTo>
                  <a:lnTo>
                    <a:pt x="20" y="9"/>
                  </a:lnTo>
                  <a:lnTo>
                    <a:pt x="28" y="9"/>
                  </a:lnTo>
                  <a:lnTo>
                    <a:pt x="38" y="9"/>
                  </a:lnTo>
                  <a:lnTo>
                    <a:pt x="45" y="9"/>
                  </a:lnTo>
                  <a:lnTo>
                    <a:pt x="51" y="7"/>
                  </a:lnTo>
                  <a:lnTo>
                    <a:pt x="57" y="5"/>
                  </a:lnTo>
                  <a:lnTo>
                    <a:pt x="58" y="3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7" name="Freeform 1293">
              <a:extLst>
                <a:ext uri="{FF2B5EF4-FFF2-40B4-BE49-F238E27FC236}">
                  <a16:creationId xmlns:a16="http://schemas.microsoft.com/office/drawing/2014/main" xmlns="" id="{C3BDC015-73E0-4549-810D-D8B85B287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2202"/>
              <a:ext cx="34" cy="25"/>
            </a:xfrm>
            <a:custGeom>
              <a:avLst/>
              <a:gdLst>
                <a:gd name="T0" fmla="*/ 63 w 69"/>
                <a:gd name="T1" fmla="*/ 5 h 49"/>
                <a:gd name="T2" fmla="*/ 59 w 69"/>
                <a:gd name="T3" fmla="*/ 3 h 49"/>
                <a:gd name="T4" fmla="*/ 54 w 69"/>
                <a:gd name="T5" fmla="*/ 1 h 49"/>
                <a:gd name="T6" fmla="*/ 44 w 69"/>
                <a:gd name="T7" fmla="*/ 0 h 49"/>
                <a:gd name="T8" fmla="*/ 37 w 69"/>
                <a:gd name="T9" fmla="*/ 0 h 49"/>
                <a:gd name="T10" fmla="*/ 27 w 69"/>
                <a:gd name="T11" fmla="*/ 0 h 49"/>
                <a:gd name="T12" fmla="*/ 19 w 69"/>
                <a:gd name="T13" fmla="*/ 1 h 49"/>
                <a:gd name="T14" fmla="*/ 12 w 69"/>
                <a:gd name="T15" fmla="*/ 3 h 49"/>
                <a:gd name="T16" fmla="*/ 10 w 69"/>
                <a:gd name="T17" fmla="*/ 9 h 49"/>
                <a:gd name="T18" fmla="*/ 6 w 69"/>
                <a:gd name="T19" fmla="*/ 13 h 49"/>
                <a:gd name="T20" fmla="*/ 4 w 69"/>
                <a:gd name="T21" fmla="*/ 20 h 49"/>
                <a:gd name="T22" fmla="*/ 0 w 69"/>
                <a:gd name="T23" fmla="*/ 24 h 49"/>
                <a:gd name="T24" fmla="*/ 0 w 69"/>
                <a:gd name="T25" fmla="*/ 30 h 49"/>
                <a:gd name="T26" fmla="*/ 4 w 69"/>
                <a:gd name="T27" fmla="*/ 39 h 49"/>
                <a:gd name="T28" fmla="*/ 12 w 69"/>
                <a:gd name="T29" fmla="*/ 45 h 49"/>
                <a:gd name="T30" fmla="*/ 16 w 69"/>
                <a:gd name="T31" fmla="*/ 47 h 49"/>
                <a:gd name="T32" fmla="*/ 23 w 69"/>
                <a:gd name="T33" fmla="*/ 49 h 49"/>
                <a:gd name="T34" fmla="*/ 31 w 69"/>
                <a:gd name="T35" fmla="*/ 49 h 49"/>
                <a:gd name="T36" fmla="*/ 40 w 69"/>
                <a:gd name="T37" fmla="*/ 49 h 49"/>
                <a:gd name="T38" fmla="*/ 48 w 69"/>
                <a:gd name="T39" fmla="*/ 47 h 49"/>
                <a:gd name="T40" fmla="*/ 57 w 69"/>
                <a:gd name="T41" fmla="*/ 45 h 49"/>
                <a:gd name="T42" fmla="*/ 61 w 69"/>
                <a:gd name="T43" fmla="*/ 41 h 49"/>
                <a:gd name="T44" fmla="*/ 67 w 69"/>
                <a:gd name="T45" fmla="*/ 38 h 49"/>
                <a:gd name="T46" fmla="*/ 69 w 69"/>
                <a:gd name="T47" fmla="*/ 28 h 49"/>
                <a:gd name="T48" fmla="*/ 69 w 69"/>
                <a:gd name="T49" fmla="*/ 19 h 49"/>
                <a:gd name="T50" fmla="*/ 69 w 69"/>
                <a:gd name="T51" fmla="*/ 9 h 49"/>
                <a:gd name="T52" fmla="*/ 63 w 69"/>
                <a:gd name="T53" fmla="*/ 5 h 49"/>
                <a:gd name="T54" fmla="*/ 63 w 69"/>
                <a:gd name="T5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49">
                  <a:moveTo>
                    <a:pt x="63" y="5"/>
                  </a:moveTo>
                  <a:lnTo>
                    <a:pt x="59" y="3"/>
                  </a:lnTo>
                  <a:lnTo>
                    <a:pt x="54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9" y="1"/>
                  </a:lnTo>
                  <a:lnTo>
                    <a:pt x="12" y="3"/>
                  </a:lnTo>
                  <a:lnTo>
                    <a:pt x="10" y="9"/>
                  </a:lnTo>
                  <a:lnTo>
                    <a:pt x="6" y="13"/>
                  </a:lnTo>
                  <a:lnTo>
                    <a:pt x="4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9"/>
                  </a:lnTo>
                  <a:lnTo>
                    <a:pt x="12" y="45"/>
                  </a:lnTo>
                  <a:lnTo>
                    <a:pt x="16" y="47"/>
                  </a:lnTo>
                  <a:lnTo>
                    <a:pt x="23" y="49"/>
                  </a:lnTo>
                  <a:lnTo>
                    <a:pt x="31" y="49"/>
                  </a:lnTo>
                  <a:lnTo>
                    <a:pt x="40" y="49"/>
                  </a:lnTo>
                  <a:lnTo>
                    <a:pt x="48" y="47"/>
                  </a:lnTo>
                  <a:lnTo>
                    <a:pt x="57" y="45"/>
                  </a:lnTo>
                  <a:lnTo>
                    <a:pt x="61" y="41"/>
                  </a:lnTo>
                  <a:lnTo>
                    <a:pt x="67" y="38"/>
                  </a:lnTo>
                  <a:lnTo>
                    <a:pt x="69" y="28"/>
                  </a:lnTo>
                  <a:lnTo>
                    <a:pt x="69" y="19"/>
                  </a:lnTo>
                  <a:lnTo>
                    <a:pt x="69" y="9"/>
                  </a:lnTo>
                  <a:lnTo>
                    <a:pt x="63" y="5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8" name="Freeform 1294">
              <a:extLst>
                <a:ext uri="{FF2B5EF4-FFF2-40B4-BE49-F238E27FC236}">
                  <a16:creationId xmlns:a16="http://schemas.microsoft.com/office/drawing/2014/main" xmlns="" id="{8AC0FF81-495A-4E55-864C-D1A4E73C7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201"/>
              <a:ext cx="31" cy="24"/>
            </a:xfrm>
            <a:custGeom>
              <a:avLst/>
              <a:gdLst>
                <a:gd name="T0" fmla="*/ 53 w 63"/>
                <a:gd name="T1" fmla="*/ 3 h 47"/>
                <a:gd name="T2" fmla="*/ 50 w 63"/>
                <a:gd name="T3" fmla="*/ 2 h 47"/>
                <a:gd name="T4" fmla="*/ 42 w 63"/>
                <a:gd name="T5" fmla="*/ 2 h 47"/>
                <a:gd name="T6" fmla="*/ 34 w 63"/>
                <a:gd name="T7" fmla="*/ 0 h 47"/>
                <a:gd name="T8" fmla="*/ 27 w 63"/>
                <a:gd name="T9" fmla="*/ 0 h 47"/>
                <a:gd name="T10" fmla="*/ 17 w 63"/>
                <a:gd name="T11" fmla="*/ 0 h 47"/>
                <a:gd name="T12" fmla="*/ 12 w 63"/>
                <a:gd name="T13" fmla="*/ 2 h 47"/>
                <a:gd name="T14" fmla="*/ 6 w 63"/>
                <a:gd name="T15" fmla="*/ 2 h 47"/>
                <a:gd name="T16" fmla="*/ 4 w 63"/>
                <a:gd name="T17" fmla="*/ 5 h 47"/>
                <a:gd name="T18" fmla="*/ 2 w 63"/>
                <a:gd name="T19" fmla="*/ 7 h 47"/>
                <a:gd name="T20" fmla="*/ 0 w 63"/>
                <a:gd name="T21" fmla="*/ 13 h 47"/>
                <a:gd name="T22" fmla="*/ 0 w 63"/>
                <a:gd name="T23" fmla="*/ 21 h 47"/>
                <a:gd name="T24" fmla="*/ 0 w 63"/>
                <a:gd name="T25" fmla="*/ 26 h 47"/>
                <a:gd name="T26" fmla="*/ 0 w 63"/>
                <a:gd name="T27" fmla="*/ 32 h 47"/>
                <a:gd name="T28" fmla="*/ 0 w 63"/>
                <a:gd name="T29" fmla="*/ 40 h 47"/>
                <a:gd name="T30" fmla="*/ 0 w 63"/>
                <a:gd name="T31" fmla="*/ 43 h 47"/>
                <a:gd name="T32" fmla="*/ 4 w 63"/>
                <a:gd name="T33" fmla="*/ 45 h 47"/>
                <a:gd name="T34" fmla="*/ 6 w 63"/>
                <a:gd name="T35" fmla="*/ 45 h 47"/>
                <a:gd name="T36" fmla="*/ 14 w 63"/>
                <a:gd name="T37" fmla="*/ 47 h 47"/>
                <a:gd name="T38" fmla="*/ 23 w 63"/>
                <a:gd name="T39" fmla="*/ 47 h 47"/>
                <a:gd name="T40" fmla="*/ 33 w 63"/>
                <a:gd name="T41" fmla="*/ 47 h 47"/>
                <a:gd name="T42" fmla="*/ 42 w 63"/>
                <a:gd name="T43" fmla="*/ 47 h 47"/>
                <a:gd name="T44" fmla="*/ 52 w 63"/>
                <a:gd name="T45" fmla="*/ 47 h 47"/>
                <a:gd name="T46" fmla="*/ 57 w 63"/>
                <a:gd name="T47" fmla="*/ 45 h 47"/>
                <a:gd name="T48" fmla="*/ 59 w 63"/>
                <a:gd name="T49" fmla="*/ 43 h 47"/>
                <a:gd name="T50" fmla="*/ 61 w 63"/>
                <a:gd name="T51" fmla="*/ 40 h 47"/>
                <a:gd name="T52" fmla="*/ 63 w 63"/>
                <a:gd name="T53" fmla="*/ 36 h 47"/>
                <a:gd name="T54" fmla="*/ 63 w 63"/>
                <a:gd name="T55" fmla="*/ 30 h 47"/>
                <a:gd name="T56" fmla="*/ 63 w 63"/>
                <a:gd name="T57" fmla="*/ 26 h 47"/>
                <a:gd name="T58" fmla="*/ 63 w 63"/>
                <a:gd name="T59" fmla="*/ 15 h 47"/>
                <a:gd name="T60" fmla="*/ 59 w 63"/>
                <a:gd name="T61" fmla="*/ 13 h 47"/>
                <a:gd name="T62" fmla="*/ 57 w 63"/>
                <a:gd name="T63" fmla="*/ 15 h 47"/>
                <a:gd name="T64" fmla="*/ 55 w 63"/>
                <a:gd name="T65" fmla="*/ 24 h 47"/>
                <a:gd name="T66" fmla="*/ 55 w 63"/>
                <a:gd name="T67" fmla="*/ 32 h 47"/>
                <a:gd name="T68" fmla="*/ 52 w 63"/>
                <a:gd name="T69" fmla="*/ 38 h 47"/>
                <a:gd name="T70" fmla="*/ 48 w 63"/>
                <a:gd name="T71" fmla="*/ 38 h 47"/>
                <a:gd name="T72" fmla="*/ 42 w 63"/>
                <a:gd name="T73" fmla="*/ 38 h 47"/>
                <a:gd name="T74" fmla="*/ 36 w 63"/>
                <a:gd name="T75" fmla="*/ 38 h 47"/>
                <a:gd name="T76" fmla="*/ 31 w 63"/>
                <a:gd name="T77" fmla="*/ 40 h 47"/>
                <a:gd name="T78" fmla="*/ 25 w 63"/>
                <a:gd name="T79" fmla="*/ 40 h 47"/>
                <a:gd name="T80" fmla="*/ 19 w 63"/>
                <a:gd name="T81" fmla="*/ 40 h 47"/>
                <a:gd name="T82" fmla="*/ 15 w 63"/>
                <a:gd name="T83" fmla="*/ 38 h 47"/>
                <a:gd name="T84" fmla="*/ 14 w 63"/>
                <a:gd name="T85" fmla="*/ 38 h 47"/>
                <a:gd name="T86" fmla="*/ 10 w 63"/>
                <a:gd name="T87" fmla="*/ 30 h 47"/>
                <a:gd name="T88" fmla="*/ 10 w 63"/>
                <a:gd name="T89" fmla="*/ 22 h 47"/>
                <a:gd name="T90" fmla="*/ 10 w 63"/>
                <a:gd name="T91" fmla="*/ 17 h 47"/>
                <a:gd name="T92" fmla="*/ 14 w 63"/>
                <a:gd name="T93" fmla="*/ 13 h 47"/>
                <a:gd name="T94" fmla="*/ 19 w 63"/>
                <a:gd name="T95" fmla="*/ 11 h 47"/>
                <a:gd name="T96" fmla="*/ 29 w 63"/>
                <a:gd name="T97" fmla="*/ 11 h 47"/>
                <a:gd name="T98" fmla="*/ 36 w 63"/>
                <a:gd name="T99" fmla="*/ 11 h 47"/>
                <a:gd name="T100" fmla="*/ 44 w 63"/>
                <a:gd name="T101" fmla="*/ 11 h 47"/>
                <a:gd name="T102" fmla="*/ 52 w 63"/>
                <a:gd name="T103" fmla="*/ 9 h 47"/>
                <a:gd name="T104" fmla="*/ 57 w 63"/>
                <a:gd name="T105" fmla="*/ 7 h 47"/>
                <a:gd name="T106" fmla="*/ 59 w 63"/>
                <a:gd name="T107" fmla="*/ 5 h 47"/>
                <a:gd name="T108" fmla="*/ 59 w 63"/>
                <a:gd name="T109" fmla="*/ 3 h 47"/>
                <a:gd name="T110" fmla="*/ 57 w 63"/>
                <a:gd name="T111" fmla="*/ 3 h 47"/>
                <a:gd name="T112" fmla="*/ 53 w 63"/>
                <a:gd name="T113" fmla="*/ 3 h 47"/>
                <a:gd name="T114" fmla="*/ 53 w 63"/>
                <a:gd name="T115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" h="47">
                  <a:moveTo>
                    <a:pt x="53" y="3"/>
                  </a:moveTo>
                  <a:lnTo>
                    <a:pt x="50" y="2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4" y="47"/>
                  </a:lnTo>
                  <a:lnTo>
                    <a:pt x="23" y="47"/>
                  </a:lnTo>
                  <a:lnTo>
                    <a:pt x="33" y="47"/>
                  </a:lnTo>
                  <a:lnTo>
                    <a:pt x="42" y="47"/>
                  </a:lnTo>
                  <a:lnTo>
                    <a:pt x="52" y="47"/>
                  </a:lnTo>
                  <a:lnTo>
                    <a:pt x="57" y="45"/>
                  </a:lnTo>
                  <a:lnTo>
                    <a:pt x="59" y="43"/>
                  </a:lnTo>
                  <a:lnTo>
                    <a:pt x="61" y="40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63" y="15"/>
                  </a:lnTo>
                  <a:lnTo>
                    <a:pt x="59" y="13"/>
                  </a:lnTo>
                  <a:lnTo>
                    <a:pt x="57" y="15"/>
                  </a:lnTo>
                  <a:lnTo>
                    <a:pt x="55" y="24"/>
                  </a:lnTo>
                  <a:lnTo>
                    <a:pt x="55" y="32"/>
                  </a:lnTo>
                  <a:lnTo>
                    <a:pt x="52" y="38"/>
                  </a:lnTo>
                  <a:lnTo>
                    <a:pt x="48" y="38"/>
                  </a:lnTo>
                  <a:lnTo>
                    <a:pt x="42" y="38"/>
                  </a:lnTo>
                  <a:lnTo>
                    <a:pt x="36" y="38"/>
                  </a:lnTo>
                  <a:lnTo>
                    <a:pt x="31" y="40"/>
                  </a:lnTo>
                  <a:lnTo>
                    <a:pt x="25" y="40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0" y="30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14" y="13"/>
                  </a:lnTo>
                  <a:lnTo>
                    <a:pt x="19" y="11"/>
                  </a:lnTo>
                  <a:lnTo>
                    <a:pt x="29" y="11"/>
                  </a:lnTo>
                  <a:lnTo>
                    <a:pt x="36" y="11"/>
                  </a:lnTo>
                  <a:lnTo>
                    <a:pt x="44" y="11"/>
                  </a:lnTo>
                  <a:lnTo>
                    <a:pt x="52" y="9"/>
                  </a:lnTo>
                  <a:lnTo>
                    <a:pt x="57" y="7"/>
                  </a:lnTo>
                  <a:lnTo>
                    <a:pt x="59" y="5"/>
                  </a:lnTo>
                  <a:lnTo>
                    <a:pt x="59" y="3"/>
                  </a:lnTo>
                  <a:lnTo>
                    <a:pt x="57" y="3"/>
                  </a:lnTo>
                  <a:lnTo>
                    <a:pt x="53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59" name="Freeform 1295">
              <a:extLst>
                <a:ext uri="{FF2B5EF4-FFF2-40B4-BE49-F238E27FC236}">
                  <a16:creationId xmlns:a16="http://schemas.microsoft.com/office/drawing/2014/main" xmlns="" id="{437A9F52-E69E-4FA0-9B41-AF6B7273F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01"/>
              <a:ext cx="34" cy="25"/>
            </a:xfrm>
            <a:custGeom>
              <a:avLst/>
              <a:gdLst>
                <a:gd name="T0" fmla="*/ 63 w 66"/>
                <a:gd name="T1" fmla="*/ 7 h 49"/>
                <a:gd name="T2" fmla="*/ 57 w 66"/>
                <a:gd name="T3" fmla="*/ 5 h 49"/>
                <a:gd name="T4" fmla="*/ 51 w 66"/>
                <a:gd name="T5" fmla="*/ 3 h 49"/>
                <a:gd name="T6" fmla="*/ 42 w 66"/>
                <a:gd name="T7" fmla="*/ 2 h 49"/>
                <a:gd name="T8" fmla="*/ 34 w 66"/>
                <a:gd name="T9" fmla="*/ 2 h 49"/>
                <a:gd name="T10" fmla="*/ 23 w 66"/>
                <a:gd name="T11" fmla="*/ 0 h 49"/>
                <a:gd name="T12" fmla="*/ 15 w 66"/>
                <a:gd name="T13" fmla="*/ 2 h 49"/>
                <a:gd name="T14" fmla="*/ 8 w 66"/>
                <a:gd name="T15" fmla="*/ 3 h 49"/>
                <a:gd name="T16" fmla="*/ 6 w 66"/>
                <a:gd name="T17" fmla="*/ 11 h 49"/>
                <a:gd name="T18" fmla="*/ 2 w 66"/>
                <a:gd name="T19" fmla="*/ 15 h 49"/>
                <a:gd name="T20" fmla="*/ 0 w 66"/>
                <a:gd name="T21" fmla="*/ 22 h 49"/>
                <a:gd name="T22" fmla="*/ 0 w 66"/>
                <a:gd name="T23" fmla="*/ 26 h 49"/>
                <a:gd name="T24" fmla="*/ 0 w 66"/>
                <a:gd name="T25" fmla="*/ 32 h 49"/>
                <a:gd name="T26" fmla="*/ 0 w 66"/>
                <a:gd name="T27" fmla="*/ 41 h 49"/>
                <a:gd name="T28" fmla="*/ 8 w 66"/>
                <a:gd name="T29" fmla="*/ 47 h 49"/>
                <a:gd name="T30" fmla="*/ 13 w 66"/>
                <a:gd name="T31" fmla="*/ 49 h 49"/>
                <a:gd name="T32" fmla="*/ 21 w 66"/>
                <a:gd name="T33" fmla="*/ 49 h 49"/>
                <a:gd name="T34" fmla="*/ 28 w 66"/>
                <a:gd name="T35" fmla="*/ 49 h 49"/>
                <a:gd name="T36" fmla="*/ 38 w 66"/>
                <a:gd name="T37" fmla="*/ 49 h 49"/>
                <a:gd name="T38" fmla="*/ 47 w 66"/>
                <a:gd name="T39" fmla="*/ 47 h 49"/>
                <a:gd name="T40" fmla="*/ 55 w 66"/>
                <a:gd name="T41" fmla="*/ 45 h 49"/>
                <a:gd name="T42" fmla="*/ 61 w 66"/>
                <a:gd name="T43" fmla="*/ 43 h 49"/>
                <a:gd name="T44" fmla="*/ 65 w 66"/>
                <a:gd name="T45" fmla="*/ 40 h 49"/>
                <a:gd name="T46" fmla="*/ 66 w 66"/>
                <a:gd name="T47" fmla="*/ 28 h 49"/>
                <a:gd name="T48" fmla="*/ 66 w 66"/>
                <a:gd name="T49" fmla="*/ 21 h 49"/>
                <a:gd name="T50" fmla="*/ 65 w 66"/>
                <a:gd name="T51" fmla="*/ 11 h 49"/>
                <a:gd name="T52" fmla="*/ 63 w 66"/>
                <a:gd name="T53" fmla="*/ 7 h 49"/>
                <a:gd name="T54" fmla="*/ 63 w 66"/>
                <a:gd name="T55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49">
                  <a:moveTo>
                    <a:pt x="63" y="7"/>
                  </a:moveTo>
                  <a:lnTo>
                    <a:pt x="57" y="5"/>
                  </a:lnTo>
                  <a:lnTo>
                    <a:pt x="51" y="3"/>
                  </a:lnTo>
                  <a:lnTo>
                    <a:pt x="42" y="2"/>
                  </a:lnTo>
                  <a:lnTo>
                    <a:pt x="34" y="2"/>
                  </a:lnTo>
                  <a:lnTo>
                    <a:pt x="23" y="0"/>
                  </a:lnTo>
                  <a:lnTo>
                    <a:pt x="15" y="2"/>
                  </a:lnTo>
                  <a:lnTo>
                    <a:pt x="8" y="3"/>
                  </a:lnTo>
                  <a:lnTo>
                    <a:pt x="6" y="11"/>
                  </a:lnTo>
                  <a:lnTo>
                    <a:pt x="2" y="15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8" y="47"/>
                  </a:lnTo>
                  <a:lnTo>
                    <a:pt x="13" y="49"/>
                  </a:lnTo>
                  <a:lnTo>
                    <a:pt x="21" y="49"/>
                  </a:lnTo>
                  <a:lnTo>
                    <a:pt x="28" y="49"/>
                  </a:lnTo>
                  <a:lnTo>
                    <a:pt x="38" y="49"/>
                  </a:lnTo>
                  <a:lnTo>
                    <a:pt x="47" y="47"/>
                  </a:lnTo>
                  <a:lnTo>
                    <a:pt x="55" y="45"/>
                  </a:lnTo>
                  <a:lnTo>
                    <a:pt x="61" y="43"/>
                  </a:lnTo>
                  <a:lnTo>
                    <a:pt x="65" y="40"/>
                  </a:lnTo>
                  <a:lnTo>
                    <a:pt x="66" y="28"/>
                  </a:lnTo>
                  <a:lnTo>
                    <a:pt x="66" y="21"/>
                  </a:lnTo>
                  <a:lnTo>
                    <a:pt x="65" y="11"/>
                  </a:lnTo>
                  <a:lnTo>
                    <a:pt x="63" y="7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0" name="Freeform 1296">
              <a:extLst>
                <a:ext uri="{FF2B5EF4-FFF2-40B4-BE49-F238E27FC236}">
                  <a16:creationId xmlns:a16="http://schemas.microsoft.com/office/drawing/2014/main" xmlns="" id="{2C94DC50-782D-459C-B1CE-726ABA654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01"/>
              <a:ext cx="33" cy="24"/>
            </a:xfrm>
            <a:custGeom>
              <a:avLst/>
              <a:gdLst>
                <a:gd name="T0" fmla="*/ 55 w 65"/>
                <a:gd name="T1" fmla="*/ 3 h 47"/>
                <a:gd name="T2" fmla="*/ 51 w 65"/>
                <a:gd name="T3" fmla="*/ 2 h 47"/>
                <a:gd name="T4" fmla="*/ 46 w 65"/>
                <a:gd name="T5" fmla="*/ 2 h 47"/>
                <a:gd name="T6" fmla="*/ 36 w 65"/>
                <a:gd name="T7" fmla="*/ 0 h 47"/>
                <a:gd name="T8" fmla="*/ 28 w 65"/>
                <a:gd name="T9" fmla="*/ 0 h 47"/>
                <a:gd name="T10" fmla="*/ 19 w 65"/>
                <a:gd name="T11" fmla="*/ 0 h 47"/>
                <a:gd name="T12" fmla="*/ 13 w 65"/>
                <a:gd name="T13" fmla="*/ 2 h 47"/>
                <a:gd name="T14" fmla="*/ 8 w 65"/>
                <a:gd name="T15" fmla="*/ 2 h 47"/>
                <a:gd name="T16" fmla="*/ 6 w 65"/>
                <a:gd name="T17" fmla="*/ 5 h 47"/>
                <a:gd name="T18" fmla="*/ 4 w 65"/>
                <a:gd name="T19" fmla="*/ 7 h 47"/>
                <a:gd name="T20" fmla="*/ 2 w 65"/>
                <a:gd name="T21" fmla="*/ 13 h 47"/>
                <a:gd name="T22" fmla="*/ 0 w 65"/>
                <a:gd name="T23" fmla="*/ 21 h 47"/>
                <a:gd name="T24" fmla="*/ 0 w 65"/>
                <a:gd name="T25" fmla="*/ 26 h 47"/>
                <a:gd name="T26" fmla="*/ 0 w 65"/>
                <a:gd name="T27" fmla="*/ 32 h 47"/>
                <a:gd name="T28" fmla="*/ 0 w 65"/>
                <a:gd name="T29" fmla="*/ 38 h 47"/>
                <a:gd name="T30" fmla="*/ 0 w 65"/>
                <a:gd name="T31" fmla="*/ 43 h 47"/>
                <a:gd name="T32" fmla="*/ 4 w 65"/>
                <a:gd name="T33" fmla="*/ 45 h 47"/>
                <a:gd name="T34" fmla="*/ 6 w 65"/>
                <a:gd name="T35" fmla="*/ 45 h 47"/>
                <a:gd name="T36" fmla="*/ 13 w 65"/>
                <a:gd name="T37" fmla="*/ 47 h 47"/>
                <a:gd name="T38" fmla="*/ 23 w 65"/>
                <a:gd name="T39" fmla="*/ 47 h 47"/>
                <a:gd name="T40" fmla="*/ 32 w 65"/>
                <a:gd name="T41" fmla="*/ 47 h 47"/>
                <a:gd name="T42" fmla="*/ 42 w 65"/>
                <a:gd name="T43" fmla="*/ 47 h 47"/>
                <a:gd name="T44" fmla="*/ 51 w 65"/>
                <a:gd name="T45" fmla="*/ 47 h 47"/>
                <a:gd name="T46" fmla="*/ 59 w 65"/>
                <a:gd name="T47" fmla="*/ 45 h 47"/>
                <a:gd name="T48" fmla="*/ 63 w 65"/>
                <a:gd name="T49" fmla="*/ 43 h 47"/>
                <a:gd name="T50" fmla="*/ 63 w 65"/>
                <a:gd name="T51" fmla="*/ 40 h 47"/>
                <a:gd name="T52" fmla="*/ 65 w 65"/>
                <a:gd name="T53" fmla="*/ 36 h 47"/>
                <a:gd name="T54" fmla="*/ 65 w 65"/>
                <a:gd name="T55" fmla="*/ 30 h 47"/>
                <a:gd name="T56" fmla="*/ 65 w 65"/>
                <a:gd name="T57" fmla="*/ 24 h 47"/>
                <a:gd name="T58" fmla="*/ 63 w 65"/>
                <a:gd name="T59" fmla="*/ 15 h 47"/>
                <a:gd name="T60" fmla="*/ 61 w 65"/>
                <a:gd name="T61" fmla="*/ 11 h 47"/>
                <a:gd name="T62" fmla="*/ 59 w 65"/>
                <a:gd name="T63" fmla="*/ 13 h 47"/>
                <a:gd name="T64" fmla="*/ 57 w 65"/>
                <a:gd name="T65" fmla="*/ 22 h 47"/>
                <a:gd name="T66" fmla="*/ 55 w 65"/>
                <a:gd name="T67" fmla="*/ 30 h 47"/>
                <a:gd name="T68" fmla="*/ 53 w 65"/>
                <a:gd name="T69" fmla="*/ 38 h 47"/>
                <a:gd name="T70" fmla="*/ 49 w 65"/>
                <a:gd name="T71" fmla="*/ 38 h 47"/>
                <a:gd name="T72" fmla="*/ 44 w 65"/>
                <a:gd name="T73" fmla="*/ 38 h 47"/>
                <a:gd name="T74" fmla="*/ 38 w 65"/>
                <a:gd name="T75" fmla="*/ 38 h 47"/>
                <a:gd name="T76" fmla="*/ 32 w 65"/>
                <a:gd name="T77" fmla="*/ 40 h 47"/>
                <a:gd name="T78" fmla="*/ 27 w 65"/>
                <a:gd name="T79" fmla="*/ 38 h 47"/>
                <a:gd name="T80" fmla="*/ 19 w 65"/>
                <a:gd name="T81" fmla="*/ 38 h 47"/>
                <a:gd name="T82" fmla="*/ 15 w 65"/>
                <a:gd name="T83" fmla="*/ 36 h 47"/>
                <a:gd name="T84" fmla="*/ 13 w 65"/>
                <a:gd name="T85" fmla="*/ 34 h 47"/>
                <a:gd name="T86" fmla="*/ 11 w 65"/>
                <a:gd name="T87" fmla="*/ 28 h 47"/>
                <a:gd name="T88" fmla="*/ 11 w 65"/>
                <a:gd name="T89" fmla="*/ 22 h 47"/>
                <a:gd name="T90" fmla="*/ 11 w 65"/>
                <a:gd name="T91" fmla="*/ 17 h 47"/>
                <a:gd name="T92" fmla="*/ 15 w 65"/>
                <a:gd name="T93" fmla="*/ 13 h 47"/>
                <a:gd name="T94" fmla="*/ 21 w 65"/>
                <a:gd name="T95" fmla="*/ 11 h 47"/>
                <a:gd name="T96" fmla="*/ 30 w 65"/>
                <a:gd name="T97" fmla="*/ 11 h 47"/>
                <a:gd name="T98" fmla="*/ 38 w 65"/>
                <a:gd name="T99" fmla="*/ 11 h 47"/>
                <a:gd name="T100" fmla="*/ 47 w 65"/>
                <a:gd name="T101" fmla="*/ 11 h 47"/>
                <a:gd name="T102" fmla="*/ 53 w 65"/>
                <a:gd name="T103" fmla="*/ 9 h 47"/>
                <a:gd name="T104" fmla="*/ 59 w 65"/>
                <a:gd name="T105" fmla="*/ 7 h 47"/>
                <a:gd name="T106" fmla="*/ 61 w 65"/>
                <a:gd name="T107" fmla="*/ 3 h 47"/>
                <a:gd name="T108" fmla="*/ 55 w 65"/>
                <a:gd name="T109" fmla="*/ 3 h 47"/>
                <a:gd name="T110" fmla="*/ 55 w 65"/>
                <a:gd name="T111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47">
                  <a:moveTo>
                    <a:pt x="55" y="3"/>
                  </a:moveTo>
                  <a:lnTo>
                    <a:pt x="51" y="2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3" y="47"/>
                  </a:lnTo>
                  <a:lnTo>
                    <a:pt x="23" y="47"/>
                  </a:lnTo>
                  <a:lnTo>
                    <a:pt x="32" y="47"/>
                  </a:lnTo>
                  <a:lnTo>
                    <a:pt x="42" y="47"/>
                  </a:lnTo>
                  <a:lnTo>
                    <a:pt x="51" y="47"/>
                  </a:lnTo>
                  <a:lnTo>
                    <a:pt x="59" y="45"/>
                  </a:lnTo>
                  <a:lnTo>
                    <a:pt x="63" y="43"/>
                  </a:lnTo>
                  <a:lnTo>
                    <a:pt x="63" y="40"/>
                  </a:lnTo>
                  <a:lnTo>
                    <a:pt x="65" y="36"/>
                  </a:lnTo>
                  <a:lnTo>
                    <a:pt x="65" y="30"/>
                  </a:lnTo>
                  <a:lnTo>
                    <a:pt x="65" y="24"/>
                  </a:lnTo>
                  <a:lnTo>
                    <a:pt x="63" y="15"/>
                  </a:lnTo>
                  <a:lnTo>
                    <a:pt x="61" y="11"/>
                  </a:lnTo>
                  <a:lnTo>
                    <a:pt x="59" y="13"/>
                  </a:lnTo>
                  <a:lnTo>
                    <a:pt x="57" y="22"/>
                  </a:lnTo>
                  <a:lnTo>
                    <a:pt x="55" y="30"/>
                  </a:lnTo>
                  <a:lnTo>
                    <a:pt x="53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40"/>
                  </a:lnTo>
                  <a:lnTo>
                    <a:pt x="27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4"/>
                  </a:lnTo>
                  <a:lnTo>
                    <a:pt x="11" y="28"/>
                  </a:lnTo>
                  <a:lnTo>
                    <a:pt x="11" y="22"/>
                  </a:lnTo>
                  <a:lnTo>
                    <a:pt x="11" y="17"/>
                  </a:lnTo>
                  <a:lnTo>
                    <a:pt x="15" y="13"/>
                  </a:lnTo>
                  <a:lnTo>
                    <a:pt x="21" y="11"/>
                  </a:lnTo>
                  <a:lnTo>
                    <a:pt x="30" y="11"/>
                  </a:lnTo>
                  <a:lnTo>
                    <a:pt x="38" y="11"/>
                  </a:lnTo>
                  <a:lnTo>
                    <a:pt x="47" y="11"/>
                  </a:lnTo>
                  <a:lnTo>
                    <a:pt x="53" y="9"/>
                  </a:lnTo>
                  <a:lnTo>
                    <a:pt x="59" y="7"/>
                  </a:lnTo>
                  <a:lnTo>
                    <a:pt x="61" y="3"/>
                  </a:lnTo>
                  <a:lnTo>
                    <a:pt x="55" y="3"/>
                  </a:lnTo>
                  <a:lnTo>
                    <a:pt x="55" y="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1" name="Freeform 1297">
              <a:extLst>
                <a:ext uri="{FF2B5EF4-FFF2-40B4-BE49-F238E27FC236}">
                  <a16:creationId xmlns:a16="http://schemas.microsoft.com/office/drawing/2014/main" xmlns="" id="{765BBCEE-8CFA-40D3-85B9-B6188457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237"/>
              <a:ext cx="33" cy="25"/>
            </a:xfrm>
            <a:custGeom>
              <a:avLst/>
              <a:gdLst>
                <a:gd name="T0" fmla="*/ 62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2 w 66"/>
                <a:gd name="T7" fmla="*/ 0 h 49"/>
                <a:gd name="T8" fmla="*/ 32 w 66"/>
                <a:gd name="T9" fmla="*/ 0 h 49"/>
                <a:gd name="T10" fmla="*/ 24 w 66"/>
                <a:gd name="T11" fmla="*/ 0 h 49"/>
                <a:gd name="T12" fmla="*/ 15 w 66"/>
                <a:gd name="T13" fmla="*/ 2 h 49"/>
                <a:gd name="T14" fmla="*/ 9 w 66"/>
                <a:gd name="T15" fmla="*/ 4 h 49"/>
                <a:gd name="T16" fmla="*/ 7 w 66"/>
                <a:gd name="T17" fmla="*/ 9 h 49"/>
                <a:gd name="T18" fmla="*/ 4 w 66"/>
                <a:gd name="T19" fmla="*/ 15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2 h 49"/>
                <a:gd name="T28" fmla="*/ 9 w 66"/>
                <a:gd name="T29" fmla="*/ 47 h 49"/>
                <a:gd name="T30" fmla="*/ 13 w 66"/>
                <a:gd name="T31" fmla="*/ 47 h 49"/>
                <a:gd name="T32" fmla="*/ 21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5 h 49"/>
                <a:gd name="T42" fmla="*/ 61 w 66"/>
                <a:gd name="T43" fmla="*/ 44 h 49"/>
                <a:gd name="T44" fmla="*/ 64 w 66"/>
                <a:gd name="T45" fmla="*/ 38 h 49"/>
                <a:gd name="T46" fmla="*/ 66 w 66"/>
                <a:gd name="T47" fmla="*/ 28 h 49"/>
                <a:gd name="T48" fmla="*/ 66 w 66"/>
                <a:gd name="T49" fmla="*/ 19 h 49"/>
                <a:gd name="T50" fmla="*/ 66 w 66"/>
                <a:gd name="T51" fmla="*/ 11 h 49"/>
                <a:gd name="T52" fmla="*/ 62 w 66"/>
                <a:gd name="T53" fmla="*/ 6 h 49"/>
                <a:gd name="T54" fmla="*/ 62 w 66"/>
                <a:gd name="T55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49">
                  <a:moveTo>
                    <a:pt x="62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9" y="4"/>
                  </a:lnTo>
                  <a:lnTo>
                    <a:pt x="7" y="9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9" y="47"/>
                  </a:lnTo>
                  <a:lnTo>
                    <a:pt x="13" y="47"/>
                  </a:lnTo>
                  <a:lnTo>
                    <a:pt x="21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1" y="44"/>
                  </a:lnTo>
                  <a:lnTo>
                    <a:pt x="64" y="38"/>
                  </a:lnTo>
                  <a:lnTo>
                    <a:pt x="66" y="28"/>
                  </a:lnTo>
                  <a:lnTo>
                    <a:pt x="66" y="19"/>
                  </a:lnTo>
                  <a:lnTo>
                    <a:pt x="66" y="11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2" name="Freeform 1298">
              <a:extLst>
                <a:ext uri="{FF2B5EF4-FFF2-40B4-BE49-F238E27FC236}">
                  <a16:creationId xmlns:a16="http://schemas.microsoft.com/office/drawing/2014/main" xmlns="" id="{3A991F5F-8632-4032-9A60-DD3BB3CC1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236"/>
              <a:ext cx="32" cy="25"/>
            </a:xfrm>
            <a:custGeom>
              <a:avLst/>
              <a:gdLst>
                <a:gd name="T0" fmla="*/ 57 w 64"/>
                <a:gd name="T1" fmla="*/ 4 h 49"/>
                <a:gd name="T2" fmla="*/ 53 w 64"/>
                <a:gd name="T3" fmla="*/ 2 h 49"/>
                <a:gd name="T4" fmla="*/ 45 w 64"/>
                <a:gd name="T5" fmla="*/ 2 h 49"/>
                <a:gd name="T6" fmla="*/ 38 w 64"/>
                <a:gd name="T7" fmla="*/ 0 h 49"/>
                <a:gd name="T8" fmla="*/ 30 w 64"/>
                <a:gd name="T9" fmla="*/ 0 h 49"/>
                <a:gd name="T10" fmla="*/ 21 w 64"/>
                <a:gd name="T11" fmla="*/ 0 h 49"/>
                <a:gd name="T12" fmla="*/ 15 w 64"/>
                <a:gd name="T13" fmla="*/ 2 h 49"/>
                <a:gd name="T14" fmla="*/ 9 w 64"/>
                <a:gd name="T15" fmla="*/ 2 h 49"/>
                <a:gd name="T16" fmla="*/ 7 w 64"/>
                <a:gd name="T17" fmla="*/ 6 h 49"/>
                <a:gd name="T18" fmla="*/ 4 w 64"/>
                <a:gd name="T19" fmla="*/ 8 h 49"/>
                <a:gd name="T20" fmla="*/ 4 w 64"/>
                <a:gd name="T21" fmla="*/ 15 h 49"/>
                <a:gd name="T22" fmla="*/ 2 w 64"/>
                <a:gd name="T23" fmla="*/ 21 h 49"/>
                <a:gd name="T24" fmla="*/ 2 w 64"/>
                <a:gd name="T25" fmla="*/ 27 h 49"/>
                <a:gd name="T26" fmla="*/ 0 w 64"/>
                <a:gd name="T27" fmla="*/ 34 h 49"/>
                <a:gd name="T28" fmla="*/ 2 w 64"/>
                <a:gd name="T29" fmla="*/ 40 h 49"/>
                <a:gd name="T30" fmla="*/ 2 w 64"/>
                <a:gd name="T31" fmla="*/ 44 h 49"/>
                <a:gd name="T32" fmla="*/ 4 w 64"/>
                <a:gd name="T33" fmla="*/ 47 h 49"/>
                <a:gd name="T34" fmla="*/ 7 w 64"/>
                <a:gd name="T35" fmla="*/ 47 h 49"/>
                <a:gd name="T36" fmla="*/ 15 w 64"/>
                <a:gd name="T37" fmla="*/ 47 h 49"/>
                <a:gd name="T38" fmla="*/ 24 w 64"/>
                <a:gd name="T39" fmla="*/ 47 h 49"/>
                <a:gd name="T40" fmla="*/ 34 w 64"/>
                <a:gd name="T41" fmla="*/ 49 h 49"/>
                <a:gd name="T42" fmla="*/ 43 w 64"/>
                <a:gd name="T43" fmla="*/ 47 h 49"/>
                <a:gd name="T44" fmla="*/ 53 w 64"/>
                <a:gd name="T45" fmla="*/ 47 h 49"/>
                <a:gd name="T46" fmla="*/ 59 w 64"/>
                <a:gd name="T47" fmla="*/ 47 h 49"/>
                <a:gd name="T48" fmla="*/ 62 w 64"/>
                <a:gd name="T49" fmla="*/ 46 h 49"/>
                <a:gd name="T50" fmla="*/ 64 w 64"/>
                <a:gd name="T51" fmla="*/ 40 h 49"/>
                <a:gd name="T52" fmla="*/ 64 w 64"/>
                <a:gd name="T53" fmla="*/ 36 h 49"/>
                <a:gd name="T54" fmla="*/ 64 w 64"/>
                <a:gd name="T55" fmla="*/ 32 h 49"/>
                <a:gd name="T56" fmla="*/ 64 w 64"/>
                <a:gd name="T57" fmla="*/ 27 h 49"/>
                <a:gd name="T58" fmla="*/ 64 w 64"/>
                <a:gd name="T59" fmla="*/ 17 h 49"/>
                <a:gd name="T60" fmla="*/ 61 w 64"/>
                <a:gd name="T61" fmla="*/ 13 h 49"/>
                <a:gd name="T62" fmla="*/ 59 w 64"/>
                <a:gd name="T63" fmla="*/ 17 h 49"/>
                <a:gd name="T64" fmla="*/ 59 w 64"/>
                <a:gd name="T65" fmla="*/ 23 h 49"/>
                <a:gd name="T66" fmla="*/ 57 w 64"/>
                <a:gd name="T67" fmla="*/ 32 h 49"/>
                <a:gd name="T68" fmla="*/ 55 w 64"/>
                <a:gd name="T69" fmla="*/ 36 h 49"/>
                <a:gd name="T70" fmla="*/ 49 w 64"/>
                <a:gd name="T71" fmla="*/ 36 h 49"/>
                <a:gd name="T72" fmla="*/ 45 w 64"/>
                <a:gd name="T73" fmla="*/ 38 h 49"/>
                <a:gd name="T74" fmla="*/ 40 w 64"/>
                <a:gd name="T75" fmla="*/ 38 h 49"/>
                <a:gd name="T76" fmla="*/ 32 w 64"/>
                <a:gd name="T77" fmla="*/ 40 h 49"/>
                <a:gd name="T78" fmla="*/ 26 w 64"/>
                <a:gd name="T79" fmla="*/ 38 h 49"/>
                <a:gd name="T80" fmla="*/ 19 w 64"/>
                <a:gd name="T81" fmla="*/ 38 h 49"/>
                <a:gd name="T82" fmla="*/ 15 w 64"/>
                <a:gd name="T83" fmla="*/ 38 h 49"/>
                <a:gd name="T84" fmla="*/ 13 w 64"/>
                <a:gd name="T85" fmla="*/ 36 h 49"/>
                <a:gd name="T86" fmla="*/ 11 w 64"/>
                <a:gd name="T87" fmla="*/ 30 h 49"/>
                <a:gd name="T88" fmla="*/ 11 w 64"/>
                <a:gd name="T89" fmla="*/ 23 h 49"/>
                <a:gd name="T90" fmla="*/ 11 w 64"/>
                <a:gd name="T91" fmla="*/ 17 h 49"/>
                <a:gd name="T92" fmla="*/ 15 w 64"/>
                <a:gd name="T93" fmla="*/ 13 h 49"/>
                <a:gd name="T94" fmla="*/ 23 w 64"/>
                <a:gd name="T95" fmla="*/ 11 h 49"/>
                <a:gd name="T96" fmla="*/ 30 w 64"/>
                <a:gd name="T97" fmla="*/ 11 h 49"/>
                <a:gd name="T98" fmla="*/ 40 w 64"/>
                <a:gd name="T99" fmla="*/ 11 h 49"/>
                <a:gd name="T100" fmla="*/ 47 w 64"/>
                <a:gd name="T101" fmla="*/ 11 h 49"/>
                <a:gd name="T102" fmla="*/ 53 w 64"/>
                <a:gd name="T103" fmla="*/ 9 h 49"/>
                <a:gd name="T104" fmla="*/ 59 w 64"/>
                <a:gd name="T105" fmla="*/ 8 h 49"/>
                <a:gd name="T106" fmla="*/ 61 w 64"/>
                <a:gd name="T107" fmla="*/ 6 h 49"/>
                <a:gd name="T108" fmla="*/ 57 w 64"/>
                <a:gd name="T109" fmla="*/ 4 h 49"/>
                <a:gd name="T110" fmla="*/ 57 w 64"/>
                <a:gd name="T111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" h="49">
                  <a:moveTo>
                    <a:pt x="57" y="4"/>
                  </a:moveTo>
                  <a:lnTo>
                    <a:pt x="53" y="2"/>
                  </a:lnTo>
                  <a:lnTo>
                    <a:pt x="45" y="2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2"/>
                  </a:lnTo>
                  <a:lnTo>
                    <a:pt x="7" y="6"/>
                  </a:lnTo>
                  <a:lnTo>
                    <a:pt x="4" y="8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7" y="47"/>
                  </a:lnTo>
                  <a:lnTo>
                    <a:pt x="15" y="47"/>
                  </a:lnTo>
                  <a:lnTo>
                    <a:pt x="24" y="47"/>
                  </a:lnTo>
                  <a:lnTo>
                    <a:pt x="34" y="49"/>
                  </a:lnTo>
                  <a:lnTo>
                    <a:pt x="43" y="47"/>
                  </a:lnTo>
                  <a:lnTo>
                    <a:pt x="53" y="47"/>
                  </a:lnTo>
                  <a:lnTo>
                    <a:pt x="59" y="47"/>
                  </a:lnTo>
                  <a:lnTo>
                    <a:pt x="62" y="46"/>
                  </a:lnTo>
                  <a:lnTo>
                    <a:pt x="64" y="40"/>
                  </a:lnTo>
                  <a:lnTo>
                    <a:pt x="64" y="36"/>
                  </a:lnTo>
                  <a:lnTo>
                    <a:pt x="64" y="32"/>
                  </a:lnTo>
                  <a:lnTo>
                    <a:pt x="64" y="27"/>
                  </a:lnTo>
                  <a:lnTo>
                    <a:pt x="64" y="17"/>
                  </a:lnTo>
                  <a:lnTo>
                    <a:pt x="61" y="13"/>
                  </a:lnTo>
                  <a:lnTo>
                    <a:pt x="59" y="17"/>
                  </a:lnTo>
                  <a:lnTo>
                    <a:pt x="59" y="23"/>
                  </a:lnTo>
                  <a:lnTo>
                    <a:pt x="57" y="32"/>
                  </a:lnTo>
                  <a:lnTo>
                    <a:pt x="55" y="36"/>
                  </a:lnTo>
                  <a:lnTo>
                    <a:pt x="49" y="36"/>
                  </a:lnTo>
                  <a:lnTo>
                    <a:pt x="45" y="38"/>
                  </a:lnTo>
                  <a:lnTo>
                    <a:pt x="40" y="38"/>
                  </a:lnTo>
                  <a:lnTo>
                    <a:pt x="32" y="40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3" y="36"/>
                  </a:lnTo>
                  <a:lnTo>
                    <a:pt x="11" y="30"/>
                  </a:lnTo>
                  <a:lnTo>
                    <a:pt x="11" y="23"/>
                  </a:lnTo>
                  <a:lnTo>
                    <a:pt x="11" y="17"/>
                  </a:lnTo>
                  <a:lnTo>
                    <a:pt x="15" y="13"/>
                  </a:lnTo>
                  <a:lnTo>
                    <a:pt x="23" y="11"/>
                  </a:lnTo>
                  <a:lnTo>
                    <a:pt x="30" y="11"/>
                  </a:lnTo>
                  <a:lnTo>
                    <a:pt x="40" y="11"/>
                  </a:lnTo>
                  <a:lnTo>
                    <a:pt x="47" y="11"/>
                  </a:lnTo>
                  <a:lnTo>
                    <a:pt x="53" y="9"/>
                  </a:lnTo>
                  <a:lnTo>
                    <a:pt x="59" y="8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3" name="Freeform 1299">
              <a:extLst>
                <a:ext uri="{FF2B5EF4-FFF2-40B4-BE49-F238E27FC236}">
                  <a16:creationId xmlns:a16="http://schemas.microsoft.com/office/drawing/2014/main" xmlns="" id="{8C14EB87-826E-46B6-BC48-CE0037329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238"/>
              <a:ext cx="34" cy="25"/>
            </a:xfrm>
            <a:custGeom>
              <a:avLst/>
              <a:gdLst>
                <a:gd name="T0" fmla="*/ 62 w 68"/>
                <a:gd name="T1" fmla="*/ 5 h 49"/>
                <a:gd name="T2" fmla="*/ 58 w 68"/>
                <a:gd name="T3" fmla="*/ 4 h 49"/>
                <a:gd name="T4" fmla="*/ 53 w 68"/>
                <a:gd name="T5" fmla="*/ 2 h 49"/>
                <a:gd name="T6" fmla="*/ 43 w 68"/>
                <a:gd name="T7" fmla="*/ 0 h 49"/>
                <a:gd name="T8" fmla="*/ 34 w 68"/>
                <a:gd name="T9" fmla="*/ 0 h 49"/>
                <a:gd name="T10" fmla="*/ 26 w 68"/>
                <a:gd name="T11" fmla="*/ 0 h 49"/>
                <a:gd name="T12" fmla="*/ 17 w 68"/>
                <a:gd name="T13" fmla="*/ 2 h 49"/>
                <a:gd name="T14" fmla="*/ 11 w 68"/>
                <a:gd name="T15" fmla="*/ 4 h 49"/>
                <a:gd name="T16" fmla="*/ 7 w 68"/>
                <a:gd name="T17" fmla="*/ 9 h 49"/>
                <a:gd name="T18" fmla="*/ 3 w 68"/>
                <a:gd name="T19" fmla="*/ 15 h 49"/>
                <a:gd name="T20" fmla="*/ 1 w 68"/>
                <a:gd name="T21" fmla="*/ 21 h 49"/>
                <a:gd name="T22" fmla="*/ 0 w 68"/>
                <a:gd name="T23" fmla="*/ 26 h 49"/>
                <a:gd name="T24" fmla="*/ 0 w 68"/>
                <a:gd name="T25" fmla="*/ 32 h 49"/>
                <a:gd name="T26" fmla="*/ 1 w 68"/>
                <a:gd name="T27" fmla="*/ 42 h 49"/>
                <a:gd name="T28" fmla="*/ 11 w 68"/>
                <a:gd name="T29" fmla="*/ 47 h 49"/>
                <a:gd name="T30" fmla="*/ 15 w 68"/>
                <a:gd name="T31" fmla="*/ 47 h 49"/>
                <a:gd name="T32" fmla="*/ 22 w 68"/>
                <a:gd name="T33" fmla="*/ 49 h 49"/>
                <a:gd name="T34" fmla="*/ 30 w 68"/>
                <a:gd name="T35" fmla="*/ 49 h 49"/>
                <a:gd name="T36" fmla="*/ 39 w 68"/>
                <a:gd name="T37" fmla="*/ 49 h 49"/>
                <a:gd name="T38" fmla="*/ 47 w 68"/>
                <a:gd name="T39" fmla="*/ 47 h 49"/>
                <a:gd name="T40" fmla="*/ 57 w 68"/>
                <a:gd name="T41" fmla="*/ 45 h 49"/>
                <a:gd name="T42" fmla="*/ 60 w 68"/>
                <a:gd name="T43" fmla="*/ 43 h 49"/>
                <a:gd name="T44" fmla="*/ 64 w 68"/>
                <a:gd name="T45" fmla="*/ 40 h 49"/>
                <a:gd name="T46" fmla="*/ 66 w 68"/>
                <a:gd name="T47" fmla="*/ 32 h 49"/>
                <a:gd name="T48" fmla="*/ 68 w 68"/>
                <a:gd name="T49" fmla="*/ 28 h 49"/>
                <a:gd name="T50" fmla="*/ 68 w 68"/>
                <a:gd name="T51" fmla="*/ 21 h 49"/>
                <a:gd name="T52" fmla="*/ 68 w 68"/>
                <a:gd name="T53" fmla="*/ 17 h 49"/>
                <a:gd name="T54" fmla="*/ 66 w 68"/>
                <a:gd name="T55" fmla="*/ 9 h 49"/>
                <a:gd name="T56" fmla="*/ 62 w 68"/>
                <a:gd name="T57" fmla="*/ 5 h 49"/>
                <a:gd name="T58" fmla="*/ 62 w 68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49">
                  <a:moveTo>
                    <a:pt x="62" y="5"/>
                  </a:moveTo>
                  <a:lnTo>
                    <a:pt x="58" y="4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2"/>
                  </a:lnTo>
                  <a:lnTo>
                    <a:pt x="11" y="4"/>
                  </a:lnTo>
                  <a:lnTo>
                    <a:pt x="7" y="9"/>
                  </a:lnTo>
                  <a:lnTo>
                    <a:pt x="3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1" y="42"/>
                  </a:lnTo>
                  <a:lnTo>
                    <a:pt x="11" y="47"/>
                  </a:lnTo>
                  <a:lnTo>
                    <a:pt x="15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39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0" y="43"/>
                  </a:lnTo>
                  <a:lnTo>
                    <a:pt x="64" y="40"/>
                  </a:lnTo>
                  <a:lnTo>
                    <a:pt x="66" y="32"/>
                  </a:lnTo>
                  <a:lnTo>
                    <a:pt x="68" y="28"/>
                  </a:lnTo>
                  <a:lnTo>
                    <a:pt x="68" y="21"/>
                  </a:lnTo>
                  <a:lnTo>
                    <a:pt x="68" y="17"/>
                  </a:lnTo>
                  <a:lnTo>
                    <a:pt x="66" y="9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4" name="Freeform 1300">
              <a:extLst>
                <a:ext uri="{FF2B5EF4-FFF2-40B4-BE49-F238E27FC236}">
                  <a16:creationId xmlns:a16="http://schemas.microsoft.com/office/drawing/2014/main" xmlns="" id="{575D7BFA-925E-48B6-9523-3F8270E3D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2237"/>
              <a:ext cx="32" cy="25"/>
            </a:xfrm>
            <a:custGeom>
              <a:avLst/>
              <a:gdLst>
                <a:gd name="T0" fmla="*/ 56 w 65"/>
                <a:gd name="T1" fmla="*/ 4 h 49"/>
                <a:gd name="T2" fmla="*/ 52 w 65"/>
                <a:gd name="T3" fmla="*/ 2 h 49"/>
                <a:gd name="T4" fmla="*/ 44 w 65"/>
                <a:gd name="T5" fmla="*/ 2 h 49"/>
                <a:gd name="T6" fmla="*/ 37 w 65"/>
                <a:gd name="T7" fmla="*/ 0 h 49"/>
                <a:gd name="T8" fmla="*/ 29 w 65"/>
                <a:gd name="T9" fmla="*/ 0 h 49"/>
                <a:gd name="T10" fmla="*/ 19 w 65"/>
                <a:gd name="T11" fmla="*/ 0 h 49"/>
                <a:gd name="T12" fmla="*/ 14 w 65"/>
                <a:gd name="T13" fmla="*/ 2 h 49"/>
                <a:gd name="T14" fmla="*/ 8 w 65"/>
                <a:gd name="T15" fmla="*/ 2 h 49"/>
                <a:gd name="T16" fmla="*/ 6 w 65"/>
                <a:gd name="T17" fmla="*/ 6 h 49"/>
                <a:gd name="T18" fmla="*/ 4 w 65"/>
                <a:gd name="T19" fmla="*/ 9 h 49"/>
                <a:gd name="T20" fmla="*/ 2 w 65"/>
                <a:gd name="T21" fmla="*/ 15 h 49"/>
                <a:gd name="T22" fmla="*/ 0 w 65"/>
                <a:gd name="T23" fmla="*/ 21 h 49"/>
                <a:gd name="T24" fmla="*/ 0 w 65"/>
                <a:gd name="T25" fmla="*/ 28 h 49"/>
                <a:gd name="T26" fmla="*/ 0 w 65"/>
                <a:gd name="T27" fmla="*/ 34 h 49"/>
                <a:gd name="T28" fmla="*/ 0 w 65"/>
                <a:gd name="T29" fmla="*/ 40 h 49"/>
                <a:gd name="T30" fmla="*/ 2 w 65"/>
                <a:gd name="T31" fmla="*/ 44 h 49"/>
                <a:gd name="T32" fmla="*/ 6 w 65"/>
                <a:gd name="T33" fmla="*/ 47 h 49"/>
                <a:gd name="T34" fmla="*/ 8 w 65"/>
                <a:gd name="T35" fmla="*/ 47 h 49"/>
                <a:gd name="T36" fmla="*/ 16 w 65"/>
                <a:gd name="T37" fmla="*/ 47 h 49"/>
                <a:gd name="T38" fmla="*/ 25 w 65"/>
                <a:gd name="T39" fmla="*/ 47 h 49"/>
                <a:gd name="T40" fmla="*/ 35 w 65"/>
                <a:gd name="T41" fmla="*/ 49 h 49"/>
                <a:gd name="T42" fmla="*/ 44 w 65"/>
                <a:gd name="T43" fmla="*/ 47 h 49"/>
                <a:gd name="T44" fmla="*/ 54 w 65"/>
                <a:gd name="T45" fmla="*/ 47 h 49"/>
                <a:gd name="T46" fmla="*/ 59 w 65"/>
                <a:gd name="T47" fmla="*/ 47 h 49"/>
                <a:gd name="T48" fmla="*/ 61 w 65"/>
                <a:gd name="T49" fmla="*/ 45 h 49"/>
                <a:gd name="T50" fmla="*/ 63 w 65"/>
                <a:gd name="T51" fmla="*/ 42 h 49"/>
                <a:gd name="T52" fmla="*/ 63 w 65"/>
                <a:gd name="T53" fmla="*/ 36 h 49"/>
                <a:gd name="T54" fmla="*/ 63 w 65"/>
                <a:gd name="T55" fmla="*/ 30 h 49"/>
                <a:gd name="T56" fmla="*/ 65 w 65"/>
                <a:gd name="T57" fmla="*/ 25 h 49"/>
                <a:gd name="T58" fmla="*/ 63 w 65"/>
                <a:gd name="T59" fmla="*/ 19 h 49"/>
                <a:gd name="T60" fmla="*/ 63 w 65"/>
                <a:gd name="T61" fmla="*/ 15 h 49"/>
                <a:gd name="T62" fmla="*/ 63 w 65"/>
                <a:gd name="T63" fmla="*/ 11 h 49"/>
                <a:gd name="T64" fmla="*/ 61 w 65"/>
                <a:gd name="T65" fmla="*/ 11 h 49"/>
                <a:gd name="T66" fmla="*/ 59 w 65"/>
                <a:gd name="T67" fmla="*/ 15 h 49"/>
                <a:gd name="T68" fmla="*/ 57 w 65"/>
                <a:gd name="T69" fmla="*/ 23 h 49"/>
                <a:gd name="T70" fmla="*/ 57 w 65"/>
                <a:gd name="T71" fmla="*/ 30 h 49"/>
                <a:gd name="T72" fmla="*/ 54 w 65"/>
                <a:gd name="T73" fmla="*/ 36 h 49"/>
                <a:gd name="T74" fmla="*/ 50 w 65"/>
                <a:gd name="T75" fmla="*/ 36 h 49"/>
                <a:gd name="T76" fmla="*/ 44 w 65"/>
                <a:gd name="T77" fmla="*/ 38 h 49"/>
                <a:gd name="T78" fmla="*/ 38 w 65"/>
                <a:gd name="T79" fmla="*/ 38 h 49"/>
                <a:gd name="T80" fmla="*/ 33 w 65"/>
                <a:gd name="T81" fmla="*/ 40 h 49"/>
                <a:gd name="T82" fmla="*/ 27 w 65"/>
                <a:gd name="T83" fmla="*/ 38 h 49"/>
                <a:gd name="T84" fmla="*/ 21 w 65"/>
                <a:gd name="T85" fmla="*/ 38 h 49"/>
                <a:gd name="T86" fmla="*/ 16 w 65"/>
                <a:gd name="T87" fmla="*/ 38 h 49"/>
                <a:gd name="T88" fmla="*/ 16 w 65"/>
                <a:gd name="T89" fmla="*/ 36 h 49"/>
                <a:gd name="T90" fmla="*/ 12 w 65"/>
                <a:gd name="T91" fmla="*/ 30 h 49"/>
                <a:gd name="T92" fmla="*/ 12 w 65"/>
                <a:gd name="T93" fmla="*/ 23 h 49"/>
                <a:gd name="T94" fmla="*/ 12 w 65"/>
                <a:gd name="T95" fmla="*/ 17 h 49"/>
                <a:gd name="T96" fmla="*/ 16 w 65"/>
                <a:gd name="T97" fmla="*/ 13 h 49"/>
                <a:gd name="T98" fmla="*/ 21 w 65"/>
                <a:gd name="T99" fmla="*/ 11 h 49"/>
                <a:gd name="T100" fmla="*/ 31 w 65"/>
                <a:gd name="T101" fmla="*/ 11 h 49"/>
                <a:gd name="T102" fmla="*/ 40 w 65"/>
                <a:gd name="T103" fmla="*/ 11 h 49"/>
                <a:gd name="T104" fmla="*/ 46 w 65"/>
                <a:gd name="T105" fmla="*/ 11 h 49"/>
                <a:gd name="T106" fmla="*/ 54 w 65"/>
                <a:gd name="T107" fmla="*/ 9 h 49"/>
                <a:gd name="T108" fmla="*/ 59 w 65"/>
                <a:gd name="T109" fmla="*/ 7 h 49"/>
                <a:gd name="T110" fmla="*/ 61 w 65"/>
                <a:gd name="T111" fmla="*/ 6 h 49"/>
                <a:gd name="T112" fmla="*/ 61 w 65"/>
                <a:gd name="T113" fmla="*/ 6 h 49"/>
                <a:gd name="T114" fmla="*/ 59 w 65"/>
                <a:gd name="T115" fmla="*/ 4 h 49"/>
                <a:gd name="T116" fmla="*/ 56 w 65"/>
                <a:gd name="T117" fmla="*/ 4 h 49"/>
                <a:gd name="T118" fmla="*/ 56 w 65"/>
                <a:gd name="T119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" h="49">
                  <a:moveTo>
                    <a:pt x="56" y="4"/>
                  </a:moveTo>
                  <a:lnTo>
                    <a:pt x="52" y="2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5" y="47"/>
                  </a:lnTo>
                  <a:lnTo>
                    <a:pt x="35" y="49"/>
                  </a:lnTo>
                  <a:lnTo>
                    <a:pt x="44" y="47"/>
                  </a:lnTo>
                  <a:lnTo>
                    <a:pt x="54" y="47"/>
                  </a:lnTo>
                  <a:lnTo>
                    <a:pt x="59" y="47"/>
                  </a:lnTo>
                  <a:lnTo>
                    <a:pt x="61" y="45"/>
                  </a:lnTo>
                  <a:lnTo>
                    <a:pt x="63" y="42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5" y="25"/>
                  </a:lnTo>
                  <a:lnTo>
                    <a:pt x="63" y="19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9" y="15"/>
                  </a:lnTo>
                  <a:lnTo>
                    <a:pt x="57" y="23"/>
                  </a:lnTo>
                  <a:lnTo>
                    <a:pt x="57" y="30"/>
                  </a:lnTo>
                  <a:lnTo>
                    <a:pt x="54" y="36"/>
                  </a:lnTo>
                  <a:lnTo>
                    <a:pt x="50" y="36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3" y="40"/>
                  </a:lnTo>
                  <a:lnTo>
                    <a:pt x="27" y="38"/>
                  </a:lnTo>
                  <a:lnTo>
                    <a:pt x="21" y="38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3"/>
                  </a:lnTo>
                  <a:lnTo>
                    <a:pt x="12" y="17"/>
                  </a:lnTo>
                  <a:lnTo>
                    <a:pt x="16" y="13"/>
                  </a:lnTo>
                  <a:lnTo>
                    <a:pt x="21" y="11"/>
                  </a:lnTo>
                  <a:lnTo>
                    <a:pt x="31" y="11"/>
                  </a:lnTo>
                  <a:lnTo>
                    <a:pt x="40" y="11"/>
                  </a:lnTo>
                  <a:lnTo>
                    <a:pt x="46" y="11"/>
                  </a:lnTo>
                  <a:lnTo>
                    <a:pt x="54" y="9"/>
                  </a:lnTo>
                  <a:lnTo>
                    <a:pt x="59" y="7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5" name="Freeform 1301">
              <a:extLst>
                <a:ext uri="{FF2B5EF4-FFF2-40B4-BE49-F238E27FC236}">
                  <a16:creationId xmlns:a16="http://schemas.microsoft.com/office/drawing/2014/main" xmlns="" id="{3A3520C1-DB58-441F-A794-003AED3C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38"/>
              <a:ext cx="33" cy="25"/>
            </a:xfrm>
            <a:custGeom>
              <a:avLst/>
              <a:gdLst>
                <a:gd name="T0" fmla="*/ 63 w 67"/>
                <a:gd name="T1" fmla="*/ 5 h 49"/>
                <a:gd name="T2" fmla="*/ 57 w 67"/>
                <a:gd name="T3" fmla="*/ 4 h 49"/>
                <a:gd name="T4" fmla="*/ 49 w 67"/>
                <a:gd name="T5" fmla="*/ 2 h 49"/>
                <a:gd name="T6" fmla="*/ 40 w 67"/>
                <a:gd name="T7" fmla="*/ 0 h 49"/>
                <a:gd name="T8" fmla="*/ 32 w 67"/>
                <a:gd name="T9" fmla="*/ 0 h 49"/>
                <a:gd name="T10" fmla="*/ 23 w 67"/>
                <a:gd name="T11" fmla="*/ 0 h 49"/>
                <a:gd name="T12" fmla="*/ 15 w 67"/>
                <a:gd name="T13" fmla="*/ 0 h 49"/>
                <a:gd name="T14" fmla="*/ 8 w 67"/>
                <a:gd name="T15" fmla="*/ 2 h 49"/>
                <a:gd name="T16" fmla="*/ 6 w 67"/>
                <a:gd name="T17" fmla="*/ 7 h 49"/>
                <a:gd name="T18" fmla="*/ 2 w 67"/>
                <a:gd name="T19" fmla="*/ 13 h 49"/>
                <a:gd name="T20" fmla="*/ 0 w 67"/>
                <a:gd name="T21" fmla="*/ 19 h 49"/>
                <a:gd name="T22" fmla="*/ 0 w 67"/>
                <a:gd name="T23" fmla="*/ 26 h 49"/>
                <a:gd name="T24" fmla="*/ 0 w 67"/>
                <a:gd name="T25" fmla="*/ 32 h 49"/>
                <a:gd name="T26" fmla="*/ 0 w 67"/>
                <a:gd name="T27" fmla="*/ 42 h 49"/>
                <a:gd name="T28" fmla="*/ 8 w 67"/>
                <a:gd name="T29" fmla="*/ 47 h 49"/>
                <a:gd name="T30" fmla="*/ 13 w 67"/>
                <a:gd name="T31" fmla="*/ 47 h 49"/>
                <a:gd name="T32" fmla="*/ 21 w 67"/>
                <a:gd name="T33" fmla="*/ 49 h 49"/>
                <a:gd name="T34" fmla="*/ 29 w 67"/>
                <a:gd name="T35" fmla="*/ 49 h 49"/>
                <a:gd name="T36" fmla="*/ 38 w 67"/>
                <a:gd name="T37" fmla="*/ 49 h 49"/>
                <a:gd name="T38" fmla="*/ 48 w 67"/>
                <a:gd name="T39" fmla="*/ 47 h 49"/>
                <a:gd name="T40" fmla="*/ 55 w 67"/>
                <a:gd name="T41" fmla="*/ 45 h 49"/>
                <a:gd name="T42" fmla="*/ 61 w 67"/>
                <a:gd name="T43" fmla="*/ 42 h 49"/>
                <a:gd name="T44" fmla="*/ 65 w 67"/>
                <a:gd name="T45" fmla="*/ 40 h 49"/>
                <a:gd name="T46" fmla="*/ 65 w 67"/>
                <a:gd name="T47" fmla="*/ 32 h 49"/>
                <a:gd name="T48" fmla="*/ 67 w 67"/>
                <a:gd name="T49" fmla="*/ 28 h 49"/>
                <a:gd name="T50" fmla="*/ 67 w 67"/>
                <a:gd name="T51" fmla="*/ 21 h 49"/>
                <a:gd name="T52" fmla="*/ 67 w 67"/>
                <a:gd name="T53" fmla="*/ 17 h 49"/>
                <a:gd name="T54" fmla="*/ 65 w 67"/>
                <a:gd name="T55" fmla="*/ 9 h 49"/>
                <a:gd name="T56" fmla="*/ 63 w 67"/>
                <a:gd name="T57" fmla="*/ 5 h 49"/>
                <a:gd name="T58" fmla="*/ 63 w 67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49">
                  <a:moveTo>
                    <a:pt x="63" y="5"/>
                  </a:moveTo>
                  <a:lnTo>
                    <a:pt x="57" y="4"/>
                  </a:lnTo>
                  <a:lnTo>
                    <a:pt x="49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8" y="2"/>
                  </a:lnTo>
                  <a:lnTo>
                    <a:pt x="6" y="7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8" y="47"/>
                  </a:lnTo>
                  <a:lnTo>
                    <a:pt x="13" y="47"/>
                  </a:lnTo>
                  <a:lnTo>
                    <a:pt x="21" y="49"/>
                  </a:lnTo>
                  <a:lnTo>
                    <a:pt x="29" y="49"/>
                  </a:lnTo>
                  <a:lnTo>
                    <a:pt x="38" y="49"/>
                  </a:lnTo>
                  <a:lnTo>
                    <a:pt x="48" y="47"/>
                  </a:lnTo>
                  <a:lnTo>
                    <a:pt x="55" y="45"/>
                  </a:lnTo>
                  <a:lnTo>
                    <a:pt x="61" y="42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67" y="28"/>
                  </a:lnTo>
                  <a:lnTo>
                    <a:pt x="67" y="21"/>
                  </a:lnTo>
                  <a:lnTo>
                    <a:pt x="67" y="17"/>
                  </a:lnTo>
                  <a:lnTo>
                    <a:pt x="65" y="9"/>
                  </a:lnTo>
                  <a:lnTo>
                    <a:pt x="63" y="5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6" name="Freeform 1302">
              <a:extLst>
                <a:ext uri="{FF2B5EF4-FFF2-40B4-BE49-F238E27FC236}">
                  <a16:creationId xmlns:a16="http://schemas.microsoft.com/office/drawing/2014/main" xmlns="" id="{C00BFA05-246D-4B1D-92F9-FF9813A44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37"/>
              <a:ext cx="32" cy="24"/>
            </a:xfrm>
            <a:custGeom>
              <a:avLst/>
              <a:gdLst>
                <a:gd name="T0" fmla="*/ 55 w 65"/>
                <a:gd name="T1" fmla="*/ 2 h 47"/>
                <a:gd name="T2" fmla="*/ 49 w 65"/>
                <a:gd name="T3" fmla="*/ 0 h 47"/>
                <a:gd name="T4" fmla="*/ 44 w 65"/>
                <a:gd name="T5" fmla="*/ 0 h 47"/>
                <a:gd name="T6" fmla="*/ 36 w 65"/>
                <a:gd name="T7" fmla="*/ 0 h 47"/>
                <a:gd name="T8" fmla="*/ 29 w 65"/>
                <a:gd name="T9" fmla="*/ 0 h 47"/>
                <a:gd name="T10" fmla="*/ 19 w 65"/>
                <a:gd name="T11" fmla="*/ 0 h 47"/>
                <a:gd name="T12" fmla="*/ 13 w 65"/>
                <a:gd name="T13" fmla="*/ 2 h 47"/>
                <a:gd name="T14" fmla="*/ 8 w 65"/>
                <a:gd name="T15" fmla="*/ 2 h 47"/>
                <a:gd name="T16" fmla="*/ 6 w 65"/>
                <a:gd name="T17" fmla="*/ 6 h 47"/>
                <a:gd name="T18" fmla="*/ 2 w 65"/>
                <a:gd name="T19" fmla="*/ 7 h 47"/>
                <a:gd name="T20" fmla="*/ 2 w 65"/>
                <a:gd name="T21" fmla="*/ 13 h 47"/>
                <a:gd name="T22" fmla="*/ 0 w 65"/>
                <a:gd name="T23" fmla="*/ 19 h 47"/>
                <a:gd name="T24" fmla="*/ 0 w 65"/>
                <a:gd name="T25" fmla="*/ 26 h 47"/>
                <a:gd name="T26" fmla="*/ 0 w 65"/>
                <a:gd name="T27" fmla="*/ 32 h 47"/>
                <a:gd name="T28" fmla="*/ 0 w 65"/>
                <a:gd name="T29" fmla="*/ 38 h 47"/>
                <a:gd name="T30" fmla="*/ 0 w 65"/>
                <a:gd name="T31" fmla="*/ 42 h 47"/>
                <a:gd name="T32" fmla="*/ 4 w 65"/>
                <a:gd name="T33" fmla="*/ 45 h 47"/>
                <a:gd name="T34" fmla="*/ 6 w 65"/>
                <a:gd name="T35" fmla="*/ 45 h 47"/>
                <a:gd name="T36" fmla="*/ 13 w 65"/>
                <a:gd name="T37" fmla="*/ 45 h 47"/>
                <a:gd name="T38" fmla="*/ 23 w 65"/>
                <a:gd name="T39" fmla="*/ 47 h 47"/>
                <a:gd name="T40" fmla="*/ 32 w 65"/>
                <a:gd name="T41" fmla="*/ 47 h 47"/>
                <a:gd name="T42" fmla="*/ 42 w 65"/>
                <a:gd name="T43" fmla="*/ 47 h 47"/>
                <a:gd name="T44" fmla="*/ 51 w 65"/>
                <a:gd name="T45" fmla="*/ 47 h 47"/>
                <a:gd name="T46" fmla="*/ 57 w 65"/>
                <a:gd name="T47" fmla="*/ 45 h 47"/>
                <a:gd name="T48" fmla="*/ 63 w 65"/>
                <a:gd name="T49" fmla="*/ 45 h 47"/>
                <a:gd name="T50" fmla="*/ 63 w 65"/>
                <a:gd name="T51" fmla="*/ 40 h 47"/>
                <a:gd name="T52" fmla="*/ 63 w 65"/>
                <a:gd name="T53" fmla="*/ 36 h 47"/>
                <a:gd name="T54" fmla="*/ 63 w 65"/>
                <a:gd name="T55" fmla="*/ 30 h 47"/>
                <a:gd name="T56" fmla="*/ 65 w 65"/>
                <a:gd name="T57" fmla="*/ 25 h 47"/>
                <a:gd name="T58" fmla="*/ 63 w 65"/>
                <a:gd name="T59" fmla="*/ 15 h 47"/>
                <a:gd name="T60" fmla="*/ 61 w 65"/>
                <a:gd name="T61" fmla="*/ 11 h 47"/>
                <a:gd name="T62" fmla="*/ 57 w 65"/>
                <a:gd name="T63" fmla="*/ 15 h 47"/>
                <a:gd name="T64" fmla="*/ 57 w 65"/>
                <a:gd name="T65" fmla="*/ 23 h 47"/>
                <a:gd name="T66" fmla="*/ 55 w 65"/>
                <a:gd name="T67" fmla="*/ 30 h 47"/>
                <a:gd name="T68" fmla="*/ 53 w 65"/>
                <a:gd name="T69" fmla="*/ 36 h 47"/>
                <a:gd name="T70" fmla="*/ 49 w 65"/>
                <a:gd name="T71" fmla="*/ 36 h 47"/>
                <a:gd name="T72" fmla="*/ 44 w 65"/>
                <a:gd name="T73" fmla="*/ 38 h 47"/>
                <a:gd name="T74" fmla="*/ 38 w 65"/>
                <a:gd name="T75" fmla="*/ 38 h 47"/>
                <a:gd name="T76" fmla="*/ 32 w 65"/>
                <a:gd name="T77" fmla="*/ 38 h 47"/>
                <a:gd name="T78" fmla="*/ 25 w 65"/>
                <a:gd name="T79" fmla="*/ 38 h 47"/>
                <a:gd name="T80" fmla="*/ 19 w 65"/>
                <a:gd name="T81" fmla="*/ 38 h 47"/>
                <a:gd name="T82" fmla="*/ 15 w 65"/>
                <a:gd name="T83" fmla="*/ 36 h 47"/>
                <a:gd name="T84" fmla="*/ 13 w 65"/>
                <a:gd name="T85" fmla="*/ 34 h 47"/>
                <a:gd name="T86" fmla="*/ 10 w 65"/>
                <a:gd name="T87" fmla="*/ 28 h 47"/>
                <a:gd name="T88" fmla="*/ 10 w 65"/>
                <a:gd name="T89" fmla="*/ 23 h 47"/>
                <a:gd name="T90" fmla="*/ 10 w 65"/>
                <a:gd name="T91" fmla="*/ 17 h 47"/>
                <a:gd name="T92" fmla="*/ 15 w 65"/>
                <a:gd name="T93" fmla="*/ 13 h 47"/>
                <a:gd name="T94" fmla="*/ 21 w 65"/>
                <a:gd name="T95" fmla="*/ 11 h 47"/>
                <a:gd name="T96" fmla="*/ 30 w 65"/>
                <a:gd name="T97" fmla="*/ 11 h 47"/>
                <a:gd name="T98" fmla="*/ 38 w 65"/>
                <a:gd name="T99" fmla="*/ 11 h 47"/>
                <a:gd name="T100" fmla="*/ 48 w 65"/>
                <a:gd name="T101" fmla="*/ 11 h 47"/>
                <a:gd name="T102" fmla="*/ 53 w 65"/>
                <a:gd name="T103" fmla="*/ 9 h 47"/>
                <a:gd name="T104" fmla="*/ 59 w 65"/>
                <a:gd name="T105" fmla="*/ 6 h 47"/>
                <a:gd name="T106" fmla="*/ 61 w 65"/>
                <a:gd name="T107" fmla="*/ 4 h 47"/>
                <a:gd name="T108" fmla="*/ 55 w 65"/>
                <a:gd name="T109" fmla="*/ 2 h 47"/>
                <a:gd name="T110" fmla="*/ 55 w 65"/>
                <a:gd name="T111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47">
                  <a:moveTo>
                    <a:pt x="55" y="2"/>
                  </a:moveTo>
                  <a:lnTo>
                    <a:pt x="49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2" y="7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3" y="45"/>
                  </a:lnTo>
                  <a:lnTo>
                    <a:pt x="23" y="47"/>
                  </a:lnTo>
                  <a:lnTo>
                    <a:pt x="32" y="47"/>
                  </a:lnTo>
                  <a:lnTo>
                    <a:pt x="42" y="47"/>
                  </a:lnTo>
                  <a:lnTo>
                    <a:pt x="51" y="47"/>
                  </a:lnTo>
                  <a:lnTo>
                    <a:pt x="57" y="45"/>
                  </a:lnTo>
                  <a:lnTo>
                    <a:pt x="63" y="45"/>
                  </a:lnTo>
                  <a:lnTo>
                    <a:pt x="63" y="40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5" y="25"/>
                  </a:lnTo>
                  <a:lnTo>
                    <a:pt x="63" y="15"/>
                  </a:lnTo>
                  <a:lnTo>
                    <a:pt x="61" y="11"/>
                  </a:lnTo>
                  <a:lnTo>
                    <a:pt x="57" y="15"/>
                  </a:lnTo>
                  <a:lnTo>
                    <a:pt x="57" y="23"/>
                  </a:lnTo>
                  <a:lnTo>
                    <a:pt x="55" y="30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8"/>
                  </a:lnTo>
                  <a:lnTo>
                    <a:pt x="25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4"/>
                  </a:lnTo>
                  <a:lnTo>
                    <a:pt x="10" y="28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15" y="13"/>
                  </a:lnTo>
                  <a:lnTo>
                    <a:pt x="21" y="11"/>
                  </a:lnTo>
                  <a:lnTo>
                    <a:pt x="30" y="11"/>
                  </a:lnTo>
                  <a:lnTo>
                    <a:pt x="38" y="11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9" y="6"/>
                  </a:lnTo>
                  <a:lnTo>
                    <a:pt x="61" y="4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7" name="Freeform 1303">
              <a:extLst>
                <a:ext uri="{FF2B5EF4-FFF2-40B4-BE49-F238E27FC236}">
                  <a16:creationId xmlns:a16="http://schemas.microsoft.com/office/drawing/2014/main" xmlns="" id="{07171417-9842-4D58-86C8-DEED8E242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2274"/>
              <a:ext cx="33" cy="24"/>
            </a:xfrm>
            <a:custGeom>
              <a:avLst/>
              <a:gdLst>
                <a:gd name="T0" fmla="*/ 63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2 w 66"/>
                <a:gd name="T7" fmla="*/ 0 h 49"/>
                <a:gd name="T8" fmla="*/ 34 w 66"/>
                <a:gd name="T9" fmla="*/ 0 h 49"/>
                <a:gd name="T10" fmla="*/ 25 w 66"/>
                <a:gd name="T11" fmla="*/ 0 h 49"/>
                <a:gd name="T12" fmla="*/ 17 w 66"/>
                <a:gd name="T13" fmla="*/ 2 h 49"/>
                <a:gd name="T14" fmla="*/ 9 w 66"/>
                <a:gd name="T15" fmla="*/ 4 h 49"/>
                <a:gd name="T16" fmla="*/ 6 w 66"/>
                <a:gd name="T17" fmla="*/ 10 h 49"/>
                <a:gd name="T18" fmla="*/ 4 w 66"/>
                <a:gd name="T19" fmla="*/ 13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0 h 49"/>
                <a:gd name="T28" fmla="*/ 9 w 66"/>
                <a:gd name="T29" fmla="*/ 48 h 49"/>
                <a:gd name="T30" fmla="*/ 13 w 66"/>
                <a:gd name="T31" fmla="*/ 48 h 49"/>
                <a:gd name="T32" fmla="*/ 21 w 66"/>
                <a:gd name="T33" fmla="*/ 49 h 49"/>
                <a:gd name="T34" fmla="*/ 28 w 66"/>
                <a:gd name="T35" fmla="*/ 49 h 49"/>
                <a:gd name="T36" fmla="*/ 38 w 66"/>
                <a:gd name="T37" fmla="*/ 49 h 49"/>
                <a:gd name="T38" fmla="*/ 47 w 66"/>
                <a:gd name="T39" fmla="*/ 48 h 49"/>
                <a:gd name="T40" fmla="*/ 55 w 66"/>
                <a:gd name="T41" fmla="*/ 46 h 49"/>
                <a:gd name="T42" fmla="*/ 61 w 66"/>
                <a:gd name="T43" fmla="*/ 42 h 49"/>
                <a:gd name="T44" fmla="*/ 64 w 66"/>
                <a:gd name="T45" fmla="*/ 40 h 49"/>
                <a:gd name="T46" fmla="*/ 66 w 66"/>
                <a:gd name="T47" fmla="*/ 34 h 49"/>
                <a:gd name="T48" fmla="*/ 66 w 66"/>
                <a:gd name="T49" fmla="*/ 29 h 49"/>
                <a:gd name="T50" fmla="*/ 66 w 66"/>
                <a:gd name="T51" fmla="*/ 23 h 49"/>
                <a:gd name="T52" fmla="*/ 66 w 66"/>
                <a:gd name="T53" fmla="*/ 19 h 49"/>
                <a:gd name="T54" fmla="*/ 66 w 66"/>
                <a:gd name="T55" fmla="*/ 10 h 49"/>
                <a:gd name="T56" fmla="*/ 63 w 66"/>
                <a:gd name="T57" fmla="*/ 6 h 49"/>
                <a:gd name="T58" fmla="*/ 63 w 66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3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9" y="4"/>
                  </a:lnTo>
                  <a:lnTo>
                    <a:pt x="6" y="10"/>
                  </a:lnTo>
                  <a:lnTo>
                    <a:pt x="4" y="13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9" y="48"/>
                  </a:lnTo>
                  <a:lnTo>
                    <a:pt x="13" y="48"/>
                  </a:lnTo>
                  <a:lnTo>
                    <a:pt x="21" y="49"/>
                  </a:lnTo>
                  <a:lnTo>
                    <a:pt x="28" y="49"/>
                  </a:lnTo>
                  <a:lnTo>
                    <a:pt x="38" y="49"/>
                  </a:lnTo>
                  <a:lnTo>
                    <a:pt x="47" y="48"/>
                  </a:lnTo>
                  <a:lnTo>
                    <a:pt x="55" y="46"/>
                  </a:lnTo>
                  <a:lnTo>
                    <a:pt x="61" y="42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6" y="19"/>
                  </a:lnTo>
                  <a:lnTo>
                    <a:pt x="66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8" name="Freeform 1304">
              <a:extLst>
                <a:ext uri="{FF2B5EF4-FFF2-40B4-BE49-F238E27FC236}">
                  <a16:creationId xmlns:a16="http://schemas.microsoft.com/office/drawing/2014/main" xmlns="" id="{8766F5A1-A402-40F0-A492-303A11150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2274"/>
              <a:ext cx="32" cy="23"/>
            </a:xfrm>
            <a:custGeom>
              <a:avLst/>
              <a:gdLst>
                <a:gd name="T0" fmla="*/ 57 w 64"/>
                <a:gd name="T1" fmla="*/ 2 h 48"/>
                <a:gd name="T2" fmla="*/ 51 w 64"/>
                <a:gd name="T3" fmla="*/ 0 h 48"/>
                <a:gd name="T4" fmla="*/ 45 w 64"/>
                <a:gd name="T5" fmla="*/ 0 h 48"/>
                <a:gd name="T6" fmla="*/ 36 w 64"/>
                <a:gd name="T7" fmla="*/ 0 h 48"/>
                <a:gd name="T8" fmla="*/ 28 w 64"/>
                <a:gd name="T9" fmla="*/ 0 h 48"/>
                <a:gd name="T10" fmla="*/ 21 w 64"/>
                <a:gd name="T11" fmla="*/ 0 h 48"/>
                <a:gd name="T12" fmla="*/ 15 w 64"/>
                <a:gd name="T13" fmla="*/ 0 h 48"/>
                <a:gd name="T14" fmla="*/ 9 w 64"/>
                <a:gd name="T15" fmla="*/ 2 h 48"/>
                <a:gd name="T16" fmla="*/ 6 w 64"/>
                <a:gd name="T17" fmla="*/ 4 h 48"/>
                <a:gd name="T18" fmla="*/ 4 w 64"/>
                <a:gd name="T19" fmla="*/ 8 h 48"/>
                <a:gd name="T20" fmla="*/ 2 w 64"/>
                <a:gd name="T21" fmla="*/ 13 h 48"/>
                <a:gd name="T22" fmla="*/ 0 w 64"/>
                <a:gd name="T23" fmla="*/ 19 h 48"/>
                <a:gd name="T24" fmla="*/ 0 w 64"/>
                <a:gd name="T25" fmla="*/ 27 h 48"/>
                <a:gd name="T26" fmla="*/ 0 w 64"/>
                <a:gd name="T27" fmla="*/ 32 h 48"/>
                <a:gd name="T28" fmla="*/ 0 w 64"/>
                <a:gd name="T29" fmla="*/ 38 h 48"/>
                <a:gd name="T30" fmla="*/ 2 w 64"/>
                <a:gd name="T31" fmla="*/ 42 h 48"/>
                <a:gd name="T32" fmla="*/ 4 w 64"/>
                <a:gd name="T33" fmla="*/ 46 h 48"/>
                <a:gd name="T34" fmla="*/ 7 w 64"/>
                <a:gd name="T35" fmla="*/ 46 h 48"/>
                <a:gd name="T36" fmla="*/ 15 w 64"/>
                <a:gd name="T37" fmla="*/ 46 h 48"/>
                <a:gd name="T38" fmla="*/ 23 w 64"/>
                <a:gd name="T39" fmla="*/ 46 h 48"/>
                <a:gd name="T40" fmla="*/ 34 w 64"/>
                <a:gd name="T41" fmla="*/ 48 h 48"/>
                <a:gd name="T42" fmla="*/ 44 w 64"/>
                <a:gd name="T43" fmla="*/ 46 h 48"/>
                <a:gd name="T44" fmla="*/ 53 w 64"/>
                <a:gd name="T45" fmla="*/ 46 h 48"/>
                <a:gd name="T46" fmla="*/ 59 w 64"/>
                <a:gd name="T47" fmla="*/ 44 h 48"/>
                <a:gd name="T48" fmla="*/ 63 w 64"/>
                <a:gd name="T49" fmla="*/ 42 h 48"/>
                <a:gd name="T50" fmla="*/ 63 w 64"/>
                <a:gd name="T51" fmla="*/ 38 h 48"/>
                <a:gd name="T52" fmla="*/ 64 w 64"/>
                <a:gd name="T53" fmla="*/ 34 h 48"/>
                <a:gd name="T54" fmla="*/ 64 w 64"/>
                <a:gd name="T55" fmla="*/ 30 h 48"/>
                <a:gd name="T56" fmla="*/ 64 w 64"/>
                <a:gd name="T57" fmla="*/ 25 h 48"/>
                <a:gd name="T58" fmla="*/ 64 w 64"/>
                <a:gd name="T59" fmla="*/ 19 h 48"/>
                <a:gd name="T60" fmla="*/ 64 w 64"/>
                <a:gd name="T61" fmla="*/ 13 h 48"/>
                <a:gd name="T62" fmla="*/ 63 w 64"/>
                <a:gd name="T63" fmla="*/ 10 h 48"/>
                <a:gd name="T64" fmla="*/ 61 w 64"/>
                <a:gd name="T65" fmla="*/ 10 h 48"/>
                <a:gd name="T66" fmla="*/ 59 w 64"/>
                <a:gd name="T67" fmla="*/ 13 h 48"/>
                <a:gd name="T68" fmla="*/ 59 w 64"/>
                <a:gd name="T69" fmla="*/ 21 h 48"/>
                <a:gd name="T70" fmla="*/ 57 w 64"/>
                <a:gd name="T71" fmla="*/ 30 h 48"/>
                <a:gd name="T72" fmla="*/ 55 w 64"/>
                <a:gd name="T73" fmla="*/ 36 h 48"/>
                <a:gd name="T74" fmla="*/ 49 w 64"/>
                <a:gd name="T75" fmla="*/ 36 h 48"/>
                <a:gd name="T76" fmla="*/ 45 w 64"/>
                <a:gd name="T77" fmla="*/ 36 h 48"/>
                <a:gd name="T78" fmla="*/ 38 w 64"/>
                <a:gd name="T79" fmla="*/ 38 h 48"/>
                <a:gd name="T80" fmla="*/ 32 w 64"/>
                <a:gd name="T81" fmla="*/ 38 h 48"/>
                <a:gd name="T82" fmla="*/ 26 w 64"/>
                <a:gd name="T83" fmla="*/ 38 h 48"/>
                <a:gd name="T84" fmla="*/ 19 w 64"/>
                <a:gd name="T85" fmla="*/ 38 h 48"/>
                <a:gd name="T86" fmla="*/ 15 w 64"/>
                <a:gd name="T87" fmla="*/ 36 h 48"/>
                <a:gd name="T88" fmla="*/ 13 w 64"/>
                <a:gd name="T89" fmla="*/ 36 h 48"/>
                <a:gd name="T90" fmla="*/ 11 w 64"/>
                <a:gd name="T91" fmla="*/ 29 h 48"/>
                <a:gd name="T92" fmla="*/ 11 w 64"/>
                <a:gd name="T93" fmla="*/ 21 h 48"/>
                <a:gd name="T94" fmla="*/ 11 w 64"/>
                <a:gd name="T95" fmla="*/ 15 h 48"/>
                <a:gd name="T96" fmla="*/ 15 w 64"/>
                <a:gd name="T97" fmla="*/ 11 h 48"/>
                <a:gd name="T98" fmla="*/ 23 w 64"/>
                <a:gd name="T99" fmla="*/ 10 h 48"/>
                <a:gd name="T100" fmla="*/ 30 w 64"/>
                <a:gd name="T101" fmla="*/ 10 h 48"/>
                <a:gd name="T102" fmla="*/ 38 w 64"/>
                <a:gd name="T103" fmla="*/ 10 h 48"/>
                <a:gd name="T104" fmla="*/ 47 w 64"/>
                <a:gd name="T105" fmla="*/ 10 h 48"/>
                <a:gd name="T106" fmla="*/ 53 w 64"/>
                <a:gd name="T107" fmla="*/ 8 h 48"/>
                <a:gd name="T108" fmla="*/ 61 w 64"/>
                <a:gd name="T109" fmla="*/ 6 h 48"/>
                <a:gd name="T110" fmla="*/ 63 w 64"/>
                <a:gd name="T111" fmla="*/ 4 h 48"/>
                <a:gd name="T112" fmla="*/ 57 w 64"/>
                <a:gd name="T113" fmla="*/ 2 h 48"/>
                <a:gd name="T114" fmla="*/ 57 w 64"/>
                <a:gd name="T115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48">
                  <a:moveTo>
                    <a:pt x="57" y="2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7" y="46"/>
                  </a:lnTo>
                  <a:lnTo>
                    <a:pt x="15" y="46"/>
                  </a:lnTo>
                  <a:lnTo>
                    <a:pt x="23" y="46"/>
                  </a:lnTo>
                  <a:lnTo>
                    <a:pt x="34" y="48"/>
                  </a:lnTo>
                  <a:lnTo>
                    <a:pt x="44" y="46"/>
                  </a:lnTo>
                  <a:lnTo>
                    <a:pt x="53" y="46"/>
                  </a:lnTo>
                  <a:lnTo>
                    <a:pt x="59" y="44"/>
                  </a:lnTo>
                  <a:lnTo>
                    <a:pt x="63" y="42"/>
                  </a:lnTo>
                  <a:lnTo>
                    <a:pt x="63" y="38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64" y="25"/>
                  </a:lnTo>
                  <a:lnTo>
                    <a:pt x="64" y="19"/>
                  </a:lnTo>
                  <a:lnTo>
                    <a:pt x="64" y="13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3"/>
                  </a:lnTo>
                  <a:lnTo>
                    <a:pt x="59" y="21"/>
                  </a:lnTo>
                  <a:lnTo>
                    <a:pt x="57" y="30"/>
                  </a:lnTo>
                  <a:lnTo>
                    <a:pt x="55" y="36"/>
                  </a:lnTo>
                  <a:lnTo>
                    <a:pt x="49" y="36"/>
                  </a:lnTo>
                  <a:lnTo>
                    <a:pt x="45" y="36"/>
                  </a:lnTo>
                  <a:lnTo>
                    <a:pt x="38" y="38"/>
                  </a:lnTo>
                  <a:lnTo>
                    <a:pt x="32" y="38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1" y="29"/>
                  </a:lnTo>
                  <a:lnTo>
                    <a:pt x="11" y="21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23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7" y="10"/>
                  </a:lnTo>
                  <a:lnTo>
                    <a:pt x="53" y="8"/>
                  </a:lnTo>
                  <a:lnTo>
                    <a:pt x="61" y="6"/>
                  </a:lnTo>
                  <a:lnTo>
                    <a:pt x="63" y="4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69" name="Freeform 1305">
              <a:extLst>
                <a:ext uri="{FF2B5EF4-FFF2-40B4-BE49-F238E27FC236}">
                  <a16:creationId xmlns:a16="http://schemas.microsoft.com/office/drawing/2014/main" xmlns="" id="{55B9A48F-9193-4B4E-A635-E34962F7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2274"/>
              <a:ext cx="33" cy="25"/>
            </a:xfrm>
            <a:custGeom>
              <a:avLst/>
              <a:gdLst>
                <a:gd name="T0" fmla="*/ 62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3 w 66"/>
                <a:gd name="T7" fmla="*/ 0 h 49"/>
                <a:gd name="T8" fmla="*/ 34 w 66"/>
                <a:gd name="T9" fmla="*/ 0 h 49"/>
                <a:gd name="T10" fmla="*/ 26 w 66"/>
                <a:gd name="T11" fmla="*/ 0 h 49"/>
                <a:gd name="T12" fmla="*/ 17 w 66"/>
                <a:gd name="T13" fmla="*/ 2 h 49"/>
                <a:gd name="T14" fmla="*/ 11 w 66"/>
                <a:gd name="T15" fmla="*/ 4 h 49"/>
                <a:gd name="T16" fmla="*/ 7 w 66"/>
                <a:gd name="T17" fmla="*/ 9 h 49"/>
                <a:gd name="T18" fmla="*/ 3 w 66"/>
                <a:gd name="T19" fmla="*/ 15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0 h 49"/>
                <a:gd name="T28" fmla="*/ 9 w 66"/>
                <a:gd name="T29" fmla="*/ 47 h 49"/>
                <a:gd name="T30" fmla="*/ 13 w 66"/>
                <a:gd name="T31" fmla="*/ 47 h 49"/>
                <a:gd name="T32" fmla="*/ 22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6 h 49"/>
                <a:gd name="T42" fmla="*/ 60 w 66"/>
                <a:gd name="T43" fmla="*/ 44 h 49"/>
                <a:gd name="T44" fmla="*/ 64 w 66"/>
                <a:gd name="T45" fmla="*/ 40 h 49"/>
                <a:gd name="T46" fmla="*/ 66 w 66"/>
                <a:gd name="T47" fmla="*/ 34 h 49"/>
                <a:gd name="T48" fmla="*/ 66 w 66"/>
                <a:gd name="T49" fmla="*/ 28 h 49"/>
                <a:gd name="T50" fmla="*/ 66 w 66"/>
                <a:gd name="T51" fmla="*/ 23 h 49"/>
                <a:gd name="T52" fmla="*/ 66 w 66"/>
                <a:gd name="T53" fmla="*/ 19 h 49"/>
                <a:gd name="T54" fmla="*/ 66 w 66"/>
                <a:gd name="T55" fmla="*/ 9 h 49"/>
                <a:gd name="T56" fmla="*/ 62 w 66"/>
                <a:gd name="T57" fmla="*/ 6 h 49"/>
                <a:gd name="T58" fmla="*/ 62 w 66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2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2"/>
                  </a:lnTo>
                  <a:lnTo>
                    <a:pt x="11" y="4"/>
                  </a:lnTo>
                  <a:lnTo>
                    <a:pt x="7" y="9"/>
                  </a:lnTo>
                  <a:lnTo>
                    <a:pt x="3" y="15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9" y="47"/>
                  </a:lnTo>
                  <a:lnTo>
                    <a:pt x="13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6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28"/>
                  </a:lnTo>
                  <a:lnTo>
                    <a:pt x="66" y="23"/>
                  </a:lnTo>
                  <a:lnTo>
                    <a:pt x="66" y="19"/>
                  </a:lnTo>
                  <a:lnTo>
                    <a:pt x="66" y="9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0" name="Freeform 1306">
              <a:extLst>
                <a:ext uri="{FF2B5EF4-FFF2-40B4-BE49-F238E27FC236}">
                  <a16:creationId xmlns:a16="http://schemas.microsoft.com/office/drawing/2014/main" xmlns="" id="{FFDCBBE6-CAF3-475A-9C28-4C2D21215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274"/>
              <a:ext cx="31" cy="24"/>
            </a:xfrm>
            <a:custGeom>
              <a:avLst/>
              <a:gdLst>
                <a:gd name="T0" fmla="*/ 55 w 62"/>
                <a:gd name="T1" fmla="*/ 2 h 47"/>
                <a:gd name="T2" fmla="*/ 49 w 62"/>
                <a:gd name="T3" fmla="*/ 0 h 47"/>
                <a:gd name="T4" fmla="*/ 43 w 62"/>
                <a:gd name="T5" fmla="*/ 0 h 47"/>
                <a:gd name="T6" fmla="*/ 36 w 62"/>
                <a:gd name="T7" fmla="*/ 0 h 47"/>
                <a:gd name="T8" fmla="*/ 28 w 62"/>
                <a:gd name="T9" fmla="*/ 0 h 47"/>
                <a:gd name="T10" fmla="*/ 19 w 62"/>
                <a:gd name="T11" fmla="*/ 0 h 47"/>
                <a:gd name="T12" fmla="*/ 13 w 62"/>
                <a:gd name="T13" fmla="*/ 0 h 47"/>
                <a:gd name="T14" fmla="*/ 7 w 62"/>
                <a:gd name="T15" fmla="*/ 2 h 47"/>
                <a:gd name="T16" fmla="*/ 5 w 62"/>
                <a:gd name="T17" fmla="*/ 4 h 47"/>
                <a:gd name="T18" fmla="*/ 1 w 62"/>
                <a:gd name="T19" fmla="*/ 6 h 47"/>
                <a:gd name="T20" fmla="*/ 1 w 62"/>
                <a:gd name="T21" fmla="*/ 11 h 47"/>
                <a:gd name="T22" fmla="*/ 0 w 62"/>
                <a:gd name="T23" fmla="*/ 19 h 47"/>
                <a:gd name="T24" fmla="*/ 0 w 62"/>
                <a:gd name="T25" fmla="*/ 25 h 47"/>
                <a:gd name="T26" fmla="*/ 0 w 62"/>
                <a:gd name="T27" fmla="*/ 30 h 47"/>
                <a:gd name="T28" fmla="*/ 0 w 62"/>
                <a:gd name="T29" fmla="*/ 36 h 47"/>
                <a:gd name="T30" fmla="*/ 1 w 62"/>
                <a:gd name="T31" fmla="*/ 42 h 47"/>
                <a:gd name="T32" fmla="*/ 5 w 62"/>
                <a:gd name="T33" fmla="*/ 46 h 47"/>
                <a:gd name="T34" fmla="*/ 7 w 62"/>
                <a:gd name="T35" fmla="*/ 46 h 47"/>
                <a:gd name="T36" fmla="*/ 15 w 62"/>
                <a:gd name="T37" fmla="*/ 46 h 47"/>
                <a:gd name="T38" fmla="*/ 24 w 62"/>
                <a:gd name="T39" fmla="*/ 46 h 47"/>
                <a:gd name="T40" fmla="*/ 34 w 62"/>
                <a:gd name="T41" fmla="*/ 47 h 47"/>
                <a:gd name="T42" fmla="*/ 43 w 62"/>
                <a:gd name="T43" fmla="*/ 46 h 47"/>
                <a:gd name="T44" fmla="*/ 53 w 62"/>
                <a:gd name="T45" fmla="*/ 46 h 47"/>
                <a:gd name="T46" fmla="*/ 58 w 62"/>
                <a:gd name="T47" fmla="*/ 44 h 47"/>
                <a:gd name="T48" fmla="*/ 60 w 62"/>
                <a:gd name="T49" fmla="*/ 44 h 47"/>
                <a:gd name="T50" fmla="*/ 62 w 62"/>
                <a:gd name="T51" fmla="*/ 38 h 47"/>
                <a:gd name="T52" fmla="*/ 62 w 62"/>
                <a:gd name="T53" fmla="*/ 34 h 47"/>
                <a:gd name="T54" fmla="*/ 62 w 62"/>
                <a:gd name="T55" fmla="*/ 30 h 47"/>
                <a:gd name="T56" fmla="*/ 62 w 62"/>
                <a:gd name="T57" fmla="*/ 25 h 47"/>
                <a:gd name="T58" fmla="*/ 62 w 62"/>
                <a:gd name="T59" fmla="*/ 19 h 47"/>
                <a:gd name="T60" fmla="*/ 62 w 62"/>
                <a:gd name="T61" fmla="*/ 15 h 47"/>
                <a:gd name="T62" fmla="*/ 60 w 62"/>
                <a:gd name="T63" fmla="*/ 9 h 47"/>
                <a:gd name="T64" fmla="*/ 58 w 62"/>
                <a:gd name="T65" fmla="*/ 9 h 47"/>
                <a:gd name="T66" fmla="*/ 57 w 62"/>
                <a:gd name="T67" fmla="*/ 13 h 47"/>
                <a:gd name="T68" fmla="*/ 57 w 62"/>
                <a:gd name="T69" fmla="*/ 21 h 47"/>
                <a:gd name="T70" fmla="*/ 55 w 62"/>
                <a:gd name="T71" fmla="*/ 30 h 47"/>
                <a:gd name="T72" fmla="*/ 53 w 62"/>
                <a:gd name="T73" fmla="*/ 36 h 47"/>
                <a:gd name="T74" fmla="*/ 49 w 62"/>
                <a:gd name="T75" fmla="*/ 36 h 47"/>
                <a:gd name="T76" fmla="*/ 43 w 62"/>
                <a:gd name="T77" fmla="*/ 36 h 47"/>
                <a:gd name="T78" fmla="*/ 38 w 62"/>
                <a:gd name="T79" fmla="*/ 36 h 47"/>
                <a:gd name="T80" fmla="*/ 32 w 62"/>
                <a:gd name="T81" fmla="*/ 38 h 47"/>
                <a:gd name="T82" fmla="*/ 26 w 62"/>
                <a:gd name="T83" fmla="*/ 36 h 47"/>
                <a:gd name="T84" fmla="*/ 20 w 62"/>
                <a:gd name="T85" fmla="*/ 36 h 47"/>
                <a:gd name="T86" fmla="*/ 15 w 62"/>
                <a:gd name="T87" fmla="*/ 34 h 47"/>
                <a:gd name="T88" fmla="*/ 15 w 62"/>
                <a:gd name="T89" fmla="*/ 34 h 47"/>
                <a:gd name="T90" fmla="*/ 11 w 62"/>
                <a:gd name="T91" fmla="*/ 28 h 47"/>
                <a:gd name="T92" fmla="*/ 9 w 62"/>
                <a:gd name="T93" fmla="*/ 21 h 47"/>
                <a:gd name="T94" fmla="*/ 11 w 62"/>
                <a:gd name="T95" fmla="*/ 15 h 47"/>
                <a:gd name="T96" fmla="*/ 15 w 62"/>
                <a:gd name="T97" fmla="*/ 11 h 47"/>
                <a:gd name="T98" fmla="*/ 20 w 62"/>
                <a:gd name="T99" fmla="*/ 9 h 47"/>
                <a:gd name="T100" fmla="*/ 30 w 62"/>
                <a:gd name="T101" fmla="*/ 9 h 47"/>
                <a:gd name="T102" fmla="*/ 39 w 62"/>
                <a:gd name="T103" fmla="*/ 9 h 47"/>
                <a:gd name="T104" fmla="*/ 45 w 62"/>
                <a:gd name="T105" fmla="*/ 9 h 47"/>
                <a:gd name="T106" fmla="*/ 53 w 62"/>
                <a:gd name="T107" fmla="*/ 8 h 47"/>
                <a:gd name="T108" fmla="*/ 58 w 62"/>
                <a:gd name="T109" fmla="*/ 6 h 47"/>
                <a:gd name="T110" fmla="*/ 60 w 62"/>
                <a:gd name="T111" fmla="*/ 4 h 47"/>
                <a:gd name="T112" fmla="*/ 55 w 62"/>
                <a:gd name="T113" fmla="*/ 2 h 47"/>
                <a:gd name="T114" fmla="*/ 55 w 62"/>
                <a:gd name="T115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" h="47">
                  <a:moveTo>
                    <a:pt x="55" y="2"/>
                  </a:moveTo>
                  <a:lnTo>
                    <a:pt x="49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5" y="4"/>
                  </a:lnTo>
                  <a:lnTo>
                    <a:pt x="1" y="6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1" y="42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15" y="46"/>
                  </a:lnTo>
                  <a:lnTo>
                    <a:pt x="24" y="46"/>
                  </a:lnTo>
                  <a:lnTo>
                    <a:pt x="34" y="47"/>
                  </a:lnTo>
                  <a:lnTo>
                    <a:pt x="43" y="46"/>
                  </a:lnTo>
                  <a:lnTo>
                    <a:pt x="53" y="46"/>
                  </a:lnTo>
                  <a:lnTo>
                    <a:pt x="58" y="44"/>
                  </a:lnTo>
                  <a:lnTo>
                    <a:pt x="60" y="44"/>
                  </a:lnTo>
                  <a:lnTo>
                    <a:pt x="62" y="38"/>
                  </a:lnTo>
                  <a:lnTo>
                    <a:pt x="62" y="34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2" y="19"/>
                  </a:lnTo>
                  <a:lnTo>
                    <a:pt x="62" y="15"/>
                  </a:lnTo>
                  <a:lnTo>
                    <a:pt x="60" y="9"/>
                  </a:lnTo>
                  <a:lnTo>
                    <a:pt x="58" y="9"/>
                  </a:lnTo>
                  <a:lnTo>
                    <a:pt x="57" y="13"/>
                  </a:lnTo>
                  <a:lnTo>
                    <a:pt x="57" y="21"/>
                  </a:lnTo>
                  <a:lnTo>
                    <a:pt x="55" y="30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3" y="36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36"/>
                  </a:lnTo>
                  <a:lnTo>
                    <a:pt x="20" y="36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1" y="28"/>
                  </a:lnTo>
                  <a:lnTo>
                    <a:pt x="9" y="21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20" y="9"/>
                  </a:lnTo>
                  <a:lnTo>
                    <a:pt x="30" y="9"/>
                  </a:lnTo>
                  <a:lnTo>
                    <a:pt x="39" y="9"/>
                  </a:lnTo>
                  <a:lnTo>
                    <a:pt x="45" y="9"/>
                  </a:lnTo>
                  <a:lnTo>
                    <a:pt x="53" y="8"/>
                  </a:lnTo>
                  <a:lnTo>
                    <a:pt x="58" y="6"/>
                  </a:lnTo>
                  <a:lnTo>
                    <a:pt x="60" y="4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1" name="Freeform 1307">
              <a:extLst>
                <a:ext uri="{FF2B5EF4-FFF2-40B4-BE49-F238E27FC236}">
                  <a16:creationId xmlns:a16="http://schemas.microsoft.com/office/drawing/2014/main" xmlns="" id="{BAADF668-DFF4-4E3A-BA99-B90FC0866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" y="2274"/>
              <a:ext cx="34" cy="25"/>
            </a:xfrm>
            <a:custGeom>
              <a:avLst/>
              <a:gdLst>
                <a:gd name="T0" fmla="*/ 65 w 69"/>
                <a:gd name="T1" fmla="*/ 6 h 49"/>
                <a:gd name="T2" fmla="*/ 59 w 69"/>
                <a:gd name="T3" fmla="*/ 4 h 49"/>
                <a:gd name="T4" fmla="*/ 52 w 69"/>
                <a:gd name="T5" fmla="*/ 2 h 49"/>
                <a:gd name="T6" fmla="*/ 42 w 69"/>
                <a:gd name="T7" fmla="*/ 0 h 49"/>
                <a:gd name="T8" fmla="*/ 34 w 69"/>
                <a:gd name="T9" fmla="*/ 0 h 49"/>
                <a:gd name="T10" fmla="*/ 25 w 69"/>
                <a:gd name="T11" fmla="*/ 0 h 49"/>
                <a:gd name="T12" fmla="*/ 17 w 69"/>
                <a:gd name="T13" fmla="*/ 2 h 49"/>
                <a:gd name="T14" fmla="*/ 10 w 69"/>
                <a:gd name="T15" fmla="*/ 4 h 49"/>
                <a:gd name="T16" fmla="*/ 8 w 69"/>
                <a:gd name="T17" fmla="*/ 8 h 49"/>
                <a:gd name="T18" fmla="*/ 4 w 69"/>
                <a:gd name="T19" fmla="*/ 11 h 49"/>
                <a:gd name="T20" fmla="*/ 2 w 69"/>
                <a:gd name="T21" fmla="*/ 19 h 49"/>
                <a:gd name="T22" fmla="*/ 0 w 69"/>
                <a:gd name="T23" fmla="*/ 23 h 49"/>
                <a:gd name="T24" fmla="*/ 0 w 69"/>
                <a:gd name="T25" fmla="*/ 30 h 49"/>
                <a:gd name="T26" fmla="*/ 2 w 69"/>
                <a:gd name="T27" fmla="*/ 40 h 49"/>
                <a:gd name="T28" fmla="*/ 10 w 69"/>
                <a:gd name="T29" fmla="*/ 47 h 49"/>
                <a:gd name="T30" fmla="*/ 14 w 69"/>
                <a:gd name="T31" fmla="*/ 47 h 49"/>
                <a:gd name="T32" fmla="*/ 21 w 69"/>
                <a:gd name="T33" fmla="*/ 49 h 49"/>
                <a:gd name="T34" fmla="*/ 31 w 69"/>
                <a:gd name="T35" fmla="*/ 49 h 49"/>
                <a:gd name="T36" fmla="*/ 40 w 69"/>
                <a:gd name="T37" fmla="*/ 49 h 49"/>
                <a:gd name="T38" fmla="*/ 48 w 69"/>
                <a:gd name="T39" fmla="*/ 47 h 49"/>
                <a:gd name="T40" fmla="*/ 55 w 69"/>
                <a:gd name="T41" fmla="*/ 46 h 49"/>
                <a:gd name="T42" fmla="*/ 61 w 69"/>
                <a:gd name="T43" fmla="*/ 44 h 49"/>
                <a:gd name="T44" fmla="*/ 67 w 69"/>
                <a:gd name="T45" fmla="*/ 40 h 49"/>
                <a:gd name="T46" fmla="*/ 67 w 69"/>
                <a:gd name="T47" fmla="*/ 34 h 49"/>
                <a:gd name="T48" fmla="*/ 69 w 69"/>
                <a:gd name="T49" fmla="*/ 28 h 49"/>
                <a:gd name="T50" fmla="*/ 69 w 69"/>
                <a:gd name="T51" fmla="*/ 23 h 49"/>
                <a:gd name="T52" fmla="*/ 69 w 69"/>
                <a:gd name="T53" fmla="*/ 19 h 49"/>
                <a:gd name="T54" fmla="*/ 67 w 69"/>
                <a:gd name="T55" fmla="*/ 9 h 49"/>
                <a:gd name="T56" fmla="*/ 65 w 69"/>
                <a:gd name="T57" fmla="*/ 6 h 49"/>
                <a:gd name="T58" fmla="*/ 65 w 69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" h="49">
                  <a:moveTo>
                    <a:pt x="65" y="6"/>
                  </a:moveTo>
                  <a:lnTo>
                    <a:pt x="59" y="4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4" y="11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10" y="47"/>
                  </a:lnTo>
                  <a:lnTo>
                    <a:pt x="14" y="47"/>
                  </a:lnTo>
                  <a:lnTo>
                    <a:pt x="21" y="49"/>
                  </a:lnTo>
                  <a:lnTo>
                    <a:pt x="31" y="49"/>
                  </a:lnTo>
                  <a:lnTo>
                    <a:pt x="40" y="49"/>
                  </a:lnTo>
                  <a:lnTo>
                    <a:pt x="48" y="47"/>
                  </a:lnTo>
                  <a:lnTo>
                    <a:pt x="55" y="46"/>
                  </a:lnTo>
                  <a:lnTo>
                    <a:pt x="61" y="44"/>
                  </a:lnTo>
                  <a:lnTo>
                    <a:pt x="67" y="40"/>
                  </a:lnTo>
                  <a:lnTo>
                    <a:pt x="67" y="34"/>
                  </a:lnTo>
                  <a:lnTo>
                    <a:pt x="69" y="28"/>
                  </a:lnTo>
                  <a:lnTo>
                    <a:pt x="69" y="23"/>
                  </a:lnTo>
                  <a:lnTo>
                    <a:pt x="69" y="19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2" name="Freeform 1308">
              <a:extLst>
                <a:ext uri="{FF2B5EF4-FFF2-40B4-BE49-F238E27FC236}">
                  <a16:creationId xmlns:a16="http://schemas.microsoft.com/office/drawing/2014/main" xmlns="" id="{DED0ECDB-E40C-4A0D-8465-C37F7A683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" y="2274"/>
              <a:ext cx="33" cy="23"/>
            </a:xfrm>
            <a:custGeom>
              <a:avLst/>
              <a:gdLst>
                <a:gd name="T0" fmla="*/ 57 w 67"/>
                <a:gd name="T1" fmla="*/ 0 h 46"/>
                <a:gd name="T2" fmla="*/ 52 w 67"/>
                <a:gd name="T3" fmla="*/ 0 h 46"/>
                <a:gd name="T4" fmla="*/ 46 w 67"/>
                <a:gd name="T5" fmla="*/ 0 h 46"/>
                <a:gd name="T6" fmla="*/ 38 w 67"/>
                <a:gd name="T7" fmla="*/ 0 h 46"/>
                <a:gd name="T8" fmla="*/ 29 w 67"/>
                <a:gd name="T9" fmla="*/ 0 h 46"/>
                <a:gd name="T10" fmla="*/ 21 w 67"/>
                <a:gd name="T11" fmla="*/ 0 h 46"/>
                <a:gd name="T12" fmla="*/ 14 w 67"/>
                <a:gd name="T13" fmla="*/ 0 h 46"/>
                <a:gd name="T14" fmla="*/ 8 w 67"/>
                <a:gd name="T15" fmla="*/ 2 h 46"/>
                <a:gd name="T16" fmla="*/ 6 w 67"/>
                <a:gd name="T17" fmla="*/ 4 h 46"/>
                <a:gd name="T18" fmla="*/ 4 w 67"/>
                <a:gd name="T19" fmla="*/ 6 h 46"/>
                <a:gd name="T20" fmla="*/ 2 w 67"/>
                <a:gd name="T21" fmla="*/ 11 h 46"/>
                <a:gd name="T22" fmla="*/ 0 w 67"/>
                <a:gd name="T23" fmla="*/ 17 h 46"/>
                <a:gd name="T24" fmla="*/ 0 w 67"/>
                <a:gd name="T25" fmla="*/ 25 h 46"/>
                <a:gd name="T26" fmla="*/ 0 w 67"/>
                <a:gd name="T27" fmla="*/ 30 h 46"/>
                <a:gd name="T28" fmla="*/ 0 w 67"/>
                <a:gd name="T29" fmla="*/ 36 h 46"/>
                <a:gd name="T30" fmla="*/ 2 w 67"/>
                <a:gd name="T31" fmla="*/ 40 h 46"/>
                <a:gd name="T32" fmla="*/ 6 w 67"/>
                <a:gd name="T33" fmla="*/ 44 h 46"/>
                <a:gd name="T34" fmla="*/ 8 w 67"/>
                <a:gd name="T35" fmla="*/ 44 h 46"/>
                <a:gd name="T36" fmla="*/ 15 w 67"/>
                <a:gd name="T37" fmla="*/ 44 h 46"/>
                <a:gd name="T38" fmla="*/ 25 w 67"/>
                <a:gd name="T39" fmla="*/ 46 h 46"/>
                <a:gd name="T40" fmla="*/ 34 w 67"/>
                <a:gd name="T41" fmla="*/ 46 h 46"/>
                <a:gd name="T42" fmla="*/ 44 w 67"/>
                <a:gd name="T43" fmla="*/ 46 h 46"/>
                <a:gd name="T44" fmla="*/ 53 w 67"/>
                <a:gd name="T45" fmla="*/ 46 h 46"/>
                <a:gd name="T46" fmla="*/ 59 w 67"/>
                <a:gd name="T47" fmla="*/ 44 h 46"/>
                <a:gd name="T48" fmla="*/ 65 w 67"/>
                <a:gd name="T49" fmla="*/ 44 h 46"/>
                <a:gd name="T50" fmla="*/ 65 w 67"/>
                <a:gd name="T51" fmla="*/ 38 h 46"/>
                <a:gd name="T52" fmla="*/ 65 w 67"/>
                <a:gd name="T53" fmla="*/ 34 h 46"/>
                <a:gd name="T54" fmla="*/ 65 w 67"/>
                <a:gd name="T55" fmla="*/ 28 h 46"/>
                <a:gd name="T56" fmla="*/ 67 w 67"/>
                <a:gd name="T57" fmla="*/ 23 h 46"/>
                <a:gd name="T58" fmla="*/ 65 w 67"/>
                <a:gd name="T59" fmla="*/ 13 h 46"/>
                <a:gd name="T60" fmla="*/ 61 w 67"/>
                <a:gd name="T61" fmla="*/ 9 h 46"/>
                <a:gd name="T62" fmla="*/ 59 w 67"/>
                <a:gd name="T63" fmla="*/ 13 h 46"/>
                <a:gd name="T64" fmla="*/ 59 w 67"/>
                <a:gd name="T65" fmla="*/ 21 h 46"/>
                <a:gd name="T66" fmla="*/ 57 w 67"/>
                <a:gd name="T67" fmla="*/ 30 h 46"/>
                <a:gd name="T68" fmla="*/ 55 w 67"/>
                <a:gd name="T69" fmla="*/ 36 h 46"/>
                <a:gd name="T70" fmla="*/ 52 w 67"/>
                <a:gd name="T71" fmla="*/ 36 h 46"/>
                <a:gd name="T72" fmla="*/ 46 w 67"/>
                <a:gd name="T73" fmla="*/ 36 h 46"/>
                <a:gd name="T74" fmla="*/ 40 w 67"/>
                <a:gd name="T75" fmla="*/ 36 h 46"/>
                <a:gd name="T76" fmla="*/ 34 w 67"/>
                <a:gd name="T77" fmla="*/ 38 h 46"/>
                <a:gd name="T78" fmla="*/ 27 w 67"/>
                <a:gd name="T79" fmla="*/ 36 h 46"/>
                <a:gd name="T80" fmla="*/ 21 w 67"/>
                <a:gd name="T81" fmla="*/ 36 h 46"/>
                <a:gd name="T82" fmla="*/ 17 w 67"/>
                <a:gd name="T83" fmla="*/ 34 h 46"/>
                <a:gd name="T84" fmla="*/ 15 w 67"/>
                <a:gd name="T85" fmla="*/ 34 h 46"/>
                <a:gd name="T86" fmla="*/ 12 w 67"/>
                <a:gd name="T87" fmla="*/ 28 h 46"/>
                <a:gd name="T88" fmla="*/ 12 w 67"/>
                <a:gd name="T89" fmla="*/ 21 h 46"/>
                <a:gd name="T90" fmla="*/ 12 w 67"/>
                <a:gd name="T91" fmla="*/ 15 h 46"/>
                <a:gd name="T92" fmla="*/ 17 w 67"/>
                <a:gd name="T93" fmla="*/ 11 h 46"/>
                <a:gd name="T94" fmla="*/ 23 w 67"/>
                <a:gd name="T95" fmla="*/ 9 h 46"/>
                <a:gd name="T96" fmla="*/ 33 w 67"/>
                <a:gd name="T97" fmla="*/ 9 h 46"/>
                <a:gd name="T98" fmla="*/ 40 w 67"/>
                <a:gd name="T99" fmla="*/ 9 h 46"/>
                <a:gd name="T100" fmla="*/ 50 w 67"/>
                <a:gd name="T101" fmla="*/ 9 h 46"/>
                <a:gd name="T102" fmla="*/ 55 w 67"/>
                <a:gd name="T103" fmla="*/ 8 h 46"/>
                <a:gd name="T104" fmla="*/ 61 w 67"/>
                <a:gd name="T105" fmla="*/ 6 h 46"/>
                <a:gd name="T106" fmla="*/ 63 w 67"/>
                <a:gd name="T107" fmla="*/ 2 h 46"/>
                <a:gd name="T108" fmla="*/ 57 w 67"/>
                <a:gd name="T109" fmla="*/ 0 h 46"/>
                <a:gd name="T110" fmla="*/ 57 w 67"/>
                <a:gd name="T1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" h="46">
                  <a:moveTo>
                    <a:pt x="57" y="0"/>
                  </a:moveTo>
                  <a:lnTo>
                    <a:pt x="52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5" y="44"/>
                  </a:lnTo>
                  <a:lnTo>
                    <a:pt x="25" y="46"/>
                  </a:lnTo>
                  <a:lnTo>
                    <a:pt x="34" y="46"/>
                  </a:lnTo>
                  <a:lnTo>
                    <a:pt x="44" y="46"/>
                  </a:lnTo>
                  <a:lnTo>
                    <a:pt x="53" y="46"/>
                  </a:lnTo>
                  <a:lnTo>
                    <a:pt x="59" y="44"/>
                  </a:lnTo>
                  <a:lnTo>
                    <a:pt x="65" y="44"/>
                  </a:lnTo>
                  <a:lnTo>
                    <a:pt x="65" y="38"/>
                  </a:lnTo>
                  <a:lnTo>
                    <a:pt x="65" y="34"/>
                  </a:lnTo>
                  <a:lnTo>
                    <a:pt x="65" y="28"/>
                  </a:lnTo>
                  <a:lnTo>
                    <a:pt x="67" y="23"/>
                  </a:lnTo>
                  <a:lnTo>
                    <a:pt x="65" y="13"/>
                  </a:lnTo>
                  <a:lnTo>
                    <a:pt x="61" y="9"/>
                  </a:lnTo>
                  <a:lnTo>
                    <a:pt x="59" y="13"/>
                  </a:lnTo>
                  <a:lnTo>
                    <a:pt x="59" y="21"/>
                  </a:lnTo>
                  <a:lnTo>
                    <a:pt x="57" y="30"/>
                  </a:lnTo>
                  <a:lnTo>
                    <a:pt x="55" y="36"/>
                  </a:lnTo>
                  <a:lnTo>
                    <a:pt x="52" y="36"/>
                  </a:lnTo>
                  <a:lnTo>
                    <a:pt x="46" y="36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27" y="36"/>
                  </a:lnTo>
                  <a:lnTo>
                    <a:pt x="21" y="36"/>
                  </a:lnTo>
                  <a:lnTo>
                    <a:pt x="17" y="34"/>
                  </a:lnTo>
                  <a:lnTo>
                    <a:pt x="15" y="34"/>
                  </a:lnTo>
                  <a:lnTo>
                    <a:pt x="12" y="28"/>
                  </a:lnTo>
                  <a:lnTo>
                    <a:pt x="12" y="21"/>
                  </a:lnTo>
                  <a:lnTo>
                    <a:pt x="12" y="15"/>
                  </a:lnTo>
                  <a:lnTo>
                    <a:pt x="17" y="11"/>
                  </a:lnTo>
                  <a:lnTo>
                    <a:pt x="23" y="9"/>
                  </a:lnTo>
                  <a:lnTo>
                    <a:pt x="33" y="9"/>
                  </a:lnTo>
                  <a:lnTo>
                    <a:pt x="40" y="9"/>
                  </a:lnTo>
                  <a:lnTo>
                    <a:pt x="50" y="9"/>
                  </a:lnTo>
                  <a:lnTo>
                    <a:pt x="55" y="8"/>
                  </a:lnTo>
                  <a:lnTo>
                    <a:pt x="61" y="6"/>
                  </a:lnTo>
                  <a:lnTo>
                    <a:pt x="63" y="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3" name="Freeform 1309">
              <a:extLst>
                <a:ext uri="{FF2B5EF4-FFF2-40B4-BE49-F238E27FC236}">
                  <a16:creationId xmlns:a16="http://schemas.microsoft.com/office/drawing/2014/main" xmlns="" id="{2F40C0C6-2059-43AB-B943-D1A3D236C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2032"/>
              <a:ext cx="330" cy="357"/>
            </a:xfrm>
            <a:custGeom>
              <a:avLst/>
              <a:gdLst>
                <a:gd name="T0" fmla="*/ 587 w 662"/>
                <a:gd name="T1" fmla="*/ 37 h 715"/>
                <a:gd name="T2" fmla="*/ 549 w 662"/>
                <a:gd name="T3" fmla="*/ 29 h 715"/>
                <a:gd name="T4" fmla="*/ 502 w 662"/>
                <a:gd name="T5" fmla="*/ 21 h 715"/>
                <a:gd name="T6" fmla="*/ 445 w 662"/>
                <a:gd name="T7" fmla="*/ 12 h 715"/>
                <a:gd name="T8" fmla="*/ 384 w 662"/>
                <a:gd name="T9" fmla="*/ 6 h 715"/>
                <a:gd name="T10" fmla="*/ 319 w 662"/>
                <a:gd name="T11" fmla="*/ 2 h 715"/>
                <a:gd name="T12" fmla="*/ 255 w 662"/>
                <a:gd name="T13" fmla="*/ 0 h 715"/>
                <a:gd name="T14" fmla="*/ 190 w 662"/>
                <a:gd name="T15" fmla="*/ 0 h 715"/>
                <a:gd name="T16" fmla="*/ 133 w 662"/>
                <a:gd name="T17" fmla="*/ 6 h 715"/>
                <a:gd name="T18" fmla="*/ 84 w 662"/>
                <a:gd name="T19" fmla="*/ 18 h 715"/>
                <a:gd name="T20" fmla="*/ 44 w 662"/>
                <a:gd name="T21" fmla="*/ 35 h 715"/>
                <a:gd name="T22" fmla="*/ 17 w 662"/>
                <a:gd name="T23" fmla="*/ 56 h 715"/>
                <a:gd name="T24" fmla="*/ 6 w 662"/>
                <a:gd name="T25" fmla="*/ 82 h 715"/>
                <a:gd name="T26" fmla="*/ 2 w 662"/>
                <a:gd name="T27" fmla="*/ 122 h 715"/>
                <a:gd name="T28" fmla="*/ 0 w 662"/>
                <a:gd name="T29" fmla="*/ 173 h 715"/>
                <a:gd name="T30" fmla="*/ 4 w 662"/>
                <a:gd name="T31" fmla="*/ 232 h 715"/>
                <a:gd name="T32" fmla="*/ 10 w 662"/>
                <a:gd name="T33" fmla="*/ 295 h 715"/>
                <a:gd name="T34" fmla="*/ 19 w 662"/>
                <a:gd name="T35" fmla="*/ 361 h 715"/>
                <a:gd name="T36" fmla="*/ 32 w 662"/>
                <a:gd name="T37" fmla="*/ 430 h 715"/>
                <a:gd name="T38" fmla="*/ 46 w 662"/>
                <a:gd name="T39" fmla="*/ 494 h 715"/>
                <a:gd name="T40" fmla="*/ 61 w 662"/>
                <a:gd name="T41" fmla="*/ 557 h 715"/>
                <a:gd name="T42" fmla="*/ 78 w 662"/>
                <a:gd name="T43" fmla="*/ 610 h 715"/>
                <a:gd name="T44" fmla="*/ 95 w 662"/>
                <a:gd name="T45" fmla="*/ 656 h 715"/>
                <a:gd name="T46" fmla="*/ 112 w 662"/>
                <a:gd name="T47" fmla="*/ 690 h 715"/>
                <a:gd name="T48" fmla="*/ 135 w 662"/>
                <a:gd name="T49" fmla="*/ 715 h 715"/>
                <a:gd name="T50" fmla="*/ 150 w 662"/>
                <a:gd name="T51" fmla="*/ 692 h 715"/>
                <a:gd name="T52" fmla="*/ 150 w 662"/>
                <a:gd name="T53" fmla="*/ 656 h 715"/>
                <a:gd name="T54" fmla="*/ 143 w 662"/>
                <a:gd name="T55" fmla="*/ 616 h 715"/>
                <a:gd name="T56" fmla="*/ 133 w 662"/>
                <a:gd name="T57" fmla="*/ 570 h 715"/>
                <a:gd name="T58" fmla="*/ 124 w 662"/>
                <a:gd name="T59" fmla="*/ 523 h 715"/>
                <a:gd name="T60" fmla="*/ 112 w 662"/>
                <a:gd name="T61" fmla="*/ 474 h 715"/>
                <a:gd name="T62" fmla="*/ 101 w 662"/>
                <a:gd name="T63" fmla="*/ 426 h 715"/>
                <a:gd name="T64" fmla="*/ 95 w 662"/>
                <a:gd name="T65" fmla="*/ 382 h 715"/>
                <a:gd name="T66" fmla="*/ 91 w 662"/>
                <a:gd name="T67" fmla="*/ 346 h 715"/>
                <a:gd name="T68" fmla="*/ 93 w 662"/>
                <a:gd name="T69" fmla="*/ 320 h 715"/>
                <a:gd name="T70" fmla="*/ 118 w 662"/>
                <a:gd name="T71" fmla="*/ 301 h 715"/>
                <a:gd name="T72" fmla="*/ 148 w 662"/>
                <a:gd name="T73" fmla="*/ 318 h 715"/>
                <a:gd name="T74" fmla="*/ 181 w 662"/>
                <a:gd name="T75" fmla="*/ 339 h 715"/>
                <a:gd name="T76" fmla="*/ 219 w 662"/>
                <a:gd name="T77" fmla="*/ 371 h 715"/>
                <a:gd name="T78" fmla="*/ 262 w 662"/>
                <a:gd name="T79" fmla="*/ 407 h 715"/>
                <a:gd name="T80" fmla="*/ 306 w 662"/>
                <a:gd name="T81" fmla="*/ 443 h 715"/>
                <a:gd name="T82" fmla="*/ 352 w 662"/>
                <a:gd name="T83" fmla="*/ 479 h 715"/>
                <a:gd name="T84" fmla="*/ 397 w 662"/>
                <a:gd name="T85" fmla="*/ 510 h 715"/>
                <a:gd name="T86" fmla="*/ 441 w 662"/>
                <a:gd name="T87" fmla="*/ 536 h 715"/>
                <a:gd name="T88" fmla="*/ 483 w 662"/>
                <a:gd name="T89" fmla="*/ 555 h 715"/>
                <a:gd name="T90" fmla="*/ 519 w 662"/>
                <a:gd name="T91" fmla="*/ 557 h 715"/>
                <a:gd name="T92" fmla="*/ 551 w 662"/>
                <a:gd name="T93" fmla="*/ 550 h 715"/>
                <a:gd name="T94" fmla="*/ 576 w 662"/>
                <a:gd name="T95" fmla="*/ 521 h 715"/>
                <a:gd name="T96" fmla="*/ 593 w 662"/>
                <a:gd name="T97" fmla="*/ 479 h 715"/>
                <a:gd name="T98" fmla="*/ 608 w 662"/>
                <a:gd name="T99" fmla="*/ 436 h 715"/>
                <a:gd name="T100" fmla="*/ 624 w 662"/>
                <a:gd name="T101" fmla="*/ 392 h 715"/>
                <a:gd name="T102" fmla="*/ 635 w 662"/>
                <a:gd name="T103" fmla="*/ 348 h 715"/>
                <a:gd name="T104" fmla="*/ 646 w 662"/>
                <a:gd name="T105" fmla="*/ 304 h 715"/>
                <a:gd name="T106" fmla="*/ 654 w 662"/>
                <a:gd name="T107" fmla="*/ 259 h 715"/>
                <a:gd name="T108" fmla="*/ 660 w 662"/>
                <a:gd name="T109" fmla="*/ 219 h 715"/>
                <a:gd name="T110" fmla="*/ 660 w 662"/>
                <a:gd name="T111" fmla="*/ 179 h 715"/>
                <a:gd name="T112" fmla="*/ 658 w 662"/>
                <a:gd name="T113" fmla="*/ 143 h 715"/>
                <a:gd name="T114" fmla="*/ 654 w 662"/>
                <a:gd name="T115" fmla="*/ 113 h 715"/>
                <a:gd name="T116" fmla="*/ 641 w 662"/>
                <a:gd name="T117" fmla="*/ 76 h 715"/>
                <a:gd name="T118" fmla="*/ 614 w 662"/>
                <a:gd name="T119" fmla="*/ 48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2" h="715">
                  <a:moveTo>
                    <a:pt x="614" y="48"/>
                  </a:moveTo>
                  <a:lnTo>
                    <a:pt x="606" y="44"/>
                  </a:lnTo>
                  <a:lnTo>
                    <a:pt x="599" y="42"/>
                  </a:lnTo>
                  <a:lnTo>
                    <a:pt x="593" y="38"/>
                  </a:lnTo>
                  <a:lnTo>
                    <a:pt x="587" y="37"/>
                  </a:lnTo>
                  <a:lnTo>
                    <a:pt x="580" y="35"/>
                  </a:lnTo>
                  <a:lnTo>
                    <a:pt x="574" y="35"/>
                  </a:lnTo>
                  <a:lnTo>
                    <a:pt x="566" y="33"/>
                  </a:lnTo>
                  <a:lnTo>
                    <a:pt x="559" y="31"/>
                  </a:lnTo>
                  <a:lnTo>
                    <a:pt x="549" y="29"/>
                  </a:lnTo>
                  <a:lnTo>
                    <a:pt x="542" y="27"/>
                  </a:lnTo>
                  <a:lnTo>
                    <a:pt x="532" y="25"/>
                  </a:lnTo>
                  <a:lnTo>
                    <a:pt x="523" y="23"/>
                  </a:lnTo>
                  <a:lnTo>
                    <a:pt x="513" y="21"/>
                  </a:lnTo>
                  <a:lnTo>
                    <a:pt x="502" y="21"/>
                  </a:lnTo>
                  <a:lnTo>
                    <a:pt x="490" y="18"/>
                  </a:lnTo>
                  <a:lnTo>
                    <a:pt x="481" y="18"/>
                  </a:lnTo>
                  <a:lnTo>
                    <a:pt x="468" y="16"/>
                  </a:lnTo>
                  <a:lnTo>
                    <a:pt x="456" y="14"/>
                  </a:lnTo>
                  <a:lnTo>
                    <a:pt x="445" y="12"/>
                  </a:lnTo>
                  <a:lnTo>
                    <a:pt x="433" y="12"/>
                  </a:lnTo>
                  <a:lnTo>
                    <a:pt x="420" y="10"/>
                  </a:lnTo>
                  <a:lnTo>
                    <a:pt x="409" y="10"/>
                  </a:lnTo>
                  <a:lnTo>
                    <a:pt x="395" y="6"/>
                  </a:lnTo>
                  <a:lnTo>
                    <a:pt x="384" y="6"/>
                  </a:lnTo>
                  <a:lnTo>
                    <a:pt x="371" y="4"/>
                  </a:lnTo>
                  <a:lnTo>
                    <a:pt x="359" y="4"/>
                  </a:lnTo>
                  <a:lnTo>
                    <a:pt x="346" y="2"/>
                  </a:lnTo>
                  <a:lnTo>
                    <a:pt x="333" y="2"/>
                  </a:lnTo>
                  <a:lnTo>
                    <a:pt x="319" y="2"/>
                  </a:lnTo>
                  <a:lnTo>
                    <a:pt x="308" y="2"/>
                  </a:lnTo>
                  <a:lnTo>
                    <a:pt x="293" y="0"/>
                  </a:lnTo>
                  <a:lnTo>
                    <a:pt x="279" y="0"/>
                  </a:lnTo>
                  <a:lnTo>
                    <a:pt x="266" y="0"/>
                  </a:lnTo>
                  <a:lnTo>
                    <a:pt x="255" y="0"/>
                  </a:lnTo>
                  <a:lnTo>
                    <a:pt x="241" y="0"/>
                  </a:lnTo>
                  <a:lnTo>
                    <a:pt x="228" y="0"/>
                  </a:lnTo>
                  <a:lnTo>
                    <a:pt x="217" y="0"/>
                  </a:lnTo>
                  <a:lnTo>
                    <a:pt x="203" y="0"/>
                  </a:lnTo>
                  <a:lnTo>
                    <a:pt x="190" y="0"/>
                  </a:lnTo>
                  <a:lnTo>
                    <a:pt x="179" y="2"/>
                  </a:lnTo>
                  <a:lnTo>
                    <a:pt x="165" y="2"/>
                  </a:lnTo>
                  <a:lnTo>
                    <a:pt x="156" y="4"/>
                  </a:lnTo>
                  <a:lnTo>
                    <a:pt x="143" y="4"/>
                  </a:lnTo>
                  <a:lnTo>
                    <a:pt x="133" y="6"/>
                  </a:lnTo>
                  <a:lnTo>
                    <a:pt x="122" y="10"/>
                  </a:lnTo>
                  <a:lnTo>
                    <a:pt x="112" y="12"/>
                  </a:lnTo>
                  <a:lnTo>
                    <a:pt x="101" y="14"/>
                  </a:lnTo>
                  <a:lnTo>
                    <a:pt x="93" y="16"/>
                  </a:lnTo>
                  <a:lnTo>
                    <a:pt x="84" y="18"/>
                  </a:lnTo>
                  <a:lnTo>
                    <a:pt x="74" y="21"/>
                  </a:lnTo>
                  <a:lnTo>
                    <a:pt x="65" y="23"/>
                  </a:lnTo>
                  <a:lnTo>
                    <a:pt x="57" y="27"/>
                  </a:lnTo>
                  <a:lnTo>
                    <a:pt x="50" y="31"/>
                  </a:lnTo>
                  <a:lnTo>
                    <a:pt x="44" y="35"/>
                  </a:lnTo>
                  <a:lnTo>
                    <a:pt x="36" y="37"/>
                  </a:lnTo>
                  <a:lnTo>
                    <a:pt x="31" y="42"/>
                  </a:lnTo>
                  <a:lnTo>
                    <a:pt x="25" y="46"/>
                  </a:lnTo>
                  <a:lnTo>
                    <a:pt x="21" y="50"/>
                  </a:lnTo>
                  <a:lnTo>
                    <a:pt x="17" y="56"/>
                  </a:lnTo>
                  <a:lnTo>
                    <a:pt x="15" y="59"/>
                  </a:lnTo>
                  <a:lnTo>
                    <a:pt x="12" y="65"/>
                  </a:lnTo>
                  <a:lnTo>
                    <a:pt x="10" y="73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90"/>
                  </a:lnTo>
                  <a:lnTo>
                    <a:pt x="4" y="97"/>
                  </a:lnTo>
                  <a:lnTo>
                    <a:pt x="2" y="105"/>
                  </a:lnTo>
                  <a:lnTo>
                    <a:pt x="2" y="113"/>
                  </a:lnTo>
                  <a:lnTo>
                    <a:pt x="2" y="122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73"/>
                  </a:lnTo>
                  <a:lnTo>
                    <a:pt x="0" y="183"/>
                  </a:lnTo>
                  <a:lnTo>
                    <a:pt x="2" y="196"/>
                  </a:lnTo>
                  <a:lnTo>
                    <a:pt x="2" y="208"/>
                  </a:lnTo>
                  <a:lnTo>
                    <a:pt x="4" y="219"/>
                  </a:lnTo>
                  <a:lnTo>
                    <a:pt x="4" y="232"/>
                  </a:lnTo>
                  <a:lnTo>
                    <a:pt x="4" y="244"/>
                  </a:lnTo>
                  <a:lnTo>
                    <a:pt x="6" y="257"/>
                  </a:lnTo>
                  <a:lnTo>
                    <a:pt x="8" y="270"/>
                  </a:lnTo>
                  <a:lnTo>
                    <a:pt x="8" y="282"/>
                  </a:lnTo>
                  <a:lnTo>
                    <a:pt x="10" y="295"/>
                  </a:lnTo>
                  <a:lnTo>
                    <a:pt x="12" y="308"/>
                  </a:lnTo>
                  <a:lnTo>
                    <a:pt x="15" y="322"/>
                  </a:lnTo>
                  <a:lnTo>
                    <a:pt x="15" y="335"/>
                  </a:lnTo>
                  <a:lnTo>
                    <a:pt x="17" y="348"/>
                  </a:lnTo>
                  <a:lnTo>
                    <a:pt x="19" y="361"/>
                  </a:lnTo>
                  <a:lnTo>
                    <a:pt x="23" y="377"/>
                  </a:lnTo>
                  <a:lnTo>
                    <a:pt x="25" y="388"/>
                  </a:lnTo>
                  <a:lnTo>
                    <a:pt x="27" y="403"/>
                  </a:lnTo>
                  <a:lnTo>
                    <a:pt x="31" y="417"/>
                  </a:lnTo>
                  <a:lnTo>
                    <a:pt x="32" y="430"/>
                  </a:lnTo>
                  <a:lnTo>
                    <a:pt x="34" y="443"/>
                  </a:lnTo>
                  <a:lnTo>
                    <a:pt x="36" y="456"/>
                  </a:lnTo>
                  <a:lnTo>
                    <a:pt x="40" y="470"/>
                  </a:lnTo>
                  <a:lnTo>
                    <a:pt x="42" y="483"/>
                  </a:lnTo>
                  <a:lnTo>
                    <a:pt x="46" y="494"/>
                  </a:lnTo>
                  <a:lnTo>
                    <a:pt x="50" y="508"/>
                  </a:lnTo>
                  <a:lnTo>
                    <a:pt x="51" y="521"/>
                  </a:lnTo>
                  <a:lnTo>
                    <a:pt x="55" y="534"/>
                  </a:lnTo>
                  <a:lnTo>
                    <a:pt x="57" y="546"/>
                  </a:lnTo>
                  <a:lnTo>
                    <a:pt x="61" y="557"/>
                  </a:lnTo>
                  <a:lnTo>
                    <a:pt x="65" y="569"/>
                  </a:lnTo>
                  <a:lnTo>
                    <a:pt x="67" y="580"/>
                  </a:lnTo>
                  <a:lnTo>
                    <a:pt x="70" y="589"/>
                  </a:lnTo>
                  <a:lnTo>
                    <a:pt x="74" y="601"/>
                  </a:lnTo>
                  <a:lnTo>
                    <a:pt x="78" y="610"/>
                  </a:lnTo>
                  <a:lnTo>
                    <a:pt x="82" y="622"/>
                  </a:lnTo>
                  <a:lnTo>
                    <a:pt x="84" y="629"/>
                  </a:lnTo>
                  <a:lnTo>
                    <a:pt x="88" y="639"/>
                  </a:lnTo>
                  <a:lnTo>
                    <a:pt x="89" y="646"/>
                  </a:lnTo>
                  <a:lnTo>
                    <a:pt x="95" y="656"/>
                  </a:lnTo>
                  <a:lnTo>
                    <a:pt x="97" y="664"/>
                  </a:lnTo>
                  <a:lnTo>
                    <a:pt x="101" y="671"/>
                  </a:lnTo>
                  <a:lnTo>
                    <a:pt x="105" y="677"/>
                  </a:lnTo>
                  <a:lnTo>
                    <a:pt x="108" y="685"/>
                  </a:lnTo>
                  <a:lnTo>
                    <a:pt x="112" y="690"/>
                  </a:lnTo>
                  <a:lnTo>
                    <a:pt x="114" y="696"/>
                  </a:lnTo>
                  <a:lnTo>
                    <a:pt x="118" y="700"/>
                  </a:lnTo>
                  <a:lnTo>
                    <a:pt x="122" y="704"/>
                  </a:lnTo>
                  <a:lnTo>
                    <a:pt x="129" y="711"/>
                  </a:lnTo>
                  <a:lnTo>
                    <a:pt x="135" y="715"/>
                  </a:lnTo>
                  <a:lnTo>
                    <a:pt x="141" y="715"/>
                  </a:lnTo>
                  <a:lnTo>
                    <a:pt x="145" y="713"/>
                  </a:lnTo>
                  <a:lnTo>
                    <a:pt x="148" y="707"/>
                  </a:lnTo>
                  <a:lnTo>
                    <a:pt x="150" y="702"/>
                  </a:lnTo>
                  <a:lnTo>
                    <a:pt x="150" y="692"/>
                  </a:lnTo>
                  <a:lnTo>
                    <a:pt x="152" y="683"/>
                  </a:lnTo>
                  <a:lnTo>
                    <a:pt x="150" y="675"/>
                  </a:lnTo>
                  <a:lnTo>
                    <a:pt x="150" y="669"/>
                  </a:lnTo>
                  <a:lnTo>
                    <a:pt x="150" y="662"/>
                  </a:lnTo>
                  <a:lnTo>
                    <a:pt x="150" y="656"/>
                  </a:lnTo>
                  <a:lnTo>
                    <a:pt x="148" y="648"/>
                  </a:lnTo>
                  <a:lnTo>
                    <a:pt x="146" y="641"/>
                  </a:lnTo>
                  <a:lnTo>
                    <a:pt x="145" y="631"/>
                  </a:lnTo>
                  <a:lnTo>
                    <a:pt x="145" y="626"/>
                  </a:lnTo>
                  <a:lnTo>
                    <a:pt x="143" y="616"/>
                  </a:lnTo>
                  <a:lnTo>
                    <a:pt x="141" y="608"/>
                  </a:lnTo>
                  <a:lnTo>
                    <a:pt x="139" y="599"/>
                  </a:lnTo>
                  <a:lnTo>
                    <a:pt x="139" y="591"/>
                  </a:lnTo>
                  <a:lnTo>
                    <a:pt x="135" y="580"/>
                  </a:lnTo>
                  <a:lnTo>
                    <a:pt x="133" y="570"/>
                  </a:lnTo>
                  <a:lnTo>
                    <a:pt x="131" y="563"/>
                  </a:lnTo>
                  <a:lnTo>
                    <a:pt x="129" y="553"/>
                  </a:lnTo>
                  <a:lnTo>
                    <a:pt x="127" y="544"/>
                  </a:lnTo>
                  <a:lnTo>
                    <a:pt x="126" y="534"/>
                  </a:lnTo>
                  <a:lnTo>
                    <a:pt x="124" y="523"/>
                  </a:lnTo>
                  <a:lnTo>
                    <a:pt x="122" y="515"/>
                  </a:lnTo>
                  <a:lnTo>
                    <a:pt x="118" y="504"/>
                  </a:lnTo>
                  <a:lnTo>
                    <a:pt x="116" y="493"/>
                  </a:lnTo>
                  <a:lnTo>
                    <a:pt x="114" y="483"/>
                  </a:lnTo>
                  <a:lnTo>
                    <a:pt x="112" y="474"/>
                  </a:lnTo>
                  <a:lnTo>
                    <a:pt x="110" y="464"/>
                  </a:lnTo>
                  <a:lnTo>
                    <a:pt x="108" y="455"/>
                  </a:lnTo>
                  <a:lnTo>
                    <a:pt x="105" y="445"/>
                  </a:lnTo>
                  <a:lnTo>
                    <a:pt x="105" y="436"/>
                  </a:lnTo>
                  <a:lnTo>
                    <a:pt x="101" y="426"/>
                  </a:lnTo>
                  <a:lnTo>
                    <a:pt x="101" y="417"/>
                  </a:lnTo>
                  <a:lnTo>
                    <a:pt x="99" y="407"/>
                  </a:lnTo>
                  <a:lnTo>
                    <a:pt x="97" y="399"/>
                  </a:lnTo>
                  <a:lnTo>
                    <a:pt x="95" y="390"/>
                  </a:lnTo>
                  <a:lnTo>
                    <a:pt x="95" y="382"/>
                  </a:lnTo>
                  <a:lnTo>
                    <a:pt x="93" y="373"/>
                  </a:lnTo>
                  <a:lnTo>
                    <a:pt x="93" y="367"/>
                  </a:lnTo>
                  <a:lnTo>
                    <a:pt x="93" y="360"/>
                  </a:lnTo>
                  <a:lnTo>
                    <a:pt x="91" y="352"/>
                  </a:lnTo>
                  <a:lnTo>
                    <a:pt x="91" y="346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27"/>
                  </a:lnTo>
                  <a:lnTo>
                    <a:pt x="93" y="322"/>
                  </a:lnTo>
                  <a:lnTo>
                    <a:pt x="93" y="320"/>
                  </a:lnTo>
                  <a:lnTo>
                    <a:pt x="95" y="310"/>
                  </a:lnTo>
                  <a:lnTo>
                    <a:pt x="99" y="304"/>
                  </a:lnTo>
                  <a:lnTo>
                    <a:pt x="105" y="301"/>
                  </a:lnTo>
                  <a:lnTo>
                    <a:pt x="112" y="301"/>
                  </a:lnTo>
                  <a:lnTo>
                    <a:pt x="118" y="301"/>
                  </a:lnTo>
                  <a:lnTo>
                    <a:pt x="127" y="304"/>
                  </a:lnTo>
                  <a:lnTo>
                    <a:pt x="131" y="306"/>
                  </a:lnTo>
                  <a:lnTo>
                    <a:pt x="137" y="310"/>
                  </a:lnTo>
                  <a:lnTo>
                    <a:pt x="143" y="312"/>
                  </a:lnTo>
                  <a:lnTo>
                    <a:pt x="148" y="318"/>
                  </a:lnTo>
                  <a:lnTo>
                    <a:pt x="154" y="320"/>
                  </a:lnTo>
                  <a:lnTo>
                    <a:pt x="160" y="325"/>
                  </a:lnTo>
                  <a:lnTo>
                    <a:pt x="167" y="329"/>
                  </a:lnTo>
                  <a:lnTo>
                    <a:pt x="175" y="335"/>
                  </a:lnTo>
                  <a:lnTo>
                    <a:pt x="181" y="339"/>
                  </a:lnTo>
                  <a:lnTo>
                    <a:pt x="188" y="346"/>
                  </a:lnTo>
                  <a:lnTo>
                    <a:pt x="196" y="352"/>
                  </a:lnTo>
                  <a:lnTo>
                    <a:pt x="203" y="360"/>
                  </a:lnTo>
                  <a:lnTo>
                    <a:pt x="211" y="365"/>
                  </a:lnTo>
                  <a:lnTo>
                    <a:pt x="219" y="371"/>
                  </a:lnTo>
                  <a:lnTo>
                    <a:pt x="226" y="377"/>
                  </a:lnTo>
                  <a:lnTo>
                    <a:pt x="236" y="384"/>
                  </a:lnTo>
                  <a:lnTo>
                    <a:pt x="243" y="392"/>
                  </a:lnTo>
                  <a:lnTo>
                    <a:pt x="253" y="399"/>
                  </a:lnTo>
                  <a:lnTo>
                    <a:pt x="262" y="407"/>
                  </a:lnTo>
                  <a:lnTo>
                    <a:pt x="270" y="415"/>
                  </a:lnTo>
                  <a:lnTo>
                    <a:pt x="279" y="420"/>
                  </a:lnTo>
                  <a:lnTo>
                    <a:pt x="287" y="428"/>
                  </a:lnTo>
                  <a:lnTo>
                    <a:pt x="297" y="436"/>
                  </a:lnTo>
                  <a:lnTo>
                    <a:pt x="306" y="443"/>
                  </a:lnTo>
                  <a:lnTo>
                    <a:pt x="316" y="449"/>
                  </a:lnTo>
                  <a:lnTo>
                    <a:pt x="325" y="458"/>
                  </a:lnTo>
                  <a:lnTo>
                    <a:pt x="333" y="464"/>
                  </a:lnTo>
                  <a:lnTo>
                    <a:pt x="344" y="474"/>
                  </a:lnTo>
                  <a:lnTo>
                    <a:pt x="352" y="479"/>
                  </a:lnTo>
                  <a:lnTo>
                    <a:pt x="361" y="487"/>
                  </a:lnTo>
                  <a:lnTo>
                    <a:pt x="369" y="493"/>
                  </a:lnTo>
                  <a:lnTo>
                    <a:pt x="378" y="500"/>
                  </a:lnTo>
                  <a:lnTo>
                    <a:pt x="388" y="504"/>
                  </a:lnTo>
                  <a:lnTo>
                    <a:pt x="397" y="510"/>
                  </a:lnTo>
                  <a:lnTo>
                    <a:pt x="407" y="517"/>
                  </a:lnTo>
                  <a:lnTo>
                    <a:pt x="414" y="523"/>
                  </a:lnTo>
                  <a:lnTo>
                    <a:pt x="424" y="529"/>
                  </a:lnTo>
                  <a:lnTo>
                    <a:pt x="433" y="532"/>
                  </a:lnTo>
                  <a:lnTo>
                    <a:pt x="441" y="536"/>
                  </a:lnTo>
                  <a:lnTo>
                    <a:pt x="451" y="542"/>
                  </a:lnTo>
                  <a:lnTo>
                    <a:pt x="458" y="546"/>
                  </a:lnTo>
                  <a:lnTo>
                    <a:pt x="466" y="550"/>
                  </a:lnTo>
                  <a:lnTo>
                    <a:pt x="473" y="551"/>
                  </a:lnTo>
                  <a:lnTo>
                    <a:pt x="483" y="555"/>
                  </a:lnTo>
                  <a:lnTo>
                    <a:pt x="490" y="555"/>
                  </a:lnTo>
                  <a:lnTo>
                    <a:pt x="498" y="557"/>
                  </a:lnTo>
                  <a:lnTo>
                    <a:pt x="504" y="557"/>
                  </a:lnTo>
                  <a:lnTo>
                    <a:pt x="513" y="559"/>
                  </a:lnTo>
                  <a:lnTo>
                    <a:pt x="519" y="557"/>
                  </a:lnTo>
                  <a:lnTo>
                    <a:pt x="527" y="557"/>
                  </a:lnTo>
                  <a:lnTo>
                    <a:pt x="532" y="555"/>
                  </a:lnTo>
                  <a:lnTo>
                    <a:pt x="540" y="555"/>
                  </a:lnTo>
                  <a:lnTo>
                    <a:pt x="546" y="551"/>
                  </a:lnTo>
                  <a:lnTo>
                    <a:pt x="551" y="550"/>
                  </a:lnTo>
                  <a:lnTo>
                    <a:pt x="555" y="544"/>
                  </a:lnTo>
                  <a:lnTo>
                    <a:pt x="563" y="540"/>
                  </a:lnTo>
                  <a:lnTo>
                    <a:pt x="566" y="534"/>
                  </a:lnTo>
                  <a:lnTo>
                    <a:pt x="570" y="529"/>
                  </a:lnTo>
                  <a:lnTo>
                    <a:pt x="576" y="521"/>
                  </a:lnTo>
                  <a:lnTo>
                    <a:pt x="580" y="515"/>
                  </a:lnTo>
                  <a:lnTo>
                    <a:pt x="584" y="506"/>
                  </a:lnTo>
                  <a:lnTo>
                    <a:pt x="587" y="496"/>
                  </a:lnTo>
                  <a:lnTo>
                    <a:pt x="589" y="489"/>
                  </a:lnTo>
                  <a:lnTo>
                    <a:pt x="593" y="479"/>
                  </a:lnTo>
                  <a:lnTo>
                    <a:pt x="595" y="472"/>
                  </a:lnTo>
                  <a:lnTo>
                    <a:pt x="599" y="462"/>
                  </a:lnTo>
                  <a:lnTo>
                    <a:pt x="601" y="455"/>
                  </a:lnTo>
                  <a:lnTo>
                    <a:pt x="606" y="445"/>
                  </a:lnTo>
                  <a:lnTo>
                    <a:pt x="608" y="436"/>
                  </a:lnTo>
                  <a:lnTo>
                    <a:pt x="612" y="428"/>
                  </a:lnTo>
                  <a:lnTo>
                    <a:pt x="614" y="418"/>
                  </a:lnTo>
                  <a:lnTo>
                    <a:pt x="618" y="411"/>
                  </a:lnTo>
                  <a:lnTo>
                    <a:pt x="620" y="401"/>
                  </a:lnTo>
                  <a:lnTo>
                    <a:pt x="624" y="392"/>
                  </a:lnTo>
                  <a:lnTo>
                    <a:pt x="625" y="382"/>
                  </a:lnTo>
                  <a:lnTo>
                    <a:pt x="629" y="375"/>
                  </a:lnTo>
                  <a:lnTo>
                    <a:pt x="631" y="365"/>
                  </a:lnTo>
                  <a:lnTo>
                    <a:pt x="633" y="356"/>
                  </a:lnTo>
                  <a:lnTo>
                    <a:pt x="635" y="348"/>
                  </a:lnTo>
                  <a:lnTo>
                    <a:pt x="639" y="339"/>
                  </a:lnTo>
                  <a:lnTo>
                    <a:pt x="641" y="329"/>
                  </a:lnTo>
                  <a:lnTo>
                    <a:pt x="643" y="322"/>
                  </a:lnTo>
                  <a:lnTo>
                    <a:pt x="644" y="312"/>
                  </a:lnTo>
                  <a:lnTo>
                    <a:pt x="646" y="304"/>
                  </a:lnTo>
                  <a:lnTo>
                    <a:pt x="646" y="295"/>
                  </a:lnTo>
                  <a:lnTo>
                    <a:pt x="648" y="285"/>
                  </a:lnTo>
                  <a:lnTo>
                    <a:pt x="650" y="276"/>
                  </a:lnTo>
                  <a:lnTo>
                    <a:pt x="652" y="268"/>
                  </a:lnTo>
                  <a:lnTo>
                    <a:pt x="654" y="259"/>
                  </a:lnTo>
                  <a:lnTo>
                    <a:pt x="656" y="251"/>
                  </a:lnTo>
                  <a:lnTo>
                    <a:pt x="656" y="244"/>
                  </a:lnTo>
                  <a:lnTo>
                    <a:pt x="658" y="236"/>
                  </a:lnTo>
                  <a:lnTo>
                    <a:pt x="658" y="227"/>
                  </a:lnTo>
                  <a:lnTo>
                    <a:pt x="660" y="219"/>
                  </a:lnTo>
                  <a:lnTo>
                    <a:pt x="660" y="211"/>
                  </a:lnTo>
                  <a:lnTo>
                    <a:pt x="660" y="202"/>
                  </a:lnTo>
                  <a:lnTo>
                    <a:pt x="660" y="194"/>
                  </a:lnTo>
                  <a:lnTo>
                    <a:pt x="660" y="187"/>
                  </a:lnTo>
                  <a:lnTo>
                    <a:pt x="660" y="179"/>
                  </a:lnTo>
                  <a:lnTo>
                    <a:pt x="662" y="171"/>
                  </a:lnTo>
                  <a:lnTo>
                    <a:pt x="660" y="164"/>
                  </a:lnTo>
                  <a:lnTo>
                    <a:pt x="660" y="156"/>
                  </a:lnTo>
                  <a:lnTo>
                    <a:pt x="658" y="151"/>
                  </a:lnTo>
                  <a:lnTo>
                    <a:pt x="658" y="143"/>
                  </a:lnTo>
                  <a:lnTo>
                    <a:pt x="658" y="137"/>
                  </a:lnTo>
                  <a:lnTo>
                    <a:pt x="656" y="132"/>
                  </a:lnTo>
                  <a:lnTo>
                    <a:pt x="656" y="124"/>
                  </a:lnTo>
                  <a:lnTo>
                    <a:pt x="656" y="118"/>
                  </a:lnTo>
                  <a:lnTo>
                    <a:pt x="654" y="113"/>
                  </a:lnTo>
                  <a:lnTo>
                    <a:pt x="652" y="107"/>
                  </a:lnTo>
                  <a:lnTo>
                    <a:pt x="650" y="99"/>
                  </a:lnTo>
                  <a:lnTo>
                    <a:pt x="648" y="95"/>
                  </a:lnTo>
                  <a:lnTo>
                    <a:pt x="644" y="84"/>
                  </a:lnTo>
                  <a:lnTo>
                    <a:pt x="641" y="76"/>
                  </a:lnTo>
                  <a:lnTo>
                    <a:pt x="635" y="67"/>
                  </a:lnTo>
                  <a:lnTo>
                    <a:pt x="627" y="59"/>
                  </a:lnTo>
                  <a:lnTo>
                    <a:pt x="622" y="52"/>
                  </a:lnTo>
                  <a:lnTo>
                    <a:pt x="614" y="48"/>
                  </a:lnTo>
                  <a:lnTo>
                    <a:pt x="614" y="48"/>
                  </a:lnTo>
                  <a:close/>
                </a:path>
              </a:pathLst>
            </a:custGeom>
            <a:solidFill>
              <a:srgbClr val="B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4" name="Freeform 1310">
              <a:extLst>
                <a:ext uri="{FF2B5EF4-FFF2-40B4-BE49-F238E27FC236}">
                  <a16:creationId xmlns:a16="http://schemas.microsoft.com/office/drawing/2014/main" xmlns="" id="{11473119-FCA1-405E-A487-9BC2A3161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40"/>
              <a:ext cx="126" cy="29"/>
            </a:xfrm>
            <a:custGeom>
              <a:avLst/>
              <a:gdLst>
                <a:gd name="T0" fmla="*/ 251 w 253"/>
                <a:gd name="T1" fmla="*/ 29 h 57"/>
                <a:gd name="T2" fmla="*/ 247 w 253"/>
                <a:gd name="T3" fmla="*/ 11 h 57"/>
                <a:gd name="T4" fmla="*/ 234 w 253"/>
                <a:gd name="T5" fmla="*/ 4 h 57"/>
                <a:gd name="T6" fmla="*/ 209 w 253"/>
                <a:gd name="T7" fmla="*/ 2 h 57"/>
                <a:gd name="T8" fmla="*/ 190 w 253"/>
                <a:gd name="T9" fmla="*/ 2 h 57"/>
                <a:gd name="T10" fmla="*/ 162 w 253"/>
                <a:gd name="T11" fmla="*/ 0 h 57"/>
                <a:gd name="T12" fmla="*/ 135 w 253"/>
                <a:gd name="T13" fmla="*/ 0 h 57"/>
                <a:gd name="T14" fmla="*/ 106 w 253"/>
                <a:gd name="T15" fmla="*/ 0 h 57"/>
                <a:gd name="T16" fmla="*/ 78 w 253"/>
                <a:gd name="T17" fmla="*/ 0 h 57"/>
                <a:gd name="T18" fmla="*/ 51 w 253"/>
                <a:gd name="T19" fmla="*/ 0 h 57"/>
                <a:gd name="T20" fmla="*/ 32 w 253"/>
                <a:gd name="T21" fmla="*/ 0 h 57"/>
                <a:gd name="T22" fmla="*/ 15 w 253"/>
                <a:gd name="T23" fmla="*/ 2 h 57"/>
                <a:gd name="T24" fmla="*/ 6 w 253"/>
                <a:gd name="T25" fmla="*/ 15 h 57"/>
                <a:gd name="T26" fmla="*/ 0 w 253"/>
                <a:gd name="T27" fmla="*/ 40 h 57"/>
                <a:gd name="T28" fmla="*/ 8 w 253"/>
                <a:gd name="T29" fmla="*/ 55 h 57"/>
                <a:gd name="T30" fmla="*/ 25 w 253"/>
                <a:gd name="T31" fmla="*/ 55 h 57"/>
                <a:gd name="T32" fmla="*/ 48 w 253"/>
                <a:gd name="T33" fmla="*/ 55 h 57"/>
                <a:gd name="T34" fmla="*/ 72 w 253"/>
                <a:gd name="T35" fmla="*/ 55 h 57"/>
                <a:gd name="T36" fmla="*/ 103 w 253"/>
                <a:gd name="T37" fmla="*/ 55 h 57"/>
                <a:gd name="T38" fmla="*/ 133 w 253"/>
                <a:gd name="T39" fmla="*/ 55 h 57"/>
                <a:gd name="T40" fmla="*/ 163 w 253"/>
                <a:gd name="T41" fmla="*/ 55 h 57"/>
                <a:gd name="T42" fmla="*/ 190 w 253"/>
                <a:gd name="T43" fmla="*/ 53 h 57"/>
                <a:gd name="T44" fmla="*/ 213 w 253"/>
                <a:gd name="T45" fmla="*/ 53 h 57"/>
                <a:gd name="T46" fmla="*/ 232 w 253"/>
                <a:gd name="T47" fmla="*/ 51 h 57"/>
                <a:gd name="T48" fmla="*/ 232 w 253"/>
                <a:gd name="T49" fmla="*/ 46 h 57"/>
                <a:gd name="T50" fmla="*/ 217 w 253"/>
                <a:gd name="T51" fmla="*/ 42 h 57"/>
                <a:gd name="T52" fmla="*/ 188 w 253"/>
                <a:gd name="T53" fmla="*/ 42 h 57"/>
                <a:gd name="T54" fmla="*/ 165 w 253"/>
                <a:gd name="T55" fmla="*/ 42 h 57"/>
                <a:gd name="T56" fmla="*/ 148 w 253"/>
                <a:gd name="T57" fmla="*/ 42 h 57"/>
                <a:gd name="T58" fmla="*/ 127 w 253"/>
                <a:gd name="T59" fmla="*/ 42 h 57"/>
                <a:gd name="T60" fmla="*/ 108 w 253"/>
                <a:gd name="T61" fmla="*/ 42 h 57"/>
                <a:gd name="T62" fmla="*/ 87 w 253"/>
                <a:gd name="T63" fmla="*/ 40 h 57"/>
                <a:gd name="T64" fmla="*/ 67 w 253"/>
                <a:gd name="T65" fmla="*/ 40 h 57"/>
                <a:gd name="T66" fmla="*/ 49 w 253"/>
                <a:gd name="T67" fmla="*/ 40 h 57"/>
                <a:gd name="T68" fmla="*/ 30 w 253"/>
                <a:gd name="T69" fmla="*/ 38 h 57"/>
                <a:gd name="T70" fmla="*/ 23 w 253"/>
                <a:gd name="T71" fmla="*/ 29 h 57"/>
                <a:gd name="T72" fmla="*/ 38 w 253"/>
                <a:gd name="T73" fmla="*/ 10 h 57"/>
                <a:gd name="T74" fmla="*/ 51 w 253"/>
                <a:gd name="T75" fmla="*/ 10 h 57"/>
                <a:gd name="T76" fmla="*/ 68 w 253"/>
                <a:gd name="T77" fmla="*/ 10 h 57"/>
                <a:gd name="T78" fmla="*/ 89 w 253"/>
                <a:gd name="T79" fmla="*/ 10 h 57"/>
                <a:gd name="T80" fmla="*/ 114 w 253"/>
                <a:gd name="T81" fmla="*/ 11 h 57"/>
                <a:gd name="T82" fmla="*/ 139 w 253"/>
                <a:gd name="T83" fmla="*/ 11 h 57"/>
                <a:gd name="T84" fmla="*/ 163 w 253"/>
                <a:gd name="T85" fmla="*/ 13 h 57"/>
                <a:gd name="T86" fmla="*/ 184 w 253"/>
                <a:gd name="T87" fmla="*/ 13 h 57"/>
                <a:gd name="T88" fmla="*/ 205 w 253"/>
                <a:gd name="T89" fmla="*/ 15 h 57"/>
                <a:gd name="T90" fmla="*/ 220 w 253"/>
                <a:gd name="T91" fmla="*/ 17 h 57"/>
                <a:gd name="T92" fmla="*/ 234 w 253"/>
                <a:gd name="T93" fmla="*/ 29 h 57"/>
                <a:gd name="T94" fmla="*/ 245 w 253"/>
                <a:gd name="T95" fmla="*/ 48 h 57"/>
                <a:gd name="T96" fmla="*/ 253 w 253"/>
                <a:gd name="T97" fmla="*/ 3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3" h="57">
                  <a:moveTo>
                    <a:pt x="253" y="38"/>
                  </a:moveTo>
                  <a:lnTo>
                    <a:pt x="251" y="34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49" y="19"/>
                  </a:lnTo>
                  <a:lnTo>
                    <a:pt x="247" y="11"/>
                  </a:lnTo>
                  <a:lnTo>
                    <a:pt x="243" y="8"/>
                  </a:lnTo>
                  <a:lnTo>
                    <a:pt x="238" y="4"/>
                  </a:lnTo>
                  <a:lnTo>
                    <a:pt x="234" y="4"/>
                  </a:lnTo>
                  <a:lnTo>
                    <a:pt x="226" y="2"/>
                  </a:lnTo>
                  <a:lnTo>
                    <a:pt x="217" y="2"/>
                  </a:lnTo>
                  <a:lnTo>
                    <a:pt x="209" y="2"/>
                  </a:lnTo>
                  <a:lnTo>
                    <a:pt x="203" y="2"/>
                  </a:lnTo>
                  <a:lnTo>
                    <a:pt x="196" y="2"/>
                  </a:lnTo>
                  <a:lnTo>
                    <a:pt x="190" y="2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16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7" y="0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2"/>
                  </a:lnTo>
                  <a:lnTo>
                    <a:pt x="15" y="2"/>
                  </a:lnTo>
                  <a:lnTo>
                    <a:pt x="13" y="6"/>
                  </a:lnTo>
                  <a:lnTo>
                    <a:pt x="10" y="10"/>
                  </a:lnTo>
                  <a:lnTo>
                    <a:pt x="6" y="15"/>
                  </a:lnTo>
                  <a:lnTo>
                    <a:pt x="4" y="23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4" y="51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21" y="55"/>
                  </a:lnTo>
                  <a:lnTo>
                    <a:pt x="25" y="55"/>
                  </a:lnTo>
                  <a:lnTo>
                    <a:pt x="32" y="55"/>
                  </a:lnTo>
                  <a:lnTo>
                    <a:pt x="38" y="55"/>
                  </a:lnTo>
                  <a:lnTo>
                    <a:pt x="48" y="55"/>
                  </a:lnTo>
                  <a:lnTo>
                    <a:pt x="55" y="55"/>
                  </a:lnTo>
                  <a:lnTo>
                    <a:pt x="65" y="55"/>
                  </a:lnTo>
                  <a:lnTo>
                    <a:pt x="72" y="55"/>
                  </a:lnTo>
                  <a:lnTo>
                    <a:pt x="84" y="55"/>
                  </a:lnTo>
                  <a:lnTo>
                    <a:pt x="93" y="55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25" y="57"/>
                  </a:lnTo>
                  <a:lnTo>
                    <a:pt x="133" y="55"/>
                  </a:lnTo>
                  <a:lnTo>
                    <a:pt x="144" y="55"/>
                  </a:lnTo>
                  <a:lnTo>
                    <a:pt x="154" y="55"/>
                  </a:lnTo>
                  <a:lnTo>
                    <a:pt x="163" y="55"/>
                  </a:lnTo>
                  <a:lnTo>
                    <a:pt x="173" y="53"/>
                  </a:lnTo>
                  <a:lnTo>
                    <a:pt x="182" y="53"/>
                  </a:lnTo>
                  <a:lnTo>
                    <a:pt x="190" y="53"/>
                  </a:lnTo>
                  <a:lnTo>
                    <a:pt x="200" y="53"/>
                  </a:lnTo>
                  <a:lnTo>
                    <a:pt x="205" y="53"/>
                  </a:lnTo>
                  <a:lnTo>
                    <a:pt x="213" y="53"/>
                  </a:lnTo>
                  <a:lnTo>
                    <a:pt x="219" y="53"/>
                  </a:lnTo>
                  <a:lnTo>
                    <a:pt x="224" y="53"/>
                  </a:lnTo>
                  <a:lnTo>
                    <a:pt x="232" y="51"/>
                  </a:lnTo>
                  <a:lnTo>
                    <a:pt x="236" y="51"/>
                  </a:lnTo>
                  <a:lnTo>
                    <a:pt x="234" y="48"/>
                  </a:lnTo>
                  <a:lnTo>
                    <a:pt x="232" y="46"/>
                  </a:lnTo>
                  <a:lnTo>
                    <a:pt x="228" y="44"/>
                  </a:lnTo>
                  <a:lnTo>
                    <a:pt x="222" y="44"/>
                  </a:lnTo>
                  <a:lnTo>
                    <a:pt x="217" y="42"/>
                  </a:lnTo>
                  <a:lnTo>
                    <a:pt x="209" y="42"/>
                  </a:lnTo>
                  <a:lnTo>
                    <a:pt x="200" y="42"/>
                  </a:lnTo>
                  <a:lnTo>
                    <a:pt x="188" y="42"/>
                  </a:lnTo>
                  <a:lnTo>
                    <a:pt x="181" y="42"/>
                  </a:lnTo>
                  <a:lnTo>
                    <a:pt x="171" y="42"/>
                  </a:lnTo>
                  <a:lnTo>
                    <a:pt x="165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8" y="42"/>
                  </a:lnTo>
                  <a:lnTo>
                    <a:pt x="143" y="42"/>
                  </a:lnTo>
                  <a:lnTo>
                    <a:pt x="135" y="42"/>
                  </a:lnTo>
                  <a:lnTo>
                    <a:pt x="127" y="42"/>
                  </a:lnTo>
                  <a:lnTo>
                    <a:pt x="122" y="42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1" y="42"/>
                  </a:lnTo>
                  <a:lnTo>
                    <a:pt x="95" y="42"/>
                  </a:lnTo>
                  <a:lnTo>
                    <a:pt x="87" y="40"/>
                  </a:lnTo>
                  <a:lnTo>
                    <a:pt x="80" y="40"/>
                  </a:lnTo>
                  <a:lnTo>
                    <a:pt x="72" y="40"/>
                  </a:lnTo>
                  <a:lnTo>
                    <a:pt x="67" y="40"/>
                  </a:lnTo>
                  <a:lnTo>
                    <a:pt x="61" y="40"/>
                  </a:lnTo>
                  <a:lnTo>
                    <a:pt x="55" y="40"/>
                  </a:lnTo>
                  <a:lnTo>
                    <a:pt x="49" y="40"/>
                  </a:lnTo>
                  <a:lnTo>
                    <a:pt x="46" y="40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29"/>
                  </a:lnTo>
                  <a:lnTo>
                    <a:pt x="27" y="21"/>
                  </a:lnTo>
                  <a:lnTo>
                    <a:pt x="32" y="13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3" y="10"/>
                  </a:lnTo>
                  <a:lnTo>
                    <a:pt x="68" y="10"/>
                  </a:lnTo>
                  <a:lnTo>
                    <a:pt x="74" y="10"/>
                  </a:lnTo>
                  <a:lnTo>
                    <a:pt x="82" y="10"/>
                  </a:lnTo>
                  <a:lnTo>
                    <a:pt x="89" y="10"/>
                  </a:lnTo>
                  <a:lnTo>
                    <a:pt x="97" y="11"/>
                  </a:lnTo>
                  <a:lnTo>
                    <a:pt x="106" y="11"/>
                  </a:lnTo>
                  <a:lnTo>
                    <a:pt x="114" y="11"/>
                  </a:lnTo>
                  <a:lnTo>
                    <a:pt x="122" y="11"/>
                  </a:lnTo>
                  <a:lnTo>
                    <a:pt x="131" y="11"/>
                  </a:lnTo>
                  <a:lnTo>
                    <a:pt x="139" y="11"/>
                  </a:lnTo>
                  <a:lnTo>
                    <a:pt x="146" y="11"/>
                  </a:lnTo>
                  <a:lnTo>
                    <a:pt x="156" y="11"/>
                  </a:lnTo>
                  <a:lnTo>
                    <a:pt x="163" y="13"/>
                  </a:lnTo>
                  <a:lnTo>
                    <a:pt x="171" y="13"/>
                  </a:lnTo>
                  <a:lnTo>
                    <a:pt x="177" y="13"/>
                  </a:lnTo>
                  <a:lnTo>
                    <a:pt x="184" y="13"/>
                  </a:lnTo>
                  <a:lnTo>
                    <a:pt x="192" y="15"/>
                  </a:lnTo>
                  <a:lnTo>
                    <a:pt x="200" y="15"/>
                  </a:lnTo>
                  <a:lnTo>
                    <a:pt x="205" y="15"/>
                  </a:lnTo>
                  <a:lnTo>
                    <a:pt x="209" y="15"/>
                  </a:lnTo>
                  <a:lnTo>
                    <a:pt x="215" y="15"/>
                  </a:lnTo>
                  <a:lnTo>
                    <a:pt x="220" y="17"/>
                  </a:lnTo>
                  <a:lnTo>
                    <a:pt x="224" y="19"/>
                  </a:lnTo>
                  <a:lnTo>
                    <a:pt x="228" y="23"/>
                  </a:lnTo>
                  <a:lnTo>
                    <a:pt x="234" y="29"/>
                  </a:lnTo>
                  <a:lnTo>
                    <a:pt x="238" y="36"/>
                  </a:lnTo>
                  <a:lnTo>
                    <a:pt x="241" y="44"/>
                  </a:lnTo>
                  <a:lnTo>
                    <a:pt x="245" y="48"/>
                  </a:lnTo>
                  <a:lnTo>
                    <a:pt x="249" y="46"/>
                  </a:lnTo>
                  <a:lnTo>
                    <a:pt x="251" y="42"/>
                  </a:lnTo>
                  <a:lnTo>
                    <a:pt x="253" y="38"/>
                  </a:lnTo>
                  <a:lnTo>
                    <a:pt x="253" y="3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5" name="Freeform 1311">
              <a:extLst>
                <a:ext uri="{FF2B5EF4-FFF2-40B4-BE49-F238E27FC236}">
                  <a16:creationId xmlns:a16="http://schemas.microsoft.com/office/drawing/2014/main" xmlns="" id="{9282190B-85A9-4C1E-9A27-9BFCA616F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377"/>
              <a:ext cx="125" cy="25"/>
            </a:xfrm>
            <a:custGeom>
              <a:avLst/>
              <a:gdLst>
                <a:gd name="T0" fmla="*/ 230 w 249"/>
                <a:gd name="T1" fmla="*/ 48 h 50"/>
                <a:gd name="T2" fmla="*/ 245 w 249"/>
                <a:gd name="T3" fmla="*/ 46 h 50"/>
                <a:gd name="T4" fmla="*/ 249 w 249"/>
                <a:gd name="T5" fmla="*/ 31 h 50"/>
                <a:gd name="T6" fmla="*/ 245 w 249"/>
                <a:gd name="T7" fmla="*/ 19 h 50"/>
                <a:gd name="T8" fmla="*/ 236 w 249"/>
                <a:gd name="T9" fmla="*/ 10 h 50"/>
                <a:gd name="T10" fmla="*/ 222 w 249"/>
                <a:gd name="T11" fmla="*/ 2 h 50"/>
                <a:gd name="T12" fmla="*/ 205 w 249"/>
                <a:gd name="T13" fmla="*/ 2 h 50"/>
                <a:gd name="T14" fmla="*/ 190 w 249"/>
                <a:gd name="T15" fmla="*/ 0 h 50"/>
                <a:gd name="T16" fmla="*/ 177 w 249"/>
                <a:gd name="T17" fmla="*/ 0 h 50"/>
                <a:gd name="T18" fmla="*/ 162 w 249"/>
                <a:gd name="T19" fmla="*/ 0 h 50"/>
                <a:gd name="T20" fmla="*/ 146 w 249"/>
                <a:gd name="T21" fmla="*/ 0 h 50"/>
                <a:gd name="T22" fmla="*/ 129 w 249"/>
                <a:gd name="T23" fmla="*/ 0 h 50"/>
                <a:gd name="T24" fmla="*/ 112 w 249"/>
                <a:gd name="T25" fmla="*/ 0 h 50"/>
                <a:gd name="T26" fmla="*/ 95 w 249"/>
                <a:gd name="T27" fmla="*/ 2 h 50"/>
                <a:gd name="T28" fmla="*/ 78 w 249"/>
                <a:gd name="T29" fmla="*/ 2 h 50"/>
                <a:gd name="T30" fmla="*/ 63 w 249"/>
                <a:gd name="T31" fmla="*/ 2 h 50"/>
                <a:gd name="T32" fmla="*/ 48 w 249"/>
                <a:gd name="T33" fmla="*/ 4 h 50"/>
                <a:gd name="T34" fmla="*/ 34 w 249"/>
                <a:gd name="T35" fmla="*/ 6 h 50"/>
                <a:gd name="T36" fmla="*/ 23 w 249"/>
                <a:gd name="T37" fmla="*/ 8 h 50"/>
                <a:gd name="T38" fmla="*/ 12 w 249"/>
                <a:gd name="T39" fmla="*/ 12 h 50"/>
                <a:gd name="T40" fmla="*/ 0 w 249"/>
                <a:gd name="T41" fmla="*/ 25 h 50"/>
                <a:gd name="T42" fmla="*/ 0 w 249"/>
                <a:gd name="T43" fmla="*/ 38 h 50"/>
                <a:gd name="T44" fmla="*/ 10 w 249"/>
                <a:gd name="T45" fmla="*/ 44 h 50"/>
                <a:gd name="T46" fmla="*/ 21 w 249"/>
                <a:gd name="T47" fmla="*/ 48 h 50"/>
                <a:gd name="T48" fmla="*/ 34 w 249"/>
                <a:gd name="T49" fmla="*/ 48 h 50"/>
                <a:gd name="T50" fmla="*/ 46 w 249"/>
                <a:gd name="T51" fmla="*/ 48 h 50"/>
                <a:gd name="T52" fmla="*/ 59 w 249"/>
                <a:gd name="T53" fmla="*/ 50 h 50"/>
                <a:gd name="T54" fmla="*/ 74 w 249"/>
                <a:gd name="T55" fmla="*/ 50 h 50"/>
                <a:gd name="T56" fmla="*/ 91 w 249"/>
                <a:gd name="T57" fmla="*/ 50 h 50"/>
                <a:gd name="T58" fmla="*/ 108 w 249"/>
                <a:gd name="T59" fmla="*/ 50 h 50"/>
                <a:gd name="T60" fmla="*/ 126 w 249"/>
                <a:gd name="T61" fmla="*/ 50 h 50"/>
                <a:gd name="T62" fmla="*/ 143 w 249"/>
                <a:gd name="T63" fmla="*/ 50 h 50"/>
                <a:gd name="T64" fmla="*/ 160 w 249"/>
                <a:gd name="T65" fmla="*/ 50 h 50"/>
                <a:gd name="T66" fmla="*/ 175 w 249"/>
                <a:gd name="T67" fmla="*/ 50 h 50"/>
                <a:gd name="T68" fmla="*/ 190 w 249"/>
                <a:gd name="T69" fmla="*/ 48 h 50"/>
                <a:gd name="T70" fmla="*/ 203 w 249"/>
                <a:gd name="T71" fmla="*/ 48 h 50"/>
                <a:gd name="T72" fmla="*/ 219 w 249"/>
                <a:gd name="T73" fmla="*/ 48 h 50"/>
                <a:gd name="T74" fmla="*/ 224 w 249"/>
                <a:gd name="T7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9" h="50">
                  <a:moveTo>
                    <a:pt x="224" y="48"/>
                  </a:moveTo>
                  <a:lnTo>
                    <a:pt x="230" y="48"/>
                  </a:lnTo>
                  <a:lnTo>
                    <a:pt x="238" y="48"/>
                  </a:lnTo>
                  <a:lnTo>
                    <a:pt x="245" y="46"/>
                  </a:lnTo>
                  <a:lnTo>
                    <a:pt x="249" y="38"/>
                  </a:lnTo>
                  <a:lnTo>
                    <a:pt x="249" y="31"/>
                  </a:lnTo>
                  <a:lnTo>
                    <a:pt x="249" y="25"/>
                  </a:lnTo>
                  <a:lnTo>
                    <a:pt x="245" y="19"/>
                  </a:lnTo>
                  <a:lnTo>
                    <a:pt x="241" y="15"/>
                  </a:lnTo>
                  <a:lnTo>
                    <a:pt x="236" y="10"/>
                  </a:lnTo>
                  <a:lnTo>
                    <a:pt x="230" y="6"/>
                  </a:lnTo>
                  <a:lnTo>
                    <a:pt x="222" y="2"/>
                  </a:lnTo>
                  <a:lnTo>
                    <a:pt x="213" y="2"/>
                  </a:lnTo>
                  <a:lnTo>
                    <a:pt x="205" y="2"/>
                  </a:lnTo>
                  <a:lnTo>
                    <a:pt x="196" y="2"/>
                  </a:lnTo>
                  <a:lnTo>
                    <a:pt x="190" y="0"/>
                  </a:lnTo>
                  <a:lnTo>
                    <a:pt x="183" y="0"/>
                  </a:lnTo>
                  <a:lnTo>
                    <a:pt x="177" y="0"/>
                  </a:lnTo>
                  <a:lnTo>
                    <a:pt x="169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39" y="0"/>
                  </a:lnTo>
                  <a:lnTo>
                    <a:pt x="129" y="0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105" y="2"/>
                  </a:lnTo>
                  <a:lnTo>
                    <a:pt x="95" y="2"/>
                  </a:lnTo>
                  <a:lnTo>
                    <a:pt x="86" y="2"/>
                  </a:lnTo>
                  <a:lnTo>
                    <a:pt x="78" y="2"/>
                  </a:lnTo>
                  <a:lnTo>
                    <a:pt x="70" y="2"/>
                  </a:lnTo>
                  <a:lnTo>
                    <a:pt x="63" y="2"/>
                  </a:lnTo>
                  <a:lnTo>
                    <a:pt x="55" y="2"/>
                  </a:lnTo>
                  <a:lnTo>
                    <a:pt x="48" y="4"/>
                  </a:lnTo>
                  <a:lnTo>
                    <a:pt x="40" y="6"/>
                  </a:lnTo>
                  <a:lnTo>
                    <a:pt x="34" y="6"/>
                  </a:lnTo>
                  <a:lnTo>
                    <a:pt x="27" y="6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50"/>
                  </a:lnTo>
                  <a:lnTo>
                    <a:pt x="59" y="50"/>
                  </a:lnTo>
                  <a:lnTo>
                    <a:pt x="67" y="50"/>
                  </a:lnTo>
                  <a:lnTo>
                    <a:pt x="74" y="50"/>
                  </a:lnTo>
                  <a:lnTo>
                    <a:pt x="84" y="50"/>
                  </a:lnTo>
                  <a:lnTo>
                    <a:pt x="91" y="50"/>
                  </a:lnTo>
                  <a:lnTo>
                    <a:pt x="99" y="50"/>
                  </a:lnTo>
                  <a:lnTo>
                    <a:pt x="108" y="50"/>
                  </a:lnTo>
                  <a:lnTo>
                    <a:pt x="118" y="50"/>
                  </a:lnTo>
                  <a:lnTo>
                    <a:pt x="126" y="50"/>
                  </a:lnTo>
                  <a:lnTo>
                    <a:pt x="135" y="50"/>
                  </a:lnTo>
                  <a:lnTo>
                    <a:pt x="143" y="50"/>
                  </a:lnTo>
                  <a:lnTo>
                    <a:pt x="152" y="50"/>
                  </a:lnTo>
                  <a:lnTo>
                    <a:pt x="160" y="50"/>
                  </a:lnTo>
                  <a:lnTo>
                    <a:pt x="167" y="50"/>
                  </a:lnTo>
                  <a:lnTo>
                    <a:pt x="175" y="50"/>
                  </a:lnTo>
                  <a:lnTo>
                    <a:pt x="183" y="50"/>
                  </a:lnTo>
                  <a:lnTo>
                    <a:pt x="190" y="48"/>
                  </a:lnTo>
                  <a:lnTo>
                    <a:pt x="196" y="48"/>
                  </a:lnTo>
                  <a:lnTo>
                    <a:pt x="203" y="48"/>
                  </a:lnTo>
                  <a:lnTo>
                    <a:pt x="209" y="48"/>
                  </a:lnTo>
                  <a:lnTo>
                    <a:pt x="219" y="48"/>
                  </a:lnTo>
                  <a:lnTo>
                    <a:pt x="224" y="48"/>
                  </a:lnTo>
                  <a:lnTo>
                    <a:pt x="224" y="48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6" name="Freeform 1312">
              <a:extLst>
                <a:ext uri="{FF2B5EF4-FFF2-40B4-BE49-F238E27FC236}">
                  <a16:creationId xmlns:a16="http://schemas.microsoft.com/office/drawing/2014/main" xmlns="" id="{3F71374C-52CF-4BE1-A3A9-E9F148A2A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76"/>
              <a:ext cx="126" cy="30"/>
            </a:xfrm>
            <a:custGeom>
              <a:avLst/>
              <a:gdLst>
                <a:gd name="T0" fmla="*/ 251 w 253"/>
                <a:gd name="T1" fmla="*/ 31 h 59"/>
                <a:gd name="T2" fmla="*/ 245 w 253"/>
                <a:gd name="T3" fmla="*/ 14 h 59"/>
                <a:gd name="T4" fmla="*/ 232 w 253"/>
                <a:gd name="T5" fmla="*/ 4 h 59"/>
                <a:gd name="T6" fmla="*/ 209 w 253"/>
                <a:gd name="T7" fmla="*/ 2 h 59"/>
                <a:gd name="T8" fmla="*/ 188 w 253"/>
                <a:gd name="T9" fmla="*/ 2 h 59"/>
                <a:gd name="T10" fmla="*/ 162 w 253"/>
                <a:gd name="T11" fmla="*/ 2 h 59"/>
                <a:gd name="T12" fmla="*/ 133 w 253"/>
                <a:gd name="T13" fmla="*/ 2 h 59"/>
                <a:gd name="T14" fmla="*/ 106 w 253"/>
                <a:gd name="T15" fmla="*/ 0 h 59"/>
                <a:gd name="T16" fmla="*/ 78 w 253"/>
                <a:gd name="T17" fmla="*/ 0 h 59"/>
                <a:gd name="T18" fmla="*/ 51 w 253"/>
                <a:gd name="T19" fmla="*/ 0 h 59"/>
                <a:gd name="T20" fmla="*/ 30 w 253"/>
                <a:gd name="T21" fmla="*/ 2 h 59"/>
                <a:gd name="T22" fmla="*/ 15 w 253"/>
                <a:gd name="T23" fmla="*/ 4 h 59"/>
                <a:gd name="T24" fmla="*/ 6 w 253"/>
                <a:gd name="T25" fmla="*/ 17 h 59"/>
                <a:gd name="T26" fmla="*/ 0 w 253"/>
                <a:gd name="T27" fmla="*/ 40 h 59"/>
                <a:gd name="T28" fmla="*/ 6 w 253"/>
                <a:gd name="T29" fmla="*/ 55 h 59"/>
                <a:gd name="T30" fmla="*/ 23 w 253"/>
                <a:gd name="T31" fmla="*/ 57 h 59"/>
                <a:gd name="T32" fmla="*/ 48 w 253"/>
                <a:gd name="T33" fmla="*/ 59 h 59"/>
                <a:gd name="T34" fmla="*/ 72 w 253"/>
                <a:gd name="T35" fmla="*/ 59 h 59"/>
                <a:gd name="T36" fmla="*/ 103 w 253"/>
                <a:gd name="T37" fmla="*/ 59 h 59"/>
                <a:gd name="T38" fmla="*/ 133 w 253"/>
                <a:gd name="T39" fmla="*/ 57 h 59"/>
                <a:gd name="T40" fmla="*/ 163 w 253"/>
                <a:gd name="T41" fmla="*/ 57 h 59"/>
                <a:gd name="T42" fmla="*/ 188 w 253"/>
                <a:gd name="T43" fmla="*/ 55 h 59"/>
                <a:gd name="T44" fmla="*/ 211 w 253"/>
                <a:gd name="T45" fmla="*/ 55 h 59"/>
                <a:gd name="T46" fmla="*/ 228 w 253"/>
                <a:gd name="T47" fmla="*/ 52 h 59"/>
                <a:gd name="T48" fmla="*/ 222 w 253"/>
                <a:gd name="T49" fmla="*/ 44 h 59"/>
                <a:gd name="T50" fmla="*/ 203 w 253"/>
                <a:gd name="T51" fmla="*/ 44 h 59"/>
                <a:gd name="T52" fmla="*/ 186 w 253"/>
                <a:gd name="T53" fmla="*/ 44 h 59"/>
                <a:gd name="T54" fmla="*/ 163 w 253"/>
                <a:gd name="T55" fmla="*/ 42 h 59"/>
                <a:gd name="T56" fmla="*/ 146 w 253"/>
                <a:gd name="T57" fmla="*/ 42 h 59"/>
                <a:gd name="T58" fmla="*/ 125 w 253"/>
                <a:gd name="T59" fmla="*/ 42 h 59"/>
                <a:gd name="T60" fmla="*/ 106 w 253"/>
                <a:gd name="T61" fmla="*/ 42 h 59"/>
                <a:gd name="T62" fmla="*/ 86 w 253"/>
                <a:gd name="T63" fmla="*/ 42 h 59"/>
                <a:gd name="T64" fmla="*/ 67 w 253"/>
                <a:gd name="T65" fmla="*/ 42 h 59"/>
                <a:gd name="T66" fmla="*/ 48 w 253"/>
                <a:gd name="T67" fmla="*/ 40 h 59"/>
                <a:gd name="T68" fmla="*/ 29 w 253"/>
                <a:gd name="T69" fmla="*/ 40 h 59"/>
                <a:gd name="T70" fmla="*/ 23 w 253"/>
                <a:gd name="T71" fmla="*/ 31 h 59"/>
                <a:gd name="T72" fmla="*/ 36 w 253"/>
                <a:gd name="T73" fmla="*/ 14 h 59"/>
                <a:gd name="T74" fmla="*/ 49 w 253"/>
                <a:gd name="T75" fmla="*/ 12 h 59"/>
                <a:gd name="T76" fmla="*/ 67 w 253"/>
                <a:gd name="T77" fmla="*/ 12 h 59"/>
                <a:gd name="T78" fmla="*/ 87 w 253"/>
                <a:gd name="T79" fmla="*/ 12 h 59"/>
                <a:gd name="T80" fmla="*/ 112 w 253"/>
                <a:gd name="T81" fmla="*/ 12 h 59"/>
                <a:gd name="T82" fmla="*/ 139 w 253"/>
                <a:gd name="T83" fmla="*/ 14 h 59"/>
                <a:gd name="T84" fmla="*/ 162 w 253"/>
                <a:gd name="T85" fmla="*/ 14 h 59"/>
                <a:gd name="T86" fmla="*/ 184 w 253"/>
                <a:gd name="T87" fmla="*/ 14 h 59"/>
                <a:gd name="T88" fmla="*/ 203 w 253"/>
                <a:gd name="T89" fmla="*/ 16 h 59"/>
                <a:gd name="T90" fmla="*/ 219 w 253"/>
                <a:gd name="T91" fmla="*/ 17 h 59"/>
                <a:gd name="T92" fmla="*/ 232 w 253"/>
                <a:gd name="T93" fmla="*/ 31 h 59"/>
                <a:gd name="T94" fmla="*/ 243 w 253"/>
                <a:gd name="T95" fmla="*/ 50 h 59"/>
                <a:gd name="T96" fmla="*/ 253 w 253"/>
                <a:gd name="T97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3" h="59">
                  <a:moveTo>
                    <a:pt x="253" y="38"/>
                  </a:moveTo>
                  <a:lnTo>
                    <a:pt x="251" y="35"/>
                  </a:lnTo>
                  <a:lnTo>
                    <a:pt x="251" y="31"/>
                  </a:lnTo>
                  <a:lnTo>
                    <a:pt x="251" y="25"/>
                  </a:lnTo>
                  <a:lnTo>
                    <a:pt x="249" y="19"/>
                  </a:lnTo>
                  <a:lnTo>
                    <a:pt x="245" y="14"/>
                  </a:lnTo>
                  <a:lnTo>
                    <a:pt x="241" y="10"/>
                  </a:lnTo>
                  <a:lnTo>
                    <a:pt x="238" y="6"/>
                  </a:lnTo>
                  <a:lnTo>
                    <a:pt x="232" y="4"/>
                  </a:lnTo>
                  <a:lnTo>
                    <a:pt x="224" y="4"/>
                  </a:lnTo>
                  <a:lnTo>
                    <a:pt x="217" y="4"/>
                  </a:lnTo>
                  <a:lnTo>
                    <a:pt x="209" y="2"/>
                  </a:lnTo>
                  <a:lnTo>
                    <a:pt x="203" y="2"/>
                  </a:lnTo>
                  <a:lnTo>
                    <a:pt x="196" y="2"/>
                  </a:lnTo>
                  <a:lnTo>
                    <a:pt x="188" y="2"/>
                  </a:lnTo>
                  <a:lnTo>
                    <a:pt x="179" y="2"/>
                  </a:lnTo>
                  <a:lnTo>
                    <a:pt x="171" y="2"/>
                  </a:lnTo>
                  <a:lnTo>
                    <a:pt x="162" y="2"/>
                  </a:lnTo>
                  <a:lnTo>
                    <a:pt x="154" y="2"/>
                  </a:lnTo>
                  <a:lnTo>
                    <a:pt x="143" y="2"/>
                  </a:lnTo>
                  <a:lnTo>
                    <a:pt x="133" y="2"/>
                  </a:lnTo>
                  <a:lnTo>
                    <a:pt x="125" y="2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6" y="2"/>
                  </a:lnTo>
                  <a:lnTo>
                    <a:pt x="36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1" y="2"/>
                  </a:lnTo>
                  <a:lnTo>
                    <a:pt x="15" y="4"/>
                  </a:lnTo>
                  <a:lnTo>
                    <a:pt x="13" y="8"/>
                  </a:lnTo>
                  <a:lnTo>
                    <a:pt x="8" y="10"/>
                  </a:lnTo>
                  <a:lnTo>
                    <a:pt x="6" y="17"/>
                  </a:lnTo>
                  <a:lnTo>
                    <a:pt x="2" y="25"/>
                  </a:lnTo>
                  <a:lnTo>
                    <a:pt x="2" y="33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2" y="52"/>
                  </a:lnTo>
                  <a:lnTo>
                    <a:pt x="6" y="55"/>
                  </a:lnTo>
                  <a:lnTo>
                    <a:pt x="10" y="55"/>
                  </a:lnTo>
                  <a:lnTo>
                    <a:pt x="19" y="57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8" y="57"/>
                  </a:lnTo>
                  <a:lnTo>
                    <a:pt x="48" y="59"/>
                  </a:lnTo>
                  <a:lnTo>
                    <a:pt x="53" y="59"/>
                  </a:lnTo>
                  <a:lnTo>
                    <a:pt x="63" y="59"/>
                  </a:lnTo>
                  <a:lnTo>
                    <a:pt x="72" y="59"/>
                  </a:lnTo>
                  <a:lnTo>
                    <a:pt x="82" y="59"/>
                  </a:lnTo>
                  <a:lnTo>
                    <a:pt x="91" y="59"/>
                  </a:lnTo>
                  <a:lnTo>
                    <a:pt x="103" y="59"/>
                  </a:lnTo>
                  <a:lnTo>
                    <a:pt x="112" y="59"/>
                  </a:lnTo>
                  <a:lnTo>
                    <a:pt x="124" y="59"/>
                  </a:lnTo>
                  <a:lnTo>
                    <a:pt x="133" y="57"/>
                  </a:lnTo>
                  <a:lnTo>
                    <a:pt x="143" y="57"/>
                  </a:lnTo>
                  <a:lnTo>
                    <a:pt x="154" y="57"/>
                  </a:lnTo>
                  <a:lnTo>
                    <a:pt x="163" y="57"/>
                  </a:lnTo>
                  <a:lnTo>
                    <a:pt x="171" y="55"/>
                  </a:lnTo>
                  <a:lnTo>
                    <a:pt x="181" y="55"/>
                  </a:lnTo>
                  <a:lnTo>
                    <a:pt x="188" y="55"/>
                  </a:lnTo>
                  <a:lnTo>
                    <a:pt x="198" y="55"/>
                  </a:lnTo>
                  <a:lnTo>
                    <a:pt x="205" y="55"/>
                  </a:lnTo>
                  <a:lnTo>
                    <a:pt x="211" y="55"/>
                  </a:lnTo>
                  <a:lnTo>
                    <a:pt x="217" y="54"/>
                  </a:lnTo>
                  <a:lnTo>
                    <a:pt x="222" y="54"/>
                  </a:lnTo>
                  <a:lnTo>
                    <a:pt x="228" y="52"/>
                  </a:lnTo>
                  <a:lnTo>
                    <a:pt x="234" y="52"/>
                  </a:lnTo>
                  <a:lnTo>
                    <a:pt x="232" y="48"/>
                  </a:lnTo>
                  <a:lnTo>
                    <a:pt x="222" y="44"/>
                  </a:lnTo>
                  <a:lnTo>
                    <a:pt x="217" y="44"/>
                  </a:lnTo>
                  <a:lnTo>
                    <a:pt x="207" y="44"/>
                  </a:lnTo>
                  <a:lnTo>
                    <a:pt x="203" y="44"/>
                  </a:lnTo>
                  <a:lnTo>
                    <a:pt x="198" y="44"/>
                  </a:lnTo>
                  <a:lnTo>
                    <a:pt x="192" y="44"/>
                  </a:lnTo>
                  <a:lnTo>
                    <a:pt x="186" y="44"/>
                  </a:lnTo>
                  <a:lnTo>
                    <a:pt x="179" y="42"/>
                  </a:lnTo>
                  <a:lnTo>
                    <a:pt x="169" y="42"/>
                  </a:lnTo>
                  <a:lnTo>
                    <a:pt x="163" y="42"/>
                  </a:lnTo>
                  <a:lnTo>
                    <a:pt x="158" y="42"/>
                  </a:lnTo>
                  <a:lnTo>
                    <a:pt x="152" y="42"/>
                  </a:lnTo>
                  <a:lnTo>
                    <a:pt x="146" y="42"/>
                  </a:lnTo>
                  <a:lnTo>
                    <a:pt x="141" y="42"/>
                  </a:lnTo>
                  <a:lnTo>
                    <a:pt x="133" y="42"/>
                  </a:lnTo>
                  <a:lnTo>
                    <a:pt x="125" y="42"/>
                  </a:lnTo>
                  <a:lnTo>
                    <a:pt x="120" y="42"/>
                  </a:lnTo>
                  <a:lnTo>
                    <a:pt x="112" y="42"/>
                  </a:lnTo>
                  <a:lnTo>
                    <a:pt x="106" y="42"/>
                  </a:lnTo>
                  <a:lnTo>
                    <a:pt x="99" y="42"/>
                  </a:lnTo>
                  <a:lnTo>
                    <a:pt x="93" y="42"/>
                  </a:lnTo>
                  <a:lnTo>
                    <a:pt x="86" y="42"/>
                  </a:lnTo>
                  <a:lnTo>
                    <a:pt x="78" y="42"/>
                  </a:lnTo>
                  <a:lnTo>
                    <a:pt x="72" y="42"/>
                  </a:lnTo>
                  <a:lnTo>
                    <a:pt x="67" y="42"/>
                  </a:lnTo>
                  <a:lnTo>
                    <a:pt x="61" y="40"/>
                  </a:lnTo>
                  <a:lnTo>
                    <a:pt x="53" y="40"/>
                  </a:lnTo>
                  <a:lnTo>
                    <a:pt x="48" y="40"/>
                  </a:lnTo>
                  <a:lnTo>
                    <a:pt x="44" y="40"/>
                  </a:lnTo>
                  <a:lnTo>
                    <a:pt x="34" y="40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3" y="38"/>
                  </a:lnTo>
                  <a:lnTo>
                    <a:pt x="23" y="31"/>
                  </a:lnTo>
                  <a:lnTo>
                    <a:pt x="25" y="23"/>
                  </a:lnTo>
                  <a:lnTo>
                    <a:pt x="30" y="16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46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61" y="12"/>
                  </a:lnTo>
                  <a:lnTo>
                    <a:pt x="67" y="12"/>
                  </a:lnTo>
                  <a:lnTo>
                    <a:pt x="72" y="12"/>
                  </a:lnTo>
                  <a:lnTo>
                    <a:pt x="80" y="12"/>
                  </a:lnTo>
                  <a:lnTo>
                    <a:pt x="87" y="12"/>
                  </a:lnTo>
                  <a:lnTo>
                    <a:pt x="97" y="12"/>
                  </a:lnTo>
                  <a:lnTo>
                    <a:pt x="103" y="12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9" y="14"/>
                  </a:lnTo>
                  <a:lnTo>
                    <a:pt x="139" y="14"/>
                  </a:lnTo>
                  <a:lnTo>
                    <a:pt x="146" y="14"/>
                  </a:lnTo>
                  <a:lnTo>
                    <a:pt x="154" y="14"/>
                  </a:lnTo>
                  <a:lnTo>
                    <a:pt x="162" y="14"/>
                  </a:lnTo>
                  <a:lnTo>
                    <a:pt x="169" y="14"/>
                  </a:lnTo>
                  <a:lnTo>
                    <a:pt x="177" y="14"/>
                  </a:lnTo>
                  <a:lnTo>
                    <a:pt x="184" y="14"/>
                  </a:lnTo>
                  <a:lnTo>
                    <a:pt x="192" y="16"/>
                  </a:lnTo>
                  <a:lnTo>
                    <a:pt x="196" y="16"/>
                  </a:lnTo>
                  <a:lnTo>
                    <a:pt x="203" y="16"/>
                  </a:lnTo>
                  <a:lnTo>
                    <a:pt x="207" y="16"/>
                  </a:lnTo>
                  <a:lnTo>
                    <a:pt x="213" y="17"/>
                  </a:lnTo>
                  <a:lnTo>
                    <a:pt x="219" y="17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32" y="31"/>
                  </a:lnTo>
                  <a:lnTo>
                    <a:pt x="236" y="36"/>
                  </a:lnTo>
                  <a:lnTo>
                    <a:pt x="241" y="46"/>
                  </a:lnTo>
                  <a:lnTo>
                    <a:pt x="243" y="50"/>
                  </a:lnTo>
                  <a:lnTo>
                    <a:pt x="249" y="48"/>
                  </a:lnTo>
                  <a:lnTo>
                    <a:pt x="251" y="44"/>
                  </a:lnTo>
                  <a:lnTo>
                    <a:pt x="253" y="38"/>
                  </a:lnTo>
                  <a:lnTo>
                    <a:pt x="253" y="3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7" name="Freeform 1313">
              <a:extLst>
                <a:ext uri="{FF2B5EF4-FFF2-40B4-BE49-F238E27FC236}">
                  <a16:creationId xmlns:a16="http://schemas.microsoft.com/office/drawing/2014/main" xmlns="" id="{B86C7F70-54BB-4B17-BF5E-FB552F934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14"/>
              <a:ext cx="124" cy="25"/>
            </a:xfrm>
            <a:custGeom>
              <a:avLst/>
              <a:gdLst>
                <a:gd name="T0" fmla="*/ 228 w 247"/>
                <a:gd name="T1" fmla="*/ 48 h 50"/>
                <a:gd name="T2" fmla="*/ 240 w 247"/>
                <a:gd name="T3" fmla="*/ 48 h 50"/>
                <a:gd name="T4" fmla="*/ 245 w 247"/>
                <a:gd name="T5" fmla="*/ 42 h 50"/>
                <a:gd name="T6" fmla="*/ 245 w 247"/>
                <a:gd name="T7" fmla="*/ 31 h 50"/>
                <a:gd name="T8" fmla="*/ 243 w 247"/>
                <a:gd name="T9" fmla="*/ 19 h 50"/>
                <a:gd name="T10" fmla="*/ 234 w 247"/>
                <a:gd name="T11" fmla="*/ 10 h 50"/>
                <a:gd name="T12" fmla="*/ 221 w 247"/>
                <a:gd name="T13" fmla="*/ 2 h 50"/>
                <a:gd name="T14" fmla="*/ 203 w 247"/>
                <a:gd name="T15" fmla="*/ 2 h 50"/>
                <a:gd name="T16" fmla="*/ 188 w 247"/>
                <a:gd name="T17" fmla="*/ 0 h 50"/>
                <a:gd name="T18" fmla="*/ 175 w 247"/>
                <a:gd name="T19" fmla="*/ 0 h 50"/>
                <a:gd name="T20" fmla="*/ 162 w 247"/>
                <a:gd name="T21" fmla="*/ 0 h 50"/>
                <a:gd name="T22" fmla="*/ 145 w 247"/>
                <a:gd name="T23" fmla="*/ 0 h 50"/>
                <a:gd name="T24" fmla="*/ 129 w 247"/>
                <a:gd name="T25" fmla="*/ 0 h 50"/>
                <a:gd name="T26" fmla="*/ 112 w 247"/>
                <a:gd name="T27" fmla="*/ 0 h 50"/>
                <a:gd name="T28" fmla="*/ 95 w 247"/>
                <a:gd name="T29" fmla="*/ 0 h 50"/>
                <a:gd name="T30" fmla="*/ 76 w 247"/>
                <a:gd name="T31" fmla="*/ 0 h 50"/>
                <a:gd name="T32" fmla="*/ 61 w 247"/>
                <a:gd name="T33" fmla="*/ 0 h 50"/>
                <a:gd name="T34" fmla="*/ 48 w 247"/>
                <a:gd name="T35" fmla="*/ 2 h 50"/>
                <a:gd name="T36" fmla="*/ 34 w 247"/>
                <a:gd name="T37" fmla="*/ 4 h 50"/>
                <a:gd name="T38" fmla="*/ 21 w 247"/>
                <a:gd name="T39" fmla="*/ 6 h 50"/>
                <a:gd name="T40" fmla="*/ 12 w 247"/>
                <a:gd name="T41" fmla="*/ 10 h 50"/>
                <a:gd name="T42" fmla="*/ 0 w 247"/>
                <a:gd name="T43" fmla="*/ 23 h 50"/>
                <a:gd name="T44" fmla="*/ 0 w 247"/>
                <a:gd name="T45" fmla="*/ 36 h 50"/>
                <a:gd name="T46" fmla="*/ 10 w 247"/>
                <a:gd name="T47" fmla="*/ 44 h 50"/>
                <a:gd name="T48" fmla="*/ 21 w 247"/>
                <a:gd name="T49" fmla="*/ 46 h 50"/>
                <a:gd name="T50" fmla="*/ 34 w 247"/>
                <a:gd name="T51" fmla="*/ 48 h 50"/>
                <a:gd name="T52" fmla="*/ 46 w 247"/>
                <a:gd name="T53" fmla="*/ 48 h 50"/>
                <a:gd name="T54" fmla="*/ 59 w 247"/>
                <a:gd name="T55" fmla="*/ 48 h 50"/>
                <a:gd name="T56" fmla="*/ 74 w 247"/>
                <a:gd name="T57" fmla="*/ 48 h 50"/>
                <a:gd name="T58" fmla="*/ 91 w 247"/>
                <a:gd name="T59" fmla="*/ 50 h 50"/>
                <a:gd name="T60" fmla="*/ 108 w 247"/>
                <a:gd name="T61" fmla="*/ 50 h 50"/>
                <a:gd name="T62" fmla="*/ 126 w 247"/>
                <a:gd name="T63" fmla="*/ 50 h 50"/>
                <a:gd name="T64" fmla="*/ 143 w 247"/>
                <a:gd name="T65" fmla="*/ 50 h 50"/>
                <a:gd name="T66" fmla="*/ 160 w 247"/>
                <a:gd name="T67" fmla="*/ 50 h 50"/>
                <a:gd name="T68" fmla="*/ 175 w 247"/>
                <a:gd name="T69" fmla="*/ 50 h 50"/>
                <a:gd name="T70" fmla="*/ 190 w 247"/>
                <a:gd name="T71" fmla="*/ 48 h 50"/>
                <a:gd name="T72" fmla="*/ 203 w 247"/>
                <a:gd name="T73" fmla="*/ 48 h 50"/>
                <a:gd name="T74" fmla="*/ 219 w 247"/>
                <a:gd name="T75" fmla="*/ 48 h 50"/>
                <a:gd name="T76" fmla="*/ 224 w 247"/>
                <a:gd name="T77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7" h="50">
                  <a:moveTo>
                    <a:pt x="224" y="48"/>
                  </a:moveTo>
                  <a:lnTo>
                    <a:pt x="228" y="48"/>
                  </a:lnTo>
                  <a:lnTo>
                    <a:pt x="238" y="48"/>
                  </a:lnTo>
                  <a:lnTo>
                    <a:pt x="240" y="48"/>
                  </a:lnTo>
                  <a:lnTo>
                    <a:pt x="243" y="46"/>
                  </a:lnTo>
                  <a:lnTo>
                    <a:pt x="245" y="42"/>
                  </a:lnTo>
                  <a:lnTo>
                    <a:pt x="247" y="38"/>
                  </a:lnTo>
                  <a:lnTo>
                    <a:pt x="245" y="31"/>
                  </a:lnTo>
                  <a:lnTo>
                    <a:pt x="245" y="25"/>
                  </a:lnTo>
                  <a:lnTo>
                    <a:pt x="243" y="19"/>
                  </a:lnTo>
                  <a:lnTo>
                    <a:pt x="240" y="14"/>
                  </a:lnTo>
                  <a:lnTo>
                    <a:pt x="234" y="10"/>
                  </a:lnTo>
                  <a:lnTo>
                    <a:pt x="228" y="6"/>
                  </a:lnTo>
                  <a:lnTo>
                    <a:pt x="221" y="2"/>
                  </a:lnTo>
                  <a:lnTo>
                    <a:pt x="211" y="2"/>
                  </a:lnTo>
                  <a:lnTo>
                    <a:pt x="203" y="2"/>
                  </a:lnTo>
                  <a:lnTo>
                    <a:pt x="194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2" y="0"/>
                  </a:lnTo>
                  <a:lnTo>
                    <a:pt x="152" y="0"/>
                  </a:lnTo>
                  <a:lnTo>
                    <a:pt x="145" y="0"/>
                  </a:lnTo>
                  <a:lnTo>
                    <a:pt x="137" y="0"/>
                  </a:lnTo>
                  <a:lnTo>
                    <a:pt x="129" y="0"/>
                  </a:lnTo>
                  <a:lnTo>
                    <a:pt x="120" y="0"/>
                  </a:lnTo>
                  <a:lnTo>
                    <a:pt x="112" y="0"/>
                  </a:lnTo>
                  <a:lnTo>
                    <a:pt x="103" y="0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3" y="2"/>
                  </a:lnTo>
                  <a:lnTo>
                    <a:pt x="48" y="2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0" y="23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6"/>
                  </a:lnTo>
                  <a:lnTo>
                    <a:pt x="21" y="46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48"/>
                  </a:lnTo>
                  <a:lnTo>
                    <a:pt x="59" y="48"/>
                  </a:lnTo>
                  <a:lnTo>
                    <a:pt x="67" y="48"/>
                  </a:lnTo>
                  <a:lnTo>
                    <a:pt x="74" y="48"/>
                  </a:lnTo>
                  <a:lnTo>
                    <a:pt x="84" y="50"/>
                  </a:lnTo>
                  <a:lnTo>
                    <a:pt x="91" y="50"/>
                  </a:lnTo>
                  <a:lnTo>
                    <a:pt x="99" y="50"/>
                  </a:lnTo>
                  <a:lnTo>
                    <a:pt x="108" y="50"/>
                  </a:lnTo>
                  <a:lnTo>
                    <a:pt x="118" y="50"/>
                  </a:lnTo>
                  <a:lnTo>
                    <a:pt x="126" y="50"/>
                  </a:lnTo>
                  <a:lnTo>
                    <a:pt x="135" y="50"/>
                  </a:lnTo>
                  <a:lnTo>
                    <a:pt x="143" y="50"/>
                  </a:lnTo>
                  <a:lnTo>
                    <a:pt x="152" y="50"/>
                  </a:lnTo>
                  <a:lnTo>
                    <a:pt x="160" y="50"/>
                  </a:lnTo>
                  <a:lnTo>
                    <a:pt x="167" y="50"/>
                  </a:lnTo>
                  <a:lnTo>
                    <a:pt x="175" y="50"/>
                  </a:lnTo>
                  <a:lnTo>
                    <a:pt x="183" y="50"/>
                  </a:lnTo>
                  <a:lnTo>
                    <a:pt x="190" y="48"/>
                  </a:lnTo>
                  <a:lnTo>
                    <a:pt x="196" y="48"/>
                  </a:lnTo>
                  <a:lnTo>
                    <a:pt x="203" y="48"/>
                  </a:lnTo>
                  <a:lnTo>
                    <a:pt x="209" y="48"/>
                  </a:lnTo>
                  <a:lnTo>
                    <a:pt x="219" y="48"/>
                  </a:lnTo>
                  <a:lnTo>
                    <a:pt x="224" y="48"/>
                  </a:lnTo>
                  <a:lnTo>
                    <a:pt x="224" y="48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8" name="Freeform 1314">
              <a:extLst>
                <a:ext uri="{FF2B5EF4-FFF2-40B4-BE49-F238E27FC236}">
                  <a16:creationId xmlns:a16="http://schemas.microsoft.com/office/drawing/2014/main" xmlns="" id="{9C393772-8584-4F2E-BEBC-ADD600CB5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14"/>
              <a:ext cx="127" cy="28"/>
            </a:xfrm>
            <a:custGeom>
              <a:avLst/>
              <a:gdLst>
                <a:gd name="T0" fmla="*/ 253 w 255"/>
                <a:gd name="T1" fmla="*/ 27 h 55"/>
                <a:gd name="T2" fmla="*/ 247 w 255"/>
                <a:gd name="T3" fmla="*/ 10 h 55"/>
                <a:gd name="T4" fmla="*/ 234 w 255"/>
                <a:gd name="T5" fmla="*/ 2 h 55"/>
                <a:gd name="T6" fmla="*/ 209 w 255"/>
                <a:gd name="T7" fmla="*/ 0 h 55"/>
                <a:gd name="T8" fmla="*/ 190 w 255"/>
                <a:gd name="T9" fmla="*/ 0 h 55"/>
                <a:gd name="T10" fmla="*/ 162 w 255"/>
                <a:gd name="T11" fmla="*/ 0 h 55"/>
                <a:gd name="T12" fmla="*/ 135 w 255"/>
                <a:gd name="T13" fmla="*/ 0 h 55"/>
                <a:gd name="T14" fmla="*/ 107 w 255"/>
                <a:gd name="T15" fmla="*/ 0 h 55"/>
                <a:gd name="T16" fmla="*/ 78 w 255"/>
                <a:gd name="T17" fmla="*/ 0 h 55"/>
                <a:gd name="T18" fmla="*/ 51 w 255"/>
                <a:gd name="T19" fmla="*/ 0 h 55"/>
                <a:gd name="T20" fmla="*/ 32 w 255"/>
                <a:gd name="T21" fmla="*/ 0 h 55"/>
                <a:gd name="T22" fmla="*/ 15 w 255"/>
                <a:gd name="T23" fmla="*/ 2 h 55"/>
                <a:gd name="T24" fmla="*/ 6 w 255"/>
                <a:gd name="T25" fmla="*/ 16 h 55"/>
                <a:gd name="T26" fmla="*/ 0 w 255"/>
                <a:gd name="T27" fmla="*/ 38 h 55"/>
                <a:gd name="T28" fmla="*/ 8 w 255"/>
                <a:gd name="T29" fmla="*/ 55 h 55"/>
                <a:gd name="T30" fmla="*/ 25 w 255"/>
                <a:gd name="T31" fmla="*/ 55 h 55"/>
                <a:gd name="T32" fmla="*/ 48 w 255"/>
                <a:gd name="T33" fmla="*/ 55 h 55"/>
                <a:gd name="T34" fmla="*/ 72 w 255"/>
                <a:gd name="T35" fmla="*/ 55 h 55"/>
                <a:gd name="T36" fmla="*/ 103 w 255"/>
                <a:gd name="T37" fmla="*/ 55 h 55"/>
                <a:gd name="T38" fmla="*/ 133 w 255"/>
                <a:gd name="T39" fmla="*/ 55 h 55"/>
                <a:gd name="T40" fmla="*/ 164 w 255"/>
                <a:gd name="T41" fmla="*/ 54 h 55"/>
                <a:gd name="T42" fmla="*/ 190 w 255"/>
                <a:gd name="T43" fmla="*/ 54 h 55"/>
                <a:gd name="T44" fmla="*/ 213 w 255"/>
                <a:gd name="T45" fmla="*/ 52 h 55"/>
                <a:gd name="T46" fmla="*/ 230 w 255"/>
                <a:gd name="T47" fmla="*/ 50 h 55"/>
                <a:gd name="T48" fmla="*/ 232 w 255"/>
                <a:gd name="T49" fmla="*/ 46 h 55"/>
                <a:gd name="T50" fmla="*/ 215 w 255"/>
                <a:gd name="T51" fmla="*/ 42 h 55"/>
                <a:gd name="T52" fmla="*/ 188 w 255"/>
                <a:gd name="T53" fmla="*/ 40 h 55"/>
                <a:gd name="T54" fmla="*/ 165 w 255"/>
                <a:gd name="T55" fmla="*/ 40 h 55"/>
                <a:gd name="T56" fmla="*/ 148 w 255"/>
                <a:gd name="T57" fmla="*/ 40 h 55"/>
                <a:gd name="T58" fmla="*/ 127 w 255"/>
                <a:gd name="T59" fmla="*/ 40 h 55"/>
                <a:gd name="T60" fmla="*/ 108 w 255"/>
                <a:gd name="T61" fmla="*/ 40 h 55"/>
                <a:gd name="T62" fmla="*/ 88 w 255"/>
                <a:gd name="T63" fmla="*/ 38 h 55"/>
                <a:gd name="T64" fmla="*/ 67 w 255"/>
                <a:gd name="T65" fmla="*/ 38 h 55"/>
                <a:gd name="T66" fmla="*/ 50 w 255"/>
                <a:gd name="T67" fmla="*/ 38 h 55"/>
                <a:gd name="T68" fmla="*/ 29 w 255"/>
                <a:gd name="T69" fmla="*/ 36 h 55"/>
                <a:gd name="T70" fmla="*/ 23 w 255"/>
                <a:gd name="T71" fmla="*/ 27 h 55"/>
                <a:gd name="T72" fmla="*/ 38 w 255"/>
                <a:gd name="T73" fmla="*/ 10 h 55"/>
                <a:gd name="T74" fmla="*/ 51 w 255"/>
                <a:gd name="T75" fmla="*/ 10 h 55"/>
                <a:gd name="T76" fmla="*/ 69 w 255"/>
                <a:gd name="T77" fmla="*/ 10 h 55"/>
                <a:gd name="T78" fmla="*/ 89 w 255"/>
                <a:gd name="T79" fmla="*/ 10 h 55"/>
                <a:gd name="T80" fmla="*/ 114 w 255"/>
                <a:gd name="T81" fmla="*/ 10 h 55"/>
                <a:gd name="T82" fmla="*/ 141 w 255"/>
                <a:gd name="T83" fmla="*/ 10 h 55"/>
                <a:gd name="T84" fmla="*/ 164 w 255"/>
                <a:gd name="T85" fmla="*/ 12 h 55"/>
                <a:gd name="T86" fmla="*/ 186 w 255"/>
                <a:gd name="T87" fmla="*/ 12 h 55"/>
                <a:gd name="T88" fmla="*/ 205 w 255"/>
                <a:gd name="T89" fmla="*/ 14 h 55"/>
                <a:gd name="T90" fmla="*/ 221 w 255"/>
                <a:gd name="T91" fmla="*/ 16 h 55"/>
                <a:gd name="T92" fmla="*/ 234 w 255"/>
                <a:gd name="T93" fmla="*/ 29 h 55"/>
                <a:gd name="T94" fmla="*/ 245 w 255"/>
                <a:gd name="T95" fmla="*/ 46 h 55"/>
                <a:gd name="T96" fmla="*/ 255 w 255"/>
                <a:gd name="T97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5" h="55">
                  <a:moveTo>
                    <a:pt x="255" y="36"/>
                  </a:moveTo>
                  <a:lnTo>
                    <a:pt x="253" y="31"/>
                  </a:lnTo>
                  <a:lnTo>
                    <a:pt x="253" y="27"/>
                  </a:lnTo>
                  <a:lnTo>
                    <a:pt x="251" y="21"/>
                  </a:lnTo>
                  <a:lnTo>
                    <a:pt x="251" y="16"/>
                  </a:lnTo>
                  <a:lnTo>
                    <a:pt x="247" y="10"/>
                  </a:lnTo>
                  <a:lnTo>
                    <a:pt x="243" y="6"/>
                  </a:lnTo>
                  <a:lnTo>
                    <a:pt x="240" y="2"/>
                  </a:lnTo>
                  <a:lnTo>
                    <a:pt x="234" y="2"/>
                  </a:lnTo>
                  <a:lnTo>
                    <a:pt x="226" y="2"/>
                  </a:lnTo>
                  <a:lnTo>
                    <a:pt x="217" y="2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6" y="0"/>
                  </a:lnTo>
                  <a:lnTo>
                    <a:pt x="190" y="0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1"/>
                  </a:lnTo>
                  <a:lnTo>
                    <a:pt x="2" y="31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0"/>
                  </a:lnTo>
                  <a:lnTo>
                    <a:pt x="8" y="55"/>
                  </a:lnTo>
                  <a:lnTo>
                    <a:pt x="12" y="55"/>
                  </a:lnTo>
                  <a:lnTo>
                    <a:pt x="21" y="55"/>
                  </a:lnTo>
                  <a:lnTo>
                    <a:pt x="25" y="55"/>
                  </a:lnTo>
                  <a:lnTo>
                    <a:pt x="32" y="55"/>
                  </a:lnTo>
                  <a:lnTo>
                    <a:pt x="38" y="55"/>
                  </a:lnTo>
                  <a:lnTo>
                    <a:pt x="48" y="55"/>
                  </a:lnTo>
                  <a:lnTo>
                    <a:pt x="55" y="55"/>
                  </a:lnTo>
                  <a:lnTo>
                    <a:pt x="65" y="55"/>
                  </a:lnTo>
                  <a:lnTo>
                    <a:pt x="72" y="55"/>
                  </a:lnTo>
                  <a:lnTo>
                    <a:pt x="84" y="55"/>
                  </a:lnTo>
                  <a:lnTo>
                    <a:pt x="93" y="55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26" y="55"/>
                  </a:lnTo>
                  <a:lnTo>
                    <a:pt x="133" y="55"/>
                  </a:lnTo>
                  <a:lnTo>
                    <a:pt x="145" y="55"/>
                  </a:lnTo>
                  <a:lnTo>
                    <a:pt x="154" y="54"/>
                  </a:lnTo>
                  <a:lnTo>
                    <a:pt x="164" y="54"/>
                  </a:lnTo>
                  <a:lnTo>
                    <a:pt x="173" y="54"/>
                  </a:lnTo>
                  <a:lnTo>
                    <a:pt x="183" y="54"/>
                  </a:lnTo>
                  <a:lnTo>
                    <a:pt x="190" y="54"/>
                  </a:lnTo>
                  <a:lnTo>
                    <a:pt x="200" y="54"/>
                  </a:lnTo>
                  <a:lnTo>
                    <a:pt x="205" y="52"/>
                  </a:lnTo>
                  <a:lnTo>
                    <a:pt x="213" y="52"/>
                  </a:lnTo>
                  <a:lnTo>
                    <a:pt x="219" y="52"/>
                  </a:lnTo>
                  <a:lnTo>
                    <a:pt x="224" y="52"/>
                  </a:lnTo>
                  <a:lnTo>
                    <a:pt x="230" y="50"/>
                  </a:lnTo>
                  <a:lnTo>
                    <a:pt x="236" y="50"/>
                  </a:lnTo>
                  <a:lnTo>
                    <a:pt x="234" y="48"/>
                  </a:lnTo>
                  <a:lnTo>
                    <a:pt x="232" y="46"/>
                  </a:lnTo>
                  <a:lnTo>
                    <a:pt x="228" y="44"/>
                  </a:lnTo>
                  <a:lnTo>
                    <a:pt x="222" y="42"/>
                  </a:lnTo>
                  <a:lnTo>
                    <a:pt x="215" y="42"/>
                  </a:lnTo>
                  <a:lnTo>
                    <a:pt x="209" y="42"/>
                  </a:lnTo>
                  <a:lnTo>
                    <a:pt x="198" y="40"/>
                  </a:lnTo>
                  <a:lnTo>
                    <a:pt x="188" y="40"/>
                  </a:lnTo>
                  <a:lnTo>
                    <a:pt x="181" y="40"/>
                  </a:lnTo>
                  <a:lnTo>
                    <a:pt x="171" y="40"/>
                  </a:lnTo>
                  <a:lnTo>
                    <a:pt x="165" y="40"/>
                  </a:lnTo>
                  <a:lnTo>
                    <a:pt x="160" y="40"/>
                  </a:lnTo>
                  <a:lnTo>
                    <a:pt x="154" y="40"/>
                  </a:lnTo>
                  <a:lnTo>
                    <a:pt x="148" y="40"/>
                  </a:lnTo>
                  <a:lnTo>
                    <a:pt x="143" y="40"/>
                  </a:lnTo>
                  <a:lnTo>
                    <a:pt x="135" y="40"/>
                  </a:lnTo>
                  <a:lnTo>
                    <a:pt x="127" y="40"/>
                  </a:lnTo>
                  <a:lnTo>
                    <a:pt x="122" y="40"/>
                  </a:lnTo>
                  <a:lnTo>
                    <a:pt x="114" y="40"/>
                  </a:lnTo>
                  <a:lnTo>
                    <a:pt x="108" y="40"/>
                  </a:lnTo>
                  <a:lnTo>
                    <a:pt x="101" y="40"/>
                  </a:lnTo>
                  <a:lnTo>
                    <a:pt x="95" y="40"/>
                  </a:lnTo>
                  <a:lnTo>
                    <a:pt x="88" y="38"/>
                  </a:lnTo>
                  <a:lnTo>
                    <a:pt x="80" y="38"/>
                  </a:lnTo>
                  <a:lnTo>
                    <a:pt x="72" y="38"/>
                  </a:lnTo>
                  <a:lnTo>
                    <a:pt x="67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6" y="36"/>
                  </a:lnTo>
                  <a:lnTo>
                    <a:pt x="29" y="36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27"/>
                  </a:lnTo>
                  <a:lnTo>
                    <a:pt x="27" y="19"/>
                  </a:lnTo>
                  <a:lnTo>
                    <a:pt x="32" y="12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3" y="10"/>
                  </a:lnTo>
                  <a:lnTo>
                    <a:pt x="69" y="10"/>
                  </a:lnTo>
                  <a:lnTo>
                    <a:pt x="74" y="10"/>
                  </a:lnTo>
                  <a:lnTo>
                    <a:pt x="82" y="10"/>
                  </a:lnTo>
                  <a:lnTo>
                    <a:pt x="89" y="10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14" y="10"/>
                  </a:lnTo>
                  <a:lnTo>
                    <a:pt x="122" y="10"/>
                  </a:lnTo>
                  <a:lnTo>
                    <a:pt x="131" y="10"/>
                  </a:lnTo>
                  <a:lnTo>
                    <a:pt x="141" y="10"/>
                  </a:lnTo>
                  <a:lnTo>
                    <a:pt x="148" y="10"/>
                  </a:lnTo>
                  <a:lnTo>
                    <a:pt x="156" y="10"/>
                  </a:lnTo>
                  <a:lnTo>
                    <a:pt x="164" y="12"/>
                  </a:lnTo>
                  <a:lnTo>
                    <a:pt x="171" y="12"/>
                  </a:lnTo>
                  <a:lnTo>
                    <a:pt x="179" y="12"/>
                  </a:lnTo>
                  <a:lnTo>
                    <a:pt x="186" y="12"/>
                  </a:lnTo>
                  <a:lnTo>
                    <a:pt x="194" y="14"/>
                  </a:lnTo>
                  <a:lnTo>
                    <a:pt x="198" y="14"/>
                  </a:lnTo>
                  <a:lnTo>
                    <a:pt x="205" y="14"/>
                  </a:lnTo>
                  <a:lnTo>
                    <a:pt x="209" y="14"/>
                  </a:lnTo>
                  <a:lnTo>
                    <a:pt x="215" y="14"/>
                  </a:lnTo>
                  <a:lnTo>
                    <a:pt x="221" y="16"/>
                  </a:lnTo>
                  <a:lnTo>
                    <a:pt x="224" y="17"/>
                  </a:lnTo>
                  <a:lnTo>
                    <a:pt x="228" y="21"/>
                  </a:lnTo>
                  <a:lnTo>
                    <a:pt x="234" y="29"/>
                  </a:lnTo>
                  <a:lnTo>
                    <a:pt x="238" y="35"/>
                  </a:lnTo>
                  <a:lnTo>
                    <a:pt x="241" y="42"/>
                  </a:lnTo>
                  <a:lnTo>
                    <a:pt x="245" y="46"/>
                  </a:lnTo>
                  <a:lnTo>
                    <a:pt x="249" y="46"/>
                  </a:lnTo>
                  <a:lnTo>
                    <a:pt x="253" y="42"/>
                  </a:lnTo>
                  <a:lnTo>
                    <a:pt x="255" y="36"/>
                  </a:lnTo>
                  <a:lnTo>
                    <a:pt x="255" y="3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79" name="Freeform 1315">
              <a:extLst>
                <a:ext uri="{FF2B5EF4-FFF2-40B4-BE49-F238E27FC236}">
                  <a16:creationId xmlns:a16="http://schemas.microsoft.com/office/drawing/2014/main" xmlns="" id="{C1747278-BD59-45DF-8B9C-C0C44787A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51"/>
              <a:ext cx="126" cy="25"/>
            </a:xfrm>
            <a:custGeom>
              <a:avLst/>
              <a:gdLst>
                <a:gd name="T0" fmla="*/ 232 w 251"/>
                <a:gd name="T1" fmla="*/ 46 h 50"/>
                <a:gd name="T2" fmla="*/ 247 w 251"/>
                <a:gd name="T3" fmla="*/ 44 h 50"/>
                <a:gd name="T4" fmla="*/ 249 w 251"/>
                <a:gd name="T5" fmla="*/ 31 h 50"/>
                <a:gd name="T6" fmla="*/ 247 w 251"/>
                <a:gd name="T7" fmla="*/ 18 h 50"/>
                <a:gd name="T8" fmla="*/ 238 w 251"/>
                <a:gd name="T9" fmla="*/ 8 h 50"/>
                <a:gd name="T10" fmla="*/ 225 w 251"/>
                <a:gd name="T11" fmla="*/ 2 h 50"/>
                <a:gd name="T12" fmla="*/ 207 w 251"/>
                <a:gd name="T13" fmla="*/ 0 h 50"/>
                <a:gd name="T14" fmla="*/ 192 w 251"/>
                <a:gd name="T15" fmla="*/ 0 h 50"/>
                <a:gd name="T16" fmla="*/ 179 w 251"/>
                <a:gd name="T17" fmla="*/ 0 h 50"/>
                <a:gd name="T18" fmla="*/ 164 w 251"/>
                <a:gd name="T19" fmla="*/ 0 h 50"/>
                <a:gd name="T20" fmla="*/ 149 w 251"/>
                <a:gd name="T21" fmla="*/ 0 h 50"/>
                <a:gd name="T22" fmla="*/ 131 w 251"/>
                <a:gd name="T23" fmla="*/ 0 h 50"/>
                <a:gd name="T24" fmla="*/ 114 w 251"/>
                <a:gd name="T25" fmla="*/ 0 h 50"/>
                <a:gd name="T26" fmla="*/ 97 w 251"/>
                <a:gd name="T27" fmla="*/ 0 h 50"/>
                <a:gd name="T28" fmla="*/ 80 w 251"/>
                <a:gd name="T29" fmla="*/ 0 h 50"/>
                <a:gd name="T30" fmla="*/ 65 w 251"/>
                <a:gd name="T31" fmla="*/ 0 h 50"/>
                <a:gd name="T32" fmla="*/ 48 w 251"/>
                <a:gd name="T33" fmla="*/ 2 h 50"/>
                <a:gd name="T34" fmla="*/ 36 w 251"/>
                <a:gd name="T35" fmla="*/ 4 h 50"/>
                <a:gd name="T36" fmla="*/ 25 w 251"/>
                <a:gd name="T37" fmla="*/ 6 h 50"/>
                <a:gd name="T38" fmla="*/ 14 w 251"/>
                <a:gd name="T39" fmla="*/ 10 h 50"/>
                <a:gd name="T40" fmla="*/ 2 w 251"/>
                <a:gd name="T41" fmla="*/ 23 h 50"/>
                <a:gd name="T42" fmla="*/ 2 w 251"/>
                <a:gd name="T43" fmla="*/ 37 h 50"/>
                <a:gd name="T44" fmla="*/ 12 w 251"/>
                <a:gd name="T45" fmla="*/ 44 h 50"/>
                <a:gd name="T46" fmla="*/ 23 w 251"/>
                <a:gd name="T47" fmla="*/ 46 h 50"/>
                <a:gd name="T48" fmla="*/ 36 w 251"/>
                <a:gd name="T49" fmla="*/ 48 h 50"/>
                <a:gd name="T50" fmla="*/ 48 w 251"/>
                <a:gd name="T51" fmla="*/ 48 h 50"/>
                <a:gd name="T52" fmla="*/ 61 w 251"/>
                <a:gd name="T53" fmla="*/ 48 h 50"/>
                <a:gd name="T54" fmla="*/ 76 w 251"/>
                <a:gd name="T55" fmla="*/ 48 h 50"/>
                <a:gd name="T56" fmla="*/ 93 w 251"/>
                <a:gd name="T57" fmla="*/ 48 h 50"/>
                <a:gd name="T58" fmla="*/ 111 w 251"/>
                <a:gd name="T59" fmla="*/ 48 h 50"/>
                <a:gd name="T60" fmla="*/ 128 w 251"/>
                <a:gd name="T61" fmla="*/ 48 h 50"/>
                <a:gd name="T62" fmla="*/ 145 w 251"/>
                <a:gd name="T63" fmla="*/ 48 h 50"/>
                <a:gd name="T64" fmla="*/ 162 w 251"/>
                <a:gd name="T65" fmla="*/ 48 h 50"/>
                <a:gd name="T66" fmla="*/ 179 w 251"/>
                <a:gd name="T67" fmla="*/ 48 h 50"/>
                <a:gd name="T68" fmla="*/ 192 w 251"/>
                <a:gd name="T69" fmla="*/ 48 h 50"/>
                <a:gd name="T70" fmla="*/ 206 w 251"/>
                <a:gd name="T71" fmla="*/ 48 h 50"/>
                <a:gd name="T72" fmla="*/ 221 w 251"/>
                <a:gd name="T73" fmla="*/ 46 h 50"/>
                <a:gd name="T74" fmla="*/ 228 w 251"/>
                <a:gd name="T75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1" h="50">
                  <a:moveTo>
                    <a:pt x="228" y="46"/>
                  </a:moveTo>
                  <a:lnTo>
                    <a:pt x="232" y="46"/>
                  </a:lnTo>
                  <a:lnTo>
                    <a:pt x="240" y="48"/>
                  </a:lnTo>
                  <a:lnTo>
                    <a:pt x="247" y="44"/>
                  </a:lnTo>
                  <a:lnTo>
                    <a:pt x="251" y="37"/>
                  </a:lnTo>
                  <a:lnTo>
                    <a:pt x="249" y="31"/>
                  </a:lnTo>
                  <a:lnTo>
                    <a:pt x="249" y="23"/>
                  </a:lnTo>
                  <a:lnTo>
                    <a:pt x="247" y="18"/>
                  </a:lnTo>
                  <a:lnTo>
                    <a:pt x="244" y="14"/>
                  </a:lnTo>
                  <a:lnTo>
                    <a:pt x="238" y="8"/>
                  </a:lnTo>
                  <a:lnTo>
                    <a:pt x="232" y="4"/>
                  </a:lnTo>
                  <a:lnTo>
                    <a:pt x="225" y="2"/>
                  </a:lnTo>
                  <a:lnTo>
                    <a:pt x="215" y="2"/>
                  </a:lnTo>
                  <a:lnTo>
                    <a:pt x="207" y="0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85" y="0"/>
                  </a:lnTo>
                  <a:lnTo>
                    <a:pt x="179" y="0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1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7" y="2"/>
                  </a:lnTo>
                  <a:lnTo>
                    <a:pt x="48" y="2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1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2" y="23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9" y="46"/>
                  </a:lnTo>
                  <a:lnTo>
                    <a:pt x="23" y="46"/>
                  </a:lnTo>
                  <a:lnTo>
                    <a:pt x="31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9" y="48"/>
                  </a:lnTo>
                  <a:lnTo>
                    <a:pt x="76" y="48"/>
                  </a:lnTo>
                  <a:lnTo>
                    <a:pt x="86" y="48"/>
                  </a:lnTo>
                  <a:lnTo>
                    <a:pt x="93" y="48"/>
                  </a:lnTo>
                  <a:lnTo>
                    <a:pt x="101" y="48"/>
                  </a:lnTo>
                  <a:lnTo>
                    <a:pt x="111" y="48"/>
                  </a:lnTo>
                  <a:lnTo>
                    <a:pt x="120" y="50"/>
                  </a:lnTo>
                  <a:lnTo>
                    <a:pt x="128" y="48"/>
                  </a:lnTo>
                  <a:lnTo>
                    <a:pt x="137" y="48"/>
                  </a:lnTo>
                  <a:lnTo>
                    <a:pt x="145" y="48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69" y="48"/>
                  </a:lnTo>
                  <a:lnTo>
                    <a:pt x="179" y="48"/>
                  </a:lnTo>
                  <a:lnTo>
                    <a:pt x="187" y="48"/>
                  </a:lnTo>
                  <a:lnTo>
                    <a:pt x="192" y="48"/>
                  </a:lnTo>
                  <a:lnTo>
                    <a:pt x="200" y="48"/>
                  </a:lnTo>
                  <a:lnTo>
                    <a:pt x="206" y="48"/>
                  </a:lnTo>
                  <a:lnTo>
                    <a:pt x="211" y="48"/>
                  </a:lnTo>
                  <a:lnTo>
                    <a:pt x="221" y="46"/>
                  </a:lnTo>
                  <a:lnTo>
                    <a:pt x="228" y="46"/>
                  </a:lnTo>
                  <a:lnTo>
                    <a:pt x="228" y="4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80" name="Freeform 1316">
              <a:extLst>
                <a:ext uri="{FF2B5EF4-FFF2-40B4-BE49-F238E27FC236}">
                  <a16:creationId xmlns:a16="http://schemas.microsoft.com/office/drawing/2014/main" xmlns="" id="{ACE62CE4-92A8-4A35-B025-249CAF229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50"/>
              <a:ext cx="126" cy="29"/>
            </a:xfrm>
            <a:custGeom>
              <a:avLst/>
              <a:gdLst>
                <a:gd name="T0" fmla="*/ 253 w 253"/>
                <a:gd name="T1" fmla="*/ 28 h 57"/>
                <a:gd name="T2" fmla="*/ 247 w 253"/>
                <a:gd name="T3" fmla="*/ 13 h 57"/>
                <a:gd name="T4" fmla="*/ 234 w 253"/>
                <a:gd name="T5" fmla="*/ 3 h 57"/>
                <a:gd name="T6" fmla="*/ 209 w 253"/>
                <a:gd name="T7" fmla="*/ 1 h 57"/>
                <a:gd name="T8" fmla="*/ 190 w 253"/>
                <a:gd name="T9" fmla="*/ 1 h 57"/>
                <a:gd name="T10" fmla="*/ 162 w 253"/>
                <a:gd name="T11" fmla="*/ 0 h 57"/>
                <a:gd name="T12" fmla="*/ 135 w 253"/>
                <a:gd name="T13" fmla="*/ 0 h 57"/>
                <a:gd name="T14" fmla="*/ 107 w 253"/>
                <a:gd name="T15" fmla="*/ 0 h 57"/>
                <a:gd name="T16" fmla="*/ 78 w 253"/>
                <a:gd name="T17" fmla="*/ 0 h 57"/>
                <a:gd name="T18" fmla="*/ 51 w 253"/>
                <a:gd name="T19" fmla="*/ 0 h 57"/>
                <a:gd name="T20" fmla="*/ 32 w 253"/>
                <a:gd name="T21" fmla="*/ 0 h 57"/>
                <a:gd name="T22" fmla="*/ 15 w 253"/>
                <a:gd name="T23" fmla="*/ 1 h 57"/>
                <a:gd name="T24" fmla="*/ 6 w 253"/>
                <a:gd name="T25" fmla="*/ 15 h 57"/>
                <a:gd name="T26" fmla="*/ 0 w 253"/>
                <a:gd name="T27" fmla="*/ 38 h 57"/>
                <a:gd name="T28" fmla="*/ 6 w 253"/>
                <a:gd name="T29" fmla="*/ 53 h 57"/>
                <a:gd name="T30" fmla="*/ 23 w 253"/>
                <a:gd name="T31" fmla="*/ 55 h 57"/>
                <a:gd name="T32" fmla="*/ 48 w 253"/>
                <a:gd name="T33" fmla="*/ 57 h 57"/>
                <a:gd name="T34" fmla="*/ 72 w 253"/>
                <a:gd name="T35" fmla="*/ 57 h 57"/>
                <a:gd name="T36" fmla="*/ 103 w 253"/>
                <a:gd name="T37" fmla="*/ 57 h 57"/>
                <a:gd name="T38" fmla="*/ 133 w 253"/>
                <a:gd name="T39" fmla="*/ 55 h 57"/>
                <a:gd name="T40" fmla="*/ 164 w 253"/>
                <a:gd name="T41" fmla="*/ 55 h 57"/>
                <a:gd name="T42" fmla="*/ 190 w 253"/>
                <a:gd name="T43" fmla="*/ 53 h 57"/>
                <a:gd name="T44" fmla="*/ 211 w 253"/>
                <a:gd name="T45" fmla="*/ 53 h 57"/>
                <a:gd name="T46" fmla="*/ 230 w 253"/>
                <a:gd name="T47" fmla="*/ 51 h 57"/>
                <a:gd name="T48" fmla="*/ 222 w 253"/>
                <a:gd name="T49" fmla="*/ 43 h 57"/>
                <a:gd name="T50" fmla="*/ 198 w 253"/>
                <a:gd name="T51" fmla="*/ 43 h 57"/>
                <a:gd name="T52" fmla="*/ 171 w 253"/>
                <a:gd name="T53" fmla="*/ 41 h 57"/>
                <a:gd name="T54" fmla="*/ 152 w 253"/>
                <a:gd name="T55" fmla="*/ 41 h 57"/>
                <a:gd name="T56" fmla="*/ 133 w 253"/>
                <a:gd name="T57" fmla="*/ 41 h 57"/>
                <a:gd name="T58" fmla="*/ 114 w 253"/>
                <a:gd name="T59" fmla="*/ 41 h 57"/>
                <a:gd name="T60" fmla="*/ 93 w 253"/>
                <a:gd name="T61" fmla="*/ 41 h 57"/>
                <a:gd name="T62" fmla="*/ 72 w 253"/>
                <a:gd name="T63" fmla="*/ 39 h 57"/>
                <a:gd name="T64" fmla="*/ 53 w 253"/>
                <a:gd name="T65" fmla="*/ 39 h 57"/>
                <a:gd name="T66" fmla="*/ 34 w 253"/>
                <a:gd name="T67" fmla="*/ 38 h 57"/>
                <a:gd name="T68" fmla="*/ 23 w 253"/>
                <a:gd name="T69" fmla="*/ 36 h 57"/>
                <a:gd name="T70" fmla="*/ 29 w 253"/>
                <a:gd name="T71" fmla="*/ 13 h 57"/>
                <a:gd name="T72" fmla="*/ 44 w 253"/>
                <a:gd name="T73" fmla="*/ 9 h 57"/>
                <a:gd name="T74" fmla="*/ 61 w 253"/>
                <a:gd name="T75" fmla="*/ 9 h 57"/>
                <a:gd name="T76" fmla="*/ 80 w 253"/>
                <a:gd name="T77" fmla="*/ 9 h 57"/>
                <a:gd name="T78" fmla="*/ 103 w 253"/>
                <a:gd name="T79" fmla="*/ 9 h 57"/>
                <a:gd name="T80" fmla="*/ 129 w 253"/>
                <a:gd name="T81" fmla="*/ 11 h 57"/>
                <a:gd name="T82" fmla="*/ 154 w 253"/>
                <a:gd name="T83" fmla="*/ 11 h 57"/>
                <a:gd name="T84" fmla="*/ 177 w 253"/>
                <a:gd name="T85" fmla="*/ 13 h 57"/>
                <a:gd name="T86" fmla="*/ 198 w 253"/>
                <a:gd name="T87" fmla="*/ 13 h 57"/>
                <a:gd name="T88" fmla="*/ 213 w 253"/>
                <a:gd name="T89" fmla="*/ 15 h 57"/>
                <a:gd name="T90" fmla="*/ 226 w 253"/>
                <a:gd name="T91" fmla="*/ 20 h 57"/>
                <a:gd name="T92" fmla="*/ 241 w 253"/>
                <a:gd name="T93" fmla="*/ 43 h 57"/>
                <a:gd name="T94" fmla="*/ 251 w 253"/>
                <a:gd name="T95" fmla="*/ 4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3" h="57">
                  <a:moveTo>
                    <a:pt x="253" y="36"/>
                  </a:moveTo>
                  <a:lnTo>
                    <a:pt x="253" y="32"/>
                  </a:lnTo>
                  <a:lnTo>
                    <a:pt x="253" y="28"/>
                  </a:lnTo>
                  <a:lnTo>
                    <a:pt x="251" y="22"/>
                  </a:lnTo>
                  <a:lnTo>
                    <a:pt x="251" y="19"/>
                  </a:lnTo>
                  <a:lnTo>
                    <a:pt x="247" y="13"/>
                  </a:lnTo>
                  <a:lnTo>
                    <a:pt x="243" y="7"/>
                  </a:lnTo>
                  <a:lnTo>
                    <a:pt x="240" y="3"/>
                  </a:lnTo>
                  <a:lnTo>
                    <a:pt x="234" y="3"/>
                  </a:lnTo>
                  <a:lnTo>
                    <a:pt x="226" y="1"/>
                  </a:lnTo>
                  <a:lnTo>
                    <a:pt x="217" y="1"/>
                  </a:lnTo>
                  <a:lnTo>
                    <a:pt x="209" y="1"/>
                  </a:lnTo>
                  <a:lnTo>
                    <a:pt x="203" y="1"/>
                  </a:lnTo>
                  <a:lnTo>
                    <a:pt x="196" y="1"/>
                  </a:lnTo>
                  <a:lnTo>
                    <a:pt x="190" y="1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2" y="51"/>
                  </a:lnTo>
                  <a:lnTo>
                    <a:pt x="6" y="53"/>
                  </a:lnTo>
                  <a:lnTo>
                    <a:pt x="10" y="53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31" y="55"/>
                  </a:lnTo>
                  <a:lnTo>
                    <a:pt x="38" y="55"/>
                  </a:lnTo>
                  <a:lnTo>
                    <a:pt x="48" y="57"/>
                  </a:lnTo>
                  <a:lnTo>
                    <a:pt x="53" y="57"/>
                  </a:lnTo>
                  <a:lnTo>
                    <a:pt x="63" y="57"/>
                  </a:lnTo>
                  <a:lnTo>
                    <a:pt x="72" y="57"/>
                  </a:lnTo>
                  <a:lnTo>
                    <a:pt x="82" y="57"/>
                  </a:lnTo>
                  <a:lnTo>
                    <a:pt x="91" y="57"/>
                  </a:lnTo>
                  <a:lnTo>
                    <a:pt x="103" y="57"/>
                  </a:lnTo>
                  <a:lnTo>
                    <a:pt x="112" y="57"/>
                  </a:lnTo>
                  <a:lnTo>
                    <a:pt x="124" y="57"/>
                  </a:lnTo>
                  <a:lnTo>
                    <a:pt x="133" y="55"/>
                  </a:lnTo>
                  <a:lnTo>
                    <a:pt x="143" y="55"/>
                  </a:lnTo>
                  <a:lnTo>
                    <a:pt x="152" y="55"/>
                  </a:lnTo>
                  <a:lnTo>
                    <a:pt x="164" y="55"/>
                  </a:lnTo>
                  <a:lnTo>
                    <a:pt x="173" y="53"/>
                  </a:lnTo>
                  <a:lnTo>
                    <a:pt x="181" y="53"/>
                  </a:lnTo>
                  <a:lnTo>
                    <a:pt x="190" y="53"/>
                  </a:lnTo>
                  <a:lnTo>
                    <a:pt x="198" y="53"/>
                  </a:lnTo>
                  <a:lnTo>
                    <a:pt x="205" y="53"/>
                  </a:lnTo>
                  <a:lnTo>
                    <a:pt x="211" y="53"/>
                  </a:lnTo>
                  <a:lnTo>
                    <a:pt x="217" y="51"/>
                  </a:lnTo>
                  <a:lnTo>
                    <a:pt x="222" y="51"/>
                  </a:lnTo>
                  <a:lnTo>
                    <a:pt x="230" y="51"/>
                  </a:lnTo>
                  <a:lnTo>
                    <a:pt x="234" y="49"/>
                  </a:lnTo>
                  <a:lnTo>
                    <a:pt x="230" y="45"/>
                  </a:lnTo>
                  <a:lnTo>
                    <a:pt x="222" y="43"/>
                  </a:lnTo>
                  <a:lnTo>
                    <a:pt x="215" y="43"/>
                  </a:lnTo>
                  <a:lnTo>
                    <a:pt x="209" y="43"/>
                  </a:lnTo>
                  <a:lnTo>
                    <a:pt x="198" y="43"/>
                  </a:lnTo>
                  <a:lnTo>
                    <a:pt x="188" y="43"/>
                  </a:lnTo>
                  <a:lnTo>
                    <a:pt x="179" y="41"/>
                  </a:lnTo>
                  <a:lnTo>
                    <a:pt x="171" y="41"/>
                  </a:lnTo>
                  <a:lnTo>
                    <a:pt x="165" y="41"/>
                  </a:lnTo>
                  <a:lnTo>
                    <a:pt x="160" y="41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1" y="41"/>
                  </a:lnTo>
                  <a:lnTo>
                    <a:pt x="133" y="41"/>
                  </a:lnTo>
                  <a:lnTo>
                    <a:pt x="127" y="41"/>
                  </a:lnTo>
                  <a:lnTo>
                    <a:pt x="120" y="41"/>
                  </a:lnTo>
                  <a:lnTo>
                    <a:pt x="114" y="41"/>
                  </a:lnTo>
                  <a:lnTo>
                    <a:pt x="107" y="41"/>
                  </a:lnTo>
                  <a:lnTo>
                    <a:pt x="99" y="41"/>
                  </a:lnTo>
                  <a:lnTo>
                    <a:pt x="93" y="41"/>
                  </a:lnTo>
                  <a:lnTo>
                    <a:pt x="86" y="39"/>
                  </a:lnTo>
                  <a:lnTo>
                    <a:pt x="78" y="39"/>
                  </a:lnTo>
                  <a:lnTo>
                    <a:pt x="72" y="39"/>
                  </a:lnTo>
                  <a:lnTo>
                    <a:pt x="67" y="39"/>
                  </a:lnTo>
                  <a:lnTo>
                    <a:pt x="61" y="39"/>
                  </a:lnTo>
                  <a:lnTo>
                    <a:pt x="53" y="39"/>
                  </a:lnTo>
                  <a:lnTo>
                    <a:pt x="48" y="39"/>
                  </a:lnTo>
                  <a:lnTo>
                    <a:pt x="44" y="39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28"/>
                  </a:lnTo>
                  <a:lnTo>
                    <a:pt x="27" y="20"/>
                  </a:lnTo>
                  <a:lnTo>
                    <a:pt x="29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50" y="9"/>
                  </a:lnTo>
                  <a:lnTo>
                    <a:pt x="53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88" y="9"/>
                  </a:lnTo>
                  <a:lnTo>
                    <a:pt x="97" y="9"/>
                  </a:lnTo>
                  <a:lnTo>
                    <a:pt x="103" y="9"/>
                  </a:lnTo>
                  <a:lnTo>
                    <a:pt x="112" y="9"/>
                  </a:lnTo>
                  <a:lnTo>
                    <a:pt x="120" y="9"/>
                  </a:lnTo>
                  <a:lnTo>
                    <a:pt x="129" y="11"/>
                  </a:lnTo>
                  <a:lnTo>
                    <a:pt x="137" y="11"/>
                  </a:lnTo>
                  <a:lnTo>
                    <a:pt x="146" y="11"/>
                  </a:lnTo>
                  <a:lnTo>
                    <a:pt x="154" y="11"/>
                  </a:lnTo>
                  <a:lnTo>
                    <a:pt x="162" y="11"/>
                  </a:lnTo>
                  <a:lnTo>
                    <a:pt x="169" y="11"/>
                  </a:lnTo>
                  <a:lnTo>
                    <a:pt x="177" y="13"/>
                  </a:lnTo>
                  <a:lnTo>
                    <a:pt x="184" y="13"/>
                  </a:lnTo>
                  <a:lnTo>
                    <a:pt x="192" y="13"/>
                  </a:lnTo>
                  <a:lnTo>
                    <a:pt x="198" y="13"/>
                  </a:lnTo>
                  <a:lnTo>
                    <a:pt x="203" y="13"/>
                  </a:lnTo>
                  <a:lnTo>
                    <a:pt x="209" y="13"/>
                  </a:lnTo>
                  <a:lnTo>
                    <a:pt x="213" y="15"/>
                  </a:lnTo>
                  <a:lnTo>
                    <a:pt x="221" y="15"/>
                  </a:lnTo>
                  <a:lnTo>
                    <a:pt x="224" y="17"/>
                  </a:lnTo>
                  <a:lnTo>
                    <a:pt x="226" y="20"/>
                  </a:lnTo>
                  <a:lnTo>
                    <a:pt x="232" y="28"/>
                  </a:lnTo>
                  <a:lnTo>
                    <a:pt x="236" y="36"/>
                  </a:lnTo>
                  <a:lnTo>
                    <a:pt x="241" y="43"/>
                  </a:lnTo>
                  <a:lnTo>
                    <a:pt x="243" y="47"/>
                  </a:lnTo>
                  <a:lnTo>
                    <a:pt x="249" y="45"/>
                  </a:lnTo>
                  <a:lnTo>
                    <a:pt x="251" y="41"/>
                  </a:lnTo>
                  <a:lnTo>
                    <a:pt x="253" y="36"/>
                  </a:lnTo>
                  <a:lnTo>
                    <a:pt x="253" y="3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81" name="Freeform 1317">
              <a:extLst>
                <a:ext uri="{FF2B5EF4-FFF2-40B4-BE49-F238E27FC236}">
                  <a16:creationId xmlns:a16="http://schemas.microsoft.com/office/drawing/2014/main" xmlns="" id="{13F210B3-1E76-40FE-BEB0-61DB3412B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095"/>
              <a:ext cx="75" cy="36"/>
            </a:xfrm>
            <a:custGeom>
              <a:avLst/>
              <a:gdLst>
                <a:gd name="T0" fmla="*/ 5 w 150"/>
                <a:gd name="T1" fmla="*/ 15 h 72"/>
                <a:gd name="T2" fmla="*/ 2 w 150"/>
                <a:gd name="T3" fmla="*/ 32 h 72"/>
                <a:gd name="T4" fmla="*/ 0 w 150"/>
                <a:gd name="T5" fmla="*/ 59 h 72"/>
                <a:gd name="T6" fmla="*/ 3 w 150"/>
                <a:gd name="T7" fmla="*/ 70 h 72"/>
                <a:gd name="T8" fmla="*/ 22 w 150"/>
                <a:gd name="T9" fmla="*/ 72 h 72"/>
                <a:gd name="T10" fmla="*/ 40 w 150"/>
                <a:gd name="T11" fmla="*/ 70 h 72"/>
                <a:gd name="T12" fmla="*/ 41 w 150"/>
                <a:gd name="T13" fmla="*/ 61 h 72"/>
                <a:gd name="T14" fmla="*/ 41 w 150"/>
                <a:gd name="T15" fmla="*/ 45 h 72"/>
                <a:gd name="T16" fmla="*/ 47 w 150"/>
                <a:gd name="T17" fmla="*/ 36 h 72"/>
                <a:gd name="T18" fmla="*/ 62 w 150"/>
                <a:gd name="T19" fmla="*/ 34 h 72"/>
                <a:gd name="T20" fmla="*/ 66 w 150"/>
                <a:gd name="T21" fmla="*/ 51 h 72"/>
                <a:gd name="T22" fmla="*/ 68 w 150"/>
                <a:gd name="T23" fmla="*/ 66 h 72"/>
                <a:gd name="T24" fmla="*/ 79 w 150"/>
                <a:gd name="T25" fmla="*/ 70 h 72"/>
                <a:gd name="T26" fmla="*/ 102 w 150"/>
                <a:gd name="T27" fmla="*/ 70 h 72"/>
                <a:gd name="T28" fmla="*/ 117 w 150"/>
                <a:gd name="T29" fmla="*/ 68 h 72"/>
                <a:gd name="T30" fmla="*/ 117 w 150"/>
                <a:gd name="T31" fmla="*/ 42 h 72"/>
                <a:gd name="T32" fmla="*/ 129 w 150"/>
                <a:gd name="T33" fmla="*/ 38 h 72"/>
                <a:gd name="T34" fmla="*/ 133 w 150"/>
                <a:gd name="T35" fmla="*/ 47 h 72"/>
                <a:gd name="T36" fmla="*/ 138 w 150"/>
                <a:gd name="T37" fmla="*/ 70 h 72"/>
                <a:gd name="T38" fmla="*/ 150 w 150"/>
                <a:gd name="T39" fmla="*/ 61 h 72"/>
                <a:gd name="T40" fmla="*/ 148 w 150"/>
                <a:gd name="T41" fmla="*/ 34 h 72"/>
                <a:gd name="T42" fmla="*/ 144 w 150"/>
                <a:gd name="T43" fmla="*/ 9 h 72"/>
                <a:gd name="T44" fmla="*/ 133 w 150"/>
                <a:gd name="T45" fmla="*/ 0 h 72"/>
                <a:gd name="T46" fmla="*/ 129 w 150"/>
                <a:gd name="T47" fmla="*/ 11 h 72"/>
                <a:gd name="T48" fmla="*/ 129 w 150"/>
                <a:gd name="T49" fmla="*/ 26 h 72"/>
                <a:gd name="T50" fmla="*/ 114 w 150"/>
                <a:gd name="T51" fmla="*/ 25 h 72"/>
                <a:gd name="T52" fmla="*/ 108 w 150"/>
                <a:gd name="T53" fmla="*/ 36 h 72"/>
                <a:gd name="T54" fmla="*/ 100 w 150"/>
                <a:gd name="T55" fmla="*/ 53 h 72"/>
                <a:gd name="T56" fmla="*/ 85 w 150"/>
                <a:gd name="T57" fmla="*/ 55 h 72"/>
                <a:gd name="T58" fmla="*/ 78 w 150"/>
                <a:gd name="T59" fmla="*/ 34 h 72"/>
                <a:gd name="T60" fmla="*/ 89 w 150"/>
                <a:gd name="T61" fmla="*/ 28 h 72"/>
                <a:gd name="T62" fmla="*/ 97 w 150"/>
                <a:gd name="T63" fmla="*/ 23 h 72"/>
                <a:gd name="T64" fmla="*/ 97 w 150"/>
                <a:gd name="T65" fmla="*/ 6 h 72"/>
                <a:gd name="T66" fmla="*/ 83 w 150"/>
                <a:gd name="T67" fmla="*/ 0 h 72"/>
                <a:gd name="T68" fmla="*/ 83 w 150"/>
                <a:gd name="T69" fmla="*/ 9 h 72"/>
                <a:gd name="T70" fmla="*/ 81 w 150"/>
                <a:gd name="T71" fmla="*/ 19 h 72"/>
                <a:gd name="T72" fmla="*/ 62 w 150"/>
                <a:gd name="T73" fmla="*/ 21 h 72"/>
                <a:gd name="T74" fmla="*/ 45 w 150"/>
                <a:gd name="T75" fmla="*/ 21 h 72"/>
                <a:gd name="T76" fmla="*/ 45 w 150"/>
                <a:gd name="T77" fmla="*/ 11 h 72"/>
                <a:gd name="T78" fmla="*/ 40 w 150"/>
                <a:gd name="T79" fmla="*/ 2 h 72"/>
                <a:gd name="T80" fmla="*/ 30 w 150"/>
                <a:gd name="T81" fmla="*/ 7 h 72"/>
                <a:gd name="T82" fmla="*/ 28 w 150"/>
                <a:gd name="T83" fmla="*/ 26 h 72"/>
                <a:gd name="T84" fmla="*/ 28 w 150"/>
                <a:gd name="T85" fmla="*/ 55 h 72"/>
                <a:gd name="T86" fmla="*/ 24 w 150"/>
                <a:gd name="T87" fmla="*/ 63 h 72"/>
                <a:gd name="T88" fmla="*/ 9 w 150"/>
                <a:gd name="T89" fmla="*/ 57 h 72"/>
                <a:gd name="T90" fmla="*/ 9 w 150"/>
                <a:gd name="T91" fmla="*/ 44 h 72"/>
                <a:gd name="T92" fmla="*/ 15 w 150"/>
                <a:gd name="T93" fmla="*/ 25 h 72"/>
                <a:gd name="T94" fmla="*/ 19 w 150"/>
                <a:gd name="T95" fmla="*/ 15 h 72"/>
                <a:gd name="T96" fmla="*/ 15 w 150"/>
                <a:gd name="T97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72">
                  <a:moveTo>
                    <a:pt x="15" y="6"/>
                  </a:moveTo>
                  <a:lnTo>
                    <a:pt x="7" y="9"/>
                  </a:lnTo>
                  <a:lnTo>
                    <a:pt x="5" y="15"/>
                  </a:lnTo>
                  <a:lnTo>
                    <a:pt x="3" y="19"/>
                  </a:lnTo>
                  <a:lnTo>
                    <a:pt x="3" y="25"/>
                  </a:lnTo>
                  <a:lnTo>
                    <a:pt x="2" y="32"/>
                  </a:lnTo>
                  <a:lnTo>
                    <a:pt x="2" y="42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7" y="72"/>
                  </a:lnTo>
                  <a:lnTo>
                    <a:pt x="15" y="72"/>
                  </a:lnTo>
                  <a:lnTo>
                    <a:pt x="22" y="72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41" y="61"/>
                  </a:lnTo>
                  <a:lnTo>
                    <a:pt x="41" y="57"/>
                  </a:lnTo>
                  <a:lnTo>
                    <a:pt x="41" y="51"/>
                  </a:lnTo>
                  <a:lnTo>
                    <a:pt x="41" y="45"/>
                  </a:lnTo>
                  <a:lnTo>
                    <a:pt x="41" y="40"/>
                  </a:lnTo>
                  <a:lnTo>
                    <a:pt x="43" y="38"/>
                  </a:lnTo>
                  <a:lnTo>
                    <a:pt x="47" y="36"/>
                  </a:lnTo>
                  <a:lnTo>
                    <a:pt x="51" y="34"/>
                  </a:lnTo>
                  <a:lnTo>
                    <a:pt x="57" y="34"/>
                  </a:lnTo>
                  <a:lnTo>
                    <a:pt x="62" y="34"/>
                  </a:lnTo>
                  <a:lnTo>
                    <a:pt x="66" y="36"/>
                  </a:lnTo>
                  <a:lnTo>
                    <a:pt x="66" y="42"/>
                  </a:lnTo>
                  <a:lnTo>
                    <a:pt x="66" y="51"/>
                  </a:lnTo>
                  <a:lnTo>
                    <a:pt x="66" y="57"/>
                  </a:lnTo>
                  <a:lnTo>
                    <a:pt x="68" y="63"/>
                  </a:lnTo>
                  <a:lnTo>
                    <a:pt x="68" y="66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9" y="70"/>
                  </a:lnTo>
                  <a:lnTo>
                    <a:pt x="85" y="70"/>
                  </a:lnTo>
                  <a:lnTo>
                    <a:pt x="95" y="72"/>
                  </a:lnTo>
                  <a:lnTo>
                    <a:pt x="102" y="70"/>
                  </a:lnTo>
                  <a:lnTo>
                    <a:pt x="110" y="70"/>
                  </a:lnTo>
                  <a:lnTo>
                    <a:pt x="114" y="68"/>
                  </a:lnTo>
                  <a:lnTo>
                    <a:pt x="117" y="68"/>
                  </a:lnTo>
                  <a:lnTo>
                    <a:pt x="117" y="59"/>
                  </a:lnTo>
                  <a:lnTo>
                    <a:pt x="117" y="51"/>
                  </a:lnTo>
                  <a:lnTo>
                    <a:pt x="117" y="42"/>
                  </a:lnTo>
                  <a:lnTo>
                    <a:pt x="119" y="38"/>
                  </a:lnTo>
                  <a:lnTo>
                    <a:pt x="123" y="36"/>
                  </a:lnTo>
                  <a:lnTo>
                    <a:pt x="129" y="38"/>
                  </a:lnTo>
                  <a:lnTo>
                    <a:pt x="133" y="38"/>
                  </a:lnTo>
                  <a:lnTo>
                    <a:pt x="135" y="42"/>
                  </a:lnTo>
                  <a:lnTo>
                    <a:pt x="133" y="47"/>
                  </a:lnTo>
                  <a:lnTo>
                    <a:pt x="133" y="57"/>
                  </a:lnTo>
                  <a:lnTo>
                    <a:pt x="135" y="64"/>
                  </a:lnTo>
                  <a:lnTo>
                    <a:pt x="138" y="70"/>
                  </a:lnTo>
                  <a:lnTo>
                    <a:pt x="146" y="70"/>
                  </a:lnTo>
                  <a:lnTo>
                    <a:pt x="150" y="66"/>
                  </a:lnTo>
                  <a:lnTo>
                    <a:pt x="150" y="61"/>
                  </a:lnTo>
                  <a:lnTo>
                    <a:pt x="150" y="53"/>
                  </a:lnTo>
                  <a:lnTo>
                    <a:pt x="148" y="44"/>
                  </a:lnTo>
                  <a:lnTo>
                    <a:pt x="148" y="34"/>
                  </a:lnTo>
                  <a:lnTo>
                    <a:pt x="146" y="25"/>
                  </a:lnTo>
                  <a:lnTo>
                    <a:pt x="146" y="15"/>
                  </a:lnTo>
                  <a:lnTo>
                    <a:pt x="144" y="9"/>
                  </a:lnTo>
                  <a:lnTo>
                    <a:pt x="144" y="6"/>
                  </a:lnTo>
                  <a:lnTo>
                    <a:pt x="138" y="0"/>
                  </a:lnTo>
                  <a:lnTo>
                    <a:pt x="133" y="0"/>
                  </a:lnTo>
                  <a:lnTo>
                    <a:pt x="129" y="2"/>
                  </a:lnTo>
                  <a:lnTo>
                    <a:pt x="129" y="7"/>
                  </a:lnTo>
                  <a:lnTo>
                    <a:pt x="129" y="11"/>
                  </a:lnTo>
                  <a:lnTo>
                    <a:pt x="129" y="17"/>
                  </a:lnTo>
                  <a:lnTo>
                    <a:pt x="129" y="23"/>
                  </a:lnTo>
                  <a:lnTo>
                    <a:pt x="129" y="26"/>
                  </a:lnTo>
                  <a:lnTo>
                    <a:pt x="125" y="25"/>
                  </a:lnTo>
                  <a:lnTo>
                    <a:pt x="119" y="25"/>
                  </a:lnTo>
                  <a:lnTo>
                    <a:pt x="114" y="25"/>
                  </a:lnTo>
                  <a:lnTo>
                    <a:pt x="110" y="25"/>
                  </a:lnTo>
                  <a:lnTo>
                    <a:pt x="108" y="28"/>
                  </a:lnTo>
                  <a:lnTo>
                    <a:pt x="108" y="36"/>
                  </a:lnTo>
                  <a:lnTo>
                    <a:pt x="106" y="45"/>
                  </a:lnTo>
                  <a:lnTo>
                    <a:pt x="104" y="51"/>
                  </a:lnTo>
                  <a:lnTo>
                    <a:pt x="100" y="53"/>
                  </a:lnTo>
                  <a:lnTo>
                    <a:pt x="95" y="53"/>
                  </a:lnTo>
                  <a:lnTo>
                    <a:pt x="89" y="55"/>
                  </a:lnTo>
                  <a:lnTo>
                    <a:pt x="85" y="55"/>
                  </a:lnTo>
                  <a:lnTo>
                    <a:pt x="83" y="51"/>
                  </a:lnTo>
                  <a:lnTo>
                    <a:pt x="79" y="42"/>
                  </a:lnTo>
                  <a:lnTo>
                    <a:pt x="78" y="34"/>
                  </a:lnTo>
                  <a:lnTo>
                    <a:pt x="79" y="30"/>
                  </a:lnTo>
                  <a:lnTo>
                    <a:pt x="83" y="28"/>
                  </a:lnTo>
                  <a:lnTo>
                    <a:pt x="89" y="28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7" y="23"/>
                  </a:lnTo>
                  <a:lnTo>
                    <a:pt x="97" y="17"/>
                  </a:lnTo>
                  <a:lnTo>
                    <a:pt x="97" y="9"/>
                  </a:lnTo>
                  <a:lnTo>
                    <a:pt x="97" y="6"/>
                  </a:lnTo>
                  <a:lnTo>
                    <a:pt x="93" y="0"/>
                  </a:lnTo>
                  <a:lnTo>
                    <a:pt x="87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3" y="9"/>
                  </a:lnTo>
                  <a:lnTo>
                    <a:pt x="85" y="15"/>
                  </a:lnTo>
                  <a:lnTo>
                    <a:pt x="83" y="19"/>
                  </a:lnTo>
                  <a:lnTo>
                    <a:pt x="81" y="19"/>
                  </a:lnTo>
                  <a:lnTo>
                    <a:pt x="76" y="19"/>
                  </a:lnTo>
                  <a:lnTo>
                    <a:pt x="68" y="19"/>
                  </a:lnTo>
                  <a:lnTo>
                    <a:pt x="62" y="21"/>
                  </a:lnTo>
                  <a:lnTo>
                    <a:pt x="55" y="21"/>
                  </a:lnTo>
                  <a:lnTo>
                    <a:pt x="49" y="21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5" y="17"/>
                  </a:lnTo>
                  <a:lnTo>
                    <a:pt x="45" y="11"/>
                  </a:lnTo>
                  <a:lnTo>
                    <a:pt x="45" y="6"/>
                  </a:lnTo>
                  <a:lnTo>
                    <a:pt x="45" y="2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30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8" y="26"/>
                  </a:lnTo>
                  <a:lnTo>
                    <a:pt x="28" y="38"/>
                  </a:lnTo>
                  <a:lnTo>
                    <a:pt x="28" y="45"/>
                  </a:lnTo>
                  <a:lnTo>
                    <a:pt x="28" y="55"/>
                  </a:lnTo>
                  <a:lnTo>
                    <a:pt x="28" y="61"/>
                  </a:lnTo>
                  <a:lnTo>
                    <a:pt x="28" y="63"/>
                  </a:lnTo>
                  <a:lnTo>
                    <a:pt x="24" y="63"/>
                  </a:lnTo>
                  <a:lnTo>
                    <a:pt x="19" y="61"/>
                  </a:lnTo>
                  <a:lnTo>
                    <a:pt x="11" y="59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13" y="38"/>
                  </a:lnTo>
                  <a:lnTo>
                    <a:pt x="13" y="30"/>
                  </a:lnTo>
                  <a:lnTo>
                    <a:pt x="15" y="25"/>
                  </a:lnTo>
                  <a:lnTo>
                    <a:pt x="15" y="21"/>
                  </a:lnTo>
                  <a:lnTo>
                    <a:pt x="17" y="19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6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82" name="Freeform 1318">
              <a:extLst>
                <a:ext uri="{FF2B5EF4-FFF2-40B4-BE49-F238E27FC236}">
                  <a16:creationId xmlns:a16="http://schemas.microsoft.com/office/drawing/2014/main" xmlns="" id="{9C5E0B9A-D344-4775-92F3-652CC6AA8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1608"/>
              <a:ext cx="228" cy="258"/>
            </a:xfrm>
            <a:custGeom>
              <a:avLst/>
              <a:gdLst>
                <a:gd name="T0" fmla="*/ 376 w 454"/>
                <a:gd name="T1" fmla="*/ 492 h 515"/>
                <a:gd name="T2" fmla="*/ 344 w 454"/>
                <a:gd name="T3" fmla="*/ 450 h 515"/>
                <a:gd name="T4" fmla="*/ 313 w 454"/>
                <a:gd name="T5" fmla="*/ 412 h 515"/>
                <a:gd name="T6" fmla="*/ 279 w 454"/>
                <a:gd name="T7" fmla="*/ 370 h 515"/>
                <a:gd name="T8" fmla="*/ 245 w 454"/>
                <a:gd name="T9" fmla="*/ 325 h 515"/>
                <a:gd name="T10" fmla="*/ 207 w 454"/>
                <a:gd name="T11" fmla="*/ 277 h 515"/>
                <a:gd name="T12" fmla="*/ 171 w 454"/>
                <a:gd name="T13" fmla="*/ 230 h 515"/>
                <a:gd name="T14" fmla="*/ 137 w 454"/>
                <a:gd name="T15" fmla="*/ 186 h 515"/>
                <a:gd name="T16" fmla="*/ 108 w 454"/>
                <a:gd name="T17" fmla="*/ 150 h 515"/>
                <a:gd name="T18" fmla="*/ 83 w 454"/>
                <a:gd name="T19" fmla="*/ 118 h 515"/>
                <a:gd name="T20" fmla="*/ 61 w 454"/>
                <a:gd name="T21" fmla="*/ 89 h 515"/>
                <a:gd name="T22" fmla="*/ 28 w 454"/>
                <a:gd name="T23" fmla="*/ 87 h 515"/>
                <a:gd name="T24" fmla="*/ 0 w 454"/>
                <a:gd name="T25" fmla="*/ 68 h 515"/>
                <a:gd name="T26" fmla="*/ 30 w 454"/>
                <a:gd name="T27" fmla="*/ 23 h 515"/>
                <a:gd name="T28" fmla="*/ 78 w 454"/>
                <a:gd name="T29" fmla="*/ 0 h 515"/>
                <a:gd name="T30" fmla="*/ 106 w 454"/>
                <a:gd name="T31" fmla="*/ 19 h 515"/>
                <a:gd name="T32" fmla="*/ 99 w 454"/>
                <a:gd name="T33" fmla="*/ 53 h 515"/>
                <a:gd name="T34" fmla="*/ 133 w 454"/>
                <a:gd name="T35" fmla="*/ 91 h 515"/>
                <a:gd name="T36" fmla="*/ 165 w 454"/>
                <a:gd name="T37" fmla="*/ 125 h 515"/>
                <a:gd name="T38" fmla="*/ 199 w 454"/>
                <a:gd name="T39" fmla="*/ 165 h 515"/>
                <a:gd name="T40" fmla="*/ 241 w 454"/>
                <a:gd name="T41" fmla="*/ 209 h 515"/>
                <a:gd name="T42" fmla="*/ 281 w 454"/>
                <a:gd name="T43" fmla="*/ 255 h 515"/>
                <a:gd name="T44" fmla="*/ 321 w 454"/>
                <a:gd name="T45" fmla="*/ 300 h 515"/>
                <a:gd name="T46" fmla="*/ 361 w 454"/>
                <a:gd name="T47" fmla="*/ 342 h 515"/>
                <a:gd name="T48" fmla="*/ 395 w 454"/>
                <a:gd name="T49" fmla="*/ 384 h 515"/>
                <a:gd name="T50" fmla="*/ 422 w 454"/>
                <a:gd name="T51" fmla="*/ 416 h 515"/>
                <a:gd name="T52" fmla="*/ 446 w 454"/>
                <a:gd name="T53" fmla="*/ 448 h 515"/>
                <a:gd name="T54" fmla="*/ 450 w 454"/>
                <a:gd name="T55" fmla="*/ 484 h 515"/>
                <a:gd name="T56" fmla="*/ 429 w 454"/>
                <a:gd name="T57" fmla="*/ 507 h 515"/>
                <a:gd name="T58" fmla="*/ 433 w 454"/>
                <a:gd name="T59" fmla="*/ 469 h 515"/>
                <a:gd name="T60" fmla="*/ 414 w 454"/>
                <a:gd name="T61" fmla="*/ 441 h 515"/>
                <a:gd name="T62" fmla="*/ 389 w 454"/>
                <a:gd name="T63" fmla="*/ 412 h 515"/>
                <a:gd name="T64" fmla="*/ 361 w 454"/>
                <a:gd name="T65" fmla="*/ 378 h 515"/>
                <a:gd name="T66" fmla="*/ 325 w 454"/>
                <a:gd name="T67" fmla="*/ 338 h 515"/>
                <a:gd name="T68" fmla="*/ 289 w 454"/>
                <a:gd name="T69" fmla="*/ 294 h 515"/>
                <a:gd name="T70" fmla="*/ 247 w 454"/>
                <a:gd name="T71" fmla="*/ 251 h 515"/>
                <a:gd name="T72" fmla="*/ 209 w 454"/>
                <a:gd name="T73" fmla="*/ 205 h 515"/>
                <a:gd name="T74" fmla="*/ 169 w 454"/>
                <a:gd name="T75" fmla="*/ 163 h 515"/>
                <a:gd name="T76" fmla="*/ 139 w 454"/>
                <a:gd name="T77" fmla="*/ 127 h 515"/>
                <a:gd name="T78" fmla="*/ 104 w 454"/>
                <a:gd name="T79" fmla="*/ 89 h 515"/>
                <a:gd name="T80" fmla="*/ 78 w 454"/>
                <a:gd name="T81" fmla="*/ 63 h 515"/>
                <a:gd name="T82" fmla="*/ 76 w 454"/>
                <a:gd name="T83" fmla="*/ 38 h 515"/>
                <a:gd name="T84" fmla="*/ 72 w 454"/>
                <a:gd name="T85" fmla="*/ 17 h 515"/>
                <a:gd name="T86" fmla="*/ 34 w 454"/>
                <a:gd name="T87" fmla="*/ 44 h 515"/>
                <a:gd name="T88" fmla="*/ 34 w 454"/>
                <a:gd name="T89" fmla="*/ 63 h 515"/>
                <a:gd name="T90" fmla="*/ 57 w 454"/>
                <a:gd name="T91" fmla="*/ 61 h 515"/>
                <a:gd name="T92" fmla="*/ 80 w 454"/>
                <a:gd name="T93" fmla="*/ 84 h 515"/>
                <a:gd name="T94" fmla="*/ 106 w 454"/>
                <a:gd name="T95" fmla="*/ 116 h 515"/>
                <a:gd name="T96" fmla="*/ 139 w 454"/>
                <a:gd name="T97" fmla="*/ 156 h 515"/>
                <a:gd name="T98" fmla="*/ 169 w 454"/>
                <a:gd name="T99" fmla="*/ 192 h 515"/>
                <a:gd name="T100" fmla="*/ 194 w 454"/>
                <a:gd name="T101" fmla="*/ 224 h 515"/>
                <a:gd name="T102" fmla="*/ 216 w 454"/>
                <a:gd name="T103" fmla="*/ 255 h 515"/>
                <a:gd name="T104" fmla="*/ 247 w 454"/>
                <a:gd name="T105" fmla="*/ 294 h 515"/>
                <a:gd name="T106" fmla="*/ 287 w 454"/>
                <a:gd name="T107" fmla="*/ 344 h 515"/>
                <a:gd name="T108" fmla="*/ 315 w 454"/>
                <a:gd name="T109" fmla="*/ 376 h 515"/>
                <a:gd name="T110" fmla="*/ 355 w 454"/>
                <a:gd name="T111" fmla="*/ 427 h 515"/>
                <a:gd name="T112" fmla="*/ 389 w 454"/>
                <a:gd name="T113" fmla="*/ 467 h 515"/>
                <a:gd name="T114" fmla="*/ 412 w 454"/>
                <a:gd name="T115" fmla="*/ 494 h 515"/>
                <a:gd name="T116" fmla="*/ 407 w 454"/>
                <a:gd name="T117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4" h="515">
                  <a:moveTo>
                    <a:pt x="397" y="513"/>
                  </a:moveTo>
                  <a:lnTo>
                    <a:pt x="393" y="511"/>
                  </a:lnTo>
                  <a:lnTo>
                    <a:pt x="388" y="505"/>
                  </a:lnTo>
                  <a:lnTo>
                    <a:pt x="382" y="500"/>
                  </a:lnTo>
                  <a:lnTo>
                    <a:pt x="376" y="492"/>
                  </a:lnTo>
                  <a:lnTo>
                    <a:pt x="369" y="481"/>
                  </a:lnTo>
                  <a:lnTo>
                    <a:pt x="359" y="471"/>
                  </a:lnTo>
                  <a:lnTo>
                    <a:pt x="353" y="464"/>
                  </a:lnTo>
                  <a:lnTo>
                    <a:pt x="350" y="458"/>
                  </a:lnTo>
                  <a:lnTo>
                    <a:pt x="344" y="450"/>
                  </a:lnTo>
                  <a:lnTo>
                    <a:pt x="338" y="445"/>
                  </a:lnTo>
                  <a:lnTo>
                    <a:pt x="332" y="437"/>
                  </a:lnTo>
                  <a:lnTo>
                    <a:pt x="325" y="427"/>
                  </a:lnTo>
                  <a:lnTo>
                    <a:pt x="319" y="420"/>
                  </a:lnTo>
                  <a:lnTo>
                    <a:pt x="313" y="412"/>
                  </a:lnTo>
                  <a:lnTo>
                    <a:pt x="306" y="405"/>
                  </a:lnTo>
                  <a:lnTo>
                    <a:pt x="300" y="395"/>
                  </a:lnTo>
                  <a:lnTo>
                    <a:pt x="292" y="388"/>
                  </a:lnTo>
                  <a:lnTo>
                    <a:pt x="287" y="380"/>
                  </a:lnTo>
                  <a:lnTo>
                    <a:pt x="279" y="370"/>
                  </a:lnTo>
                  <a:lnTo>
                    <a:pt x="273" y="361"/>
                  </a:lnTo>
                  <a:lnTo>
                    <a:pt x="264" y="351"/>
                  </a:lnTo>
                  <a:lnTo>
                    <a:pt x="258" y="342"/>
                  </a:lnTo>
                  <a:lnTo>
                    <a:pt x="251" y="332"/>
                  </a:lnTo>
                  <a:lnTo>
                    <a:pt x="245" y="325"/>
                  </a:lnTo>
                  <a:lnTo>
                    <a:pt x="235" y="315"/>
                  </a:lnTo>
                  <a:lnTo>
                    <a:pt x="230" y="306"/>
                  </a:lnTo>
                  <a:lnTo>
                    <a:pt x="222" y="296"/>
                  </a:lnTo>
                  <a:lnTo>
                    <a:pt x="215" y="287"/>
                  </a:lnTo>
                  <a:lnTo>
                    <a:pt x="207" y="277"/>
                  </a:lnTo>
                  <a:lnTo>
                    <a:pt x="199" y="268"/>
                  </a:lnTo>
                  <a:lnTo>
                    <a:pt x="192" y="258"/>
                  </a:lnTo>
                  <a:lnTo>
                    <a:pt x="186" y="249"/>
                  </a:lnTo>
                  <a:lnTo>
                    <a:pt x="178" y="239"/>
                  </a:lnTo>
                  <a:lnTo>
                    <a:pt x="171" y="230"/>
                  </a:lnTo>
                  <a:lnTo>
                    <a:pt x="165" y="222"/>
                  </a:lnTo>
                  <a:lnTo>
                    <a:pt x="158" y="213"/>
                  </a:lnTo>
                  <a:lnTo>
                    <a:pt x="150" y="203"/>
                  </a:lnTo>
                  <a:lnTo>
                    <a:pt x="144" y="196"/>
                  </a:lnTo>
                  <a:lnTo>
                    <a:pt x="137" y="186"/>
                  </a:lnTo>
                  <a:lnTo>
                    <a:pt x="131" y="179"/>
                  </a:lnTo>
                  <a:lnTo>
                    <a:pt x="125" y="171"/>
                  </a:lnTo>
                  <a:lnTo>
                    <a:pt x="120" y="165"/>
                  </a:lnTo>
                  <a:lnTo>
                    <a:pt x="114" y="158"/>
                  </a:lnTo>
                  <a:lnTo>
                    <a:pt x="108" y="150"/>
                  </a:lnTo>
                  <a:lnTo>
                    <a:pt x="102" y="142"/>
                  </a:lnTo>
                  <a:lnTo>
                    <a:pt x="99" y="137"/>
                  </a:lnTo>
                  <a:lnTo>
                    <a:pt x="91" y="131"/>
                  </a:lnTo>
                  <a:lnTo>
                    <a:pt x="87" y="123"/>
                  </a:lnTo>
                  <a:lnTo>
                    <a:pt x="83" y="118"/>
                  </a:lnTo>
                  <a:lnTo>
                    <a:pt x="82" y="114"/>
                  </a:lnTo>
                  <a:lnTo>
                    <a:pt x="72" y="104"/>
                  </a:lnTo>
                  <a:lnTo>
                    <a:pt x="68" y="99"/>
                  </a:lnTo>
                  <a:lnTo>
                    <a:pt x="63" y="91"/>
                  </a:lnTo>
                  <a:lnTo>
                    <a:pt x="61" y="89"/>
                  </a:lnTo>
                  <a:lnTo>
                    <a:pt x="53" y="82"/>
                  </a:lnTo>
                  <a:lnTo>
                    <a:pt x="47" y="80"/>
                  </a:lnTo>
                  <a:lnTo>
                    <a:pt x="42" y="82"/>
                  </a:lnTo>
                  <a:lnTo>
                    <a:pt x="36" y="85"/>
                  </a:lnTo>
                  <a:lnTo>
                    <a:pt x="28" y="87"/>
                  </a:lnTo>
                  <a:lnTo>
                    <a:pt x="23" y="91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2" y="57"/>
                  </a:lnTo>
                  <a:lnTo>
                    <a:pt x="7" y="49"/>
                  </a:lnTo>
                  <a:lnTo>
                    <a:pt x="13" y="38"/>
                  </a:lnTo>
                  <a:lnTo>
                    <a:pt x="23" y="30"/>
                  </a:lnTo>
                  <a:lnTo>
                    <a:pt x="30" y="23"/>
                  </a:lnTo>
                  <a:lnTo>
                    <a:pt x="40" y="17"/>
                  </a:lnTo>
                  <a:lnTo>
                    <a:pt x="49" y="11"/>
                  </a:lnTo>
                  <a:lnTo>
                    <a:pt x="59" y="6"/>
                  </a:lnTo>
                  <a:lnTo>
                    <a:pt x="68" y="2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3" y="2"/>
                  </a:lnTo>
                  <a:lnTo>
                    <a:pt x="99" y="4"/>
                  </a:lnTo>
                  <a:lnTo>
                    <a:pt x="104" y="9"/>
                  </a:lnTo>
                  <a:lnTo>
                    <a:pt x="106" y="19"/>
                  </a:lnTo>
                  <a:lnTo>
                    <a:pt x="101" y="28"/>
                  </a:lnTo>
                  <a:lnTo>
                    <a:pt x="95" y="38"/>
                  </a:lnTo>
                  <a:lnTo>
                    <a:pt x="95" y="49"/>
                  </a:lnTo>
                  <a:lnTo>
                    <a:pt x="95" y="49"/>
                  </a:lnTo>
                  <a:lnTo>
                    <a:pt x="99" y="53"/>
                  </a:lnTo>
                  <a:lnTo>
                    <a:pt x="104" y="59"/>
                  </a:lnTo>
                  <a:lnTo>
                    <a:pt x="110" y="66"/>
                  </a:lnTo>
                  <a:lnTo>
                    <a:pt x="120" y="74"/>
                  </a:lnTo>
                  <a:lnTo>
                    <a:pt x="129" y="85"/>
                  </a:lnTo>
                  <a:lnTo>
                    <a:pt x="133" y="91"/>
                  </a:lnTo>
                  <a:lnTo>
                    <a:pt x="139" y="99"/>
                  </a:lnTo>
                  <a:lnTo>
                    <a:pt x="146" y="104"/>
                  </a:lnTo>
                  <a:lnTo>
                    <a:pt x="152" y="112"/>
                  </a:lnTo>
                  <a:lnTo>
                    <a:pt x="159" y="118"/>
                  </a:lnTo>
                  <a:lnTo>
                    <a:pt x="165" y="125"/>
                  </a:lnTo>
                  <a:lnTo>
                    <a:pt x="171" y="133"/>
                  </a:lnTo>
                  <a:lnTo>
                    <a:pt x="178" y="142"/>
                  </a:lnTo>
                  <a:lnTo>
                    <a:pt x="184" y="148"/>
                  </a:lnTo>
                  <a:lnTo>
                    <a:pt x="194" y="158"/>
                  </a:lnTo>
                  <a:lnTo>
                    <a:pt x="199" y="165"/>
                  </a:lnTo>
                  <a:lnTo>
                    <a:pt x="209" y="175"/>
                  </a:lnTo>
                  <a:lnTo>
                    <a:pt x="215" y="182"/>
                  </a:lnTo>
                  <a:lnTo>
                    <a:pt x="224" y="192"/>
                  </a:lnTo>
                  <a:lnTo>
                    <a:pt x="232" y="201"/>
                  </a:lnTo>
                  <a:lnTo>
                    <a:pt x="241" y="209"/>
                  </a:lnTo>
                  <a:lnTo>
                    <a:pt x="249" y="218"/>
                  </a:lnTo>
                  <a:lnTo>
                    <a:pt x="256" y="228"/>
                  </a:lnTo>
                  <a:lnTo>
                    <a:pt x="264" y="237"/>
                  </a:lnTo>
                  <a:lnTo>
                    <a:pt x="273" y="247"/>
                  </a:lnTo>
                  <a:lnTo>
                    <a:pt x="281" y="255"/>
                  </a:lnTo>
                  <a:lnTo>
                    <a:pt x="289" y="264"/>
                  </a:lnTo>
                  <a:lnTo>
                    <a:pt x="296" y="274"/>
                  </a:lnTo>
                  <a:lnTo>
                    <a:pt x="306" y="283"/>
                  </a:lnTo>
                  <a:lnTo>
                    <a:pt x="313" y="291"/>
                  </a:lnTo>
                  <a:lnTo>
                    <a:pt x="321" y="300"/>
                  </a:lnTo>
                  <a:lnTo>
                    <a:pt x="329" y="310"/>
                  </a:lnTo>
                  <a:lnTo>
                    <a:pt x="338" y="317"/>
                  </a:lnTo>
                  <a:lnTo>
                    <a:pt x="346" y="327"/>
                  </a:lnTo>
                  <a:lnTo>
                    <a:pt x="353" y="334"/>
                  </a:lnTo>
                  <a:lnTo>
                    <a:pt x="361" y="342"/>
                  </a:lnTo>
                  <a:lnTo>
                    <a:pt x="369" y="351"/>
                  </a:lnTo>
                  <a:lnTo>
                    <a:pt x="374" y="359"/>
                  </a:lnTo>
                  <a:lnTo>
                    <a:pt x="382" y="367"/>
                  </a:lnTo>
                  <a:lnTo>
                    <a:pt x="388" y="376"/>
                  </a:lnTo>
                  <a:lnTo>
                    <a:pt x="395" y="384"/>
                  </a:lnTo>
                  <a:lnTo>
                    <a:pt x="401" y="389"/>
                  </a:lnTo>
                  <a:lnTo>
                    <a:pt x="407" y="397"/>
                  </a:lnTo>
                  <a:lnTo>
                    <a:pt x="412" y="403"/>
                  </a:lnTo>
                  <a:lnTo>
                    <a:pt x="418" y="410"/>
                  </a:lnTo>
                  <a:lnTo>
                    <a:pt x="422" y="416"/>
                  </a:lnTo>
                  <a:lnTo>
                    <a:pt x="427" y="422"/>
                  </a:lnTo>
                  <a:lnTo>
                    <a:pt x="431" y="426"/>
                  </a:lnTo>
                  <a:lnTo>
                    <a:pt x="435" y="433"/>
                  </a:lnTo>
                  <a:lnTo>
                    <a:pt x="443" y="441"/>
                  </a:lnTo>
                  <a:lnTo>
                    <a:pt x="446" y="448"/>
                  </a:lnTo>
                  <a:lnTo>
                    <a:pt x="450" y="452"/>
                  </a:lnTo>
                  <a:lnTo>
                    <a:pt x="454" y="456"/>
                  </a:lnTo>
                  <a:lnTo>
                    <a:pt x="454" y="465"/>
                  </a:lnTo>
                  <a:lnTo>
                    <a:pt x="454" y="477"/>
                  </a:lnTo>
                  <a:lnTo>
                    <a:pt x="450" y="484"/>
                  </a:lnTo>
                  <a:lnTo>
                    <a:pt x="448" y="494"/>
                  </a:lnTo>
                  <a:lnTo>
                    <a:pt x="443" y="500"/>
                  </a:lnTo>
                  <a:lnTo>
                    <a:pt x="439" y="507"/>
                  </a:lnTo>
                  <a:lnTo>
                    <a:pt x="433" y="509"/>
                  </a:lnTo>
                  <a:lnTo>
                    <a:pt x="429" y="507"/>
                  </a:lnTo>
                  <a:lnTo>
                    <a:pt x="426" y="500"/>
                  </a:lnTo>
                  <a:lnTo>
                    <a:pt x="429" y="490"/>
                  </a:lnTo>
                  <a:lnTo>
                    <a:pt x="431" y="483"/>
                  </a:lnTo>
                  <a:lnTo>
                    <a:pt x="433" y="477"/>
                  </a:lnTo>
                  <a:lnTo>
                    <a:pt x="433" y="469"/>
                  </a:lnTo>
                  <a:lnTo>
                    <a:pt x="431" y="464"/>
                  </a:lnTo>
                  <a:lnTo>
                    <a:pt x="429" y="460"/>
                  </a:lnTo>
                  <a:lnTo>
                    <a:pt x="426" y="454"/>
                  </a:lnTo>
                  <a:lnTo>
                    <a:pt x="420" y="448"/>
                  </a:lnTo>
                  <a:lnTo>
                    <a:pt x="414" y="441"/>
                  </a:lnTo>
                  <a:lnTo>
                    <a:pt x="408" y="435"/>
                  </a:lnTo>
                  <a:lnTo>
                    <a:pt x="405" y="431"/>
                  </a:lnTo>
                  <a:lnTo>
                    <a:pt x="399" y="424"/>
                  </a:lnTo>
                  <a:lnTo>
                    <a:pt x="395" y="420"/>
                  </a:lnTo>
                  <a:lnTo>
                    <a:pt x="389" y="412"/>
                  </a:lnTo>
                  <a:lnTo>
                    <a:pt x="386" y="407"/>
                  </a:lnTo>
                  <a:lnTo>
                    <a:pt x="380" y="401"/>
                  </a:lnTo>
                  <a:lnTo>
                    <a:pt x="374" y="393"/>
                  </a:lnTo>
                  <a:lnTo>
                    <a:pt x="367" y="386"/>
                  </a:lnTo>
                  <a:lnTo>
                    <a:pt x="361" y="378"/>
                  </a:lnTo>
                  <a:lnTo>
                    <a:pt x="353" y="370"/>
                  </a:lnTo>
                  <a:lnTo>
                    <a:pt x="348" y="363"/>
                  </a:lnTo>
                  <a:lnTo>
                    <a:pt x="340" y="355"/>
                  </a:lnTo>
                  <a:lnTo>
                    <a:pt x="332" y="346"/>
                  </a:lnTo>
                  <a:lnTo>
                    <a:pt x="325" y="338"/>
                  </a:lnTo>
                  <a:lnTo>
                    <a:pt x="319" y="331"/>
                  </a:lnTo>
                  <a:lnTo>
                    <a:pt x="310" y="321"/>
                  </a:lnTo>
                  <a:lnTo>
                    <a:pt x="304" y="312"/>
                  </a:lnTo>
                  <a:lnTo>
                    <a:pt x="294" y="302"/>
                  </a:lnTo>
                  <a:lnTo>
                    <a:pt x="289" y="294"/>
                  </a:lnTo>
                  <a:lnTo>
                    <a:pt x="279" y="285"/>
                  </a:lnTo>
                  <a:lnTo>
                    <a:pt x="272" y="277"/>
                  </a:lnTo>
                  <a:lnTo>
                    <a:pt x="264" y="268"/>
                  </a:lnTo>
                  <a:lnTo>
                    <a:pt x="256" y="260"/>
                  </a:lnTo>
                  <a:lnTo>
                    <a:pt x="247" y="251"/>
                  </a:lnTo>
                  <a:lnTo>
                    <a:pt x="239" y="241"/>
                  </a:lnTo>
                  <a:lnTo>
                    <a:pt x="232" y="234"/>
                  </a:lnTo>
                  <a:lnTo>
                    <a:pt x="224" y="224"/>
                  </a:lnTo>
                  <a:lnTo>
                    <a:pt x="215" y="215"/>
                  </a:lnTo>
                  <a:lnTo>
                    <a:pt x="209" y="205"/>
                  </a:lnTo>
                  <a:lnTo>
                    <a:pt x="199" y="198"/>
                  </a:lnTo>
                  <a:lnTo>
                    <a:pt x="194" y="190"/>
                  </a:lnTo>
                  <a:lnTo>
                    <a:pt x="184" y="180"/>
                  </a:lnTo>
                  <a:lnTo>
                    <a:pt x="178" y="171"/>
                  </a:lnTo>
                  <a:lnTo>
                    <a:pt x="169" y="163"/>
                  </a:lnTo>
                  <a:lnTo>
                    <a:pt x="163" y="156"/>
                  </a:lnTo>
                  <a:lnTo>
                    <a:pt x="156" y="148"/>
                  </a:lnTo>
                  <a:lnTo>
                    <a:pt x="150" y="141"/>
                  </a:lnTo>
                  <a:lnTo>
                    <a:pt x="144" y="133"/>
                  </a:lnTo>
                  <a:lnTo>
                    <a:pt x="139" y="127"/>
                  </a:lnTo>
                  <a:lnTo>
                    <a:pt x="131" y="120"/>
                  </a:lnTo>
                  <a:lnTo>
                    <a:pt x="125" y="114"/>
                  </a:lnTo>
                  <a:lnTo>
                    <a:pt x="120" y="106"/>
                  </a:lnTo>
                  <a:lnTo>
                    <a:pt x="114" y="101"/>
                  </a:lnTo>
                  <a:lnTo>
                    <a:pt x="104" y="89"/>
                  </a:lnTo>
                  <a:lnTo>
                    <a:pt x="97" y="82"/>
                  </a:lnTo>
                  <a:lnTo>
                    <a:pt x="89" y="74"/>
                  </a:lnTo>
                  <a:lnTo>
                    <a:pt x="83" y="68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2" y="57"/>
                  </a:lnTo>
                  <a:lnTo>
                    <a:pt x="72" y="53"/>
                  </a:lnTo>
                  <a:lnTo>
                    <a:pt x="72" y="47"/>
                  </a:lnTo>
                  <a:lnTo>
                    <a:pt x="74" y="44"/>
                  </a:lnTo>
                  <a:lnTo>
                    <a:pt x="76" y="38"/>
                  </a:lnTo>
                  <a:lnTo>
                    <a:pt x="80" y="34"/>
                  </a:lnTo>
                  <a:lnTo>
                    <a:pt x="82" y="28"/>
                  </a:lnTo>
                  <a:lnTo>
                    <a:pt x="82" y="23"/>
                  </a:lnTo>
                  <a:lnTo>
                    <a:pt x="78" y="19"/>
                  </a:lnTo>
                  <a:lnTo>
                    <a:pt x="72" y="17"/>
                  </a:lnTo>
                  <a:lnTo>
                    <a:pt x="63" y="19"/>
                  </a:lnTo>
                  <a:lnTo>
                    <a:pt x="57" y="23"/>
                  </a:lnTo>
                  <a:lnTo>
                    <a:pt x="47" y="28"/>
                  </a:lnTo>
                  <a:lnTo>
                    <a:pt x="40" y="36"/>
                  </a:lnTo>
                  <a:lnTo>
                    <a:pt x="34" y="44"/>
                  </a:lnTo>
                  <a:lnTo>
                    <a:pt x="28" y="53"/>
                  </a:lnTo>
                  <a:lnTo>
                    <a:pt x="25" y="57"/>
                  </a:lnTo>
                  <a:lnTo>
                    <a:pt x="26" y="61"/>
                  </a:lnTo>
                  <a:lnTo>
                    <a:pt x="28" y="61"/>
                  </a:lnTo>
                  <a:lnTo>
                    <a:pt x="34" y="63"/>
                  </a:lnTo>
                  <a:lnTo>
                    <a:pt x="40" y="61"/>
                  </a:lnTo>
                  <a:lnTo>
                    <a:pt x="45" y="59"/>
                  </a:lnTo>
                  <a:lnTo>
                    <a:pt x="51" y="57"/>
                  </a:lnTo>
                  <a:lnTo>
                    <a:pt x="55" y="59"/>
                  </a:lnTo>
                  <a:lnTo>
                    <a:pt x="57" y="61"/>
                  </a:lnTo>
                  <a:lnTo>
                    <a:pt x="63" y="66"/>
                  </a:lnTo>
                  <a:lnTo>
                    <a:pt x="66" y="68"/>
                  </a:lnTo>
                  <a:lnTo>
                    <a:pt x="70" y="72"/>
                  </a:lnTo>
                  <a:lnTo>
                    <a:pt x="74" y="78"/>
                  </a:lnTo>
                  <a:lnTo>
                    <a:pt x="80" y="84"/>
                  </a:lnTo>
                  <a:lnTo>
                    <a:pt x="83" y="89"/>
                  </a:lnTo>
                  <a:lnTo>
                    <a:pt x="89" y="95"/>
                  </a:lnTo>
                  <a:lnTo>
                    <a:pt x="95" y="103"/>
                  </a:lnTo>
                  <a:lnTo>
                    <a:pt x="101" y="110"/>
                  </a:lnTo>
                  <a:lnTo>
                    <a:pt x="106" y="116"/>
                  </a:lnTo>
                  <a:lnTo>
                    <a:pt x="114" y="123"/>
                  </a:lnTo>
                  <a:lnTo>
                    <a:pt x="120" y="131"/>
                  </a:lnTo>
                  <a:lnTo>
                    <a:pt x="127" y="141"/>
                  </a:lnTo>
                  <a:lnTo>
                    <a:pt x="133" y="146"/>
                  </a:lnTo>
                  <a:lnTo>
                    <a:pt x="139" y="156"/>
                  </a:lnTo>
                  <a:lnTo>
                    <a:pt x="144" y="161"/>
                  </a:lnTo>
                  <a:lnTo>
                    <a:pt x="152" y="169"/>
                  </a:lnTo>
                  <a:lnTo>
                    <a:pt x="156" y="177"/>
                  </a:lnTo>
                  <a:lnTo>
                    <a:pt x="163" y="184"/>
                  </a:lnTo>
                  <a:lnTo>
                    <a:pt x="169" y="192"/>
                  </a:lnTo>
                  <a:lnTo>
                    <a:pt x="175" y="201"/>
                  </a:lnTo>
                  <a:lnTo>
                    <a:pt x="180" y="207"/>
                  </a:lnTo>
                  <a:lnTo>
                    <a:pt x="184" y="213"/>
                  </a:lnTo>
                  <a:lnTo>
                    <a:pt x="188" y="218"/>
                  </a:lnTo>
                  <a:lnTo>
                    <a:pt x="194" y="224"/>
                  </a:lnTo>
                  <a:lnTo>
                    <a:pt x="201" y="234"/>
                  </a:lnTo>
                  <a:lnTo>
                    <a:pt x="209" y="243"/>
                  </a:lnTo>
                  <a:lnTo>
                    <a:pt x="209" y="245"/>
                  </a:lnTo>
                  <a:lnTo>
                    <a:pt x="213" y="251"/>
                  </a:lnTo>
                  <a:lnTo>
                    <a:pt x="216" y="255"/>
                  </a:lnTo>
                  <a:lnTo>
                    <a:pt x="222" y="262"/>
                  </a:lnTo>
                  <a:lnTo>
                    <a:pt x="228" y="268"/>
                  </a:lnTo>
                  <a:lnTo>
                    <a:pt x="234" y="275"/>
                  </a:lnTo>
                  <a:lnTo>
                    <a:pt x="239" y="285"/>
                  </a:lnTo>
                  <a:lnTo>
                    <a:pt x="247" y="294"/>
                  </a:lnTo>
                  <a:lnTo>
                    <a:pt x="254" y="302"/>
                  </a:lnTo>
                  <a:lnTo>
                    <a:pt x="262" y="312"/>
                  </a:lnTo>
                  <a:lnTo>
                    <a:pt x="270" y="323"/>
                  </a:lnTo>
                  <a:lnTo>
                    <a:pt x="279" y="332"/>
                  </a:lnTo>
                  <a:lnTo>
                    <a:pt x="287" y="344"/>
                  </a:lnTo>
                  <a:lnTo>
                    <a:pt x="296" y="355"/>
                  </a:lnTo>
                  <a:lnTo>
                    <a:pt x="300" y="359"/>
                  </a:lnTo>
                  <a:lnTo>
                    <a:pt x="306" y="365"/>
                  </a:lnTo>
                  <a:lnTo>
                    <a:pt x="310" y="370"/>
                  </a:lnTo>
                  <a:lnTo>
                    <a:pt x="315" y="376"/>
                  </a:lnTo>
                  <a:lnTo>
                    <a:pt x="323" y="388"/>
                  </a:lnTo>
                  <a:lnTo>
                    <a:pt x="331" y="397"/>
                  </a:lnTo>
                  <a:lnTo>
                    <a:pt x="338" y="407"/>
                  </a:lnTo>
                  <a:lnTo>
                    <a:pt x="348" y="418"/>
                  </a:lnTo>
                  <a:lnTo>
                    <a:pt x="355" y="427"/>
                  </a:lnTo>
                  <a:lnTo>
                    <a:pt x="363" y="437"/>
                  </a:lnTo>
                  <a:lnTo>
                    <a:pt x="369" y="445"/>
                  </a:lnTo>
                  <a:lnTo>
                    <a:pt x="378" y="454"/>
                  </a:lnTo>
                  <a:lnTo>
                    <a:pt x="384" y="462"/>
                  </a:lnTo>
                  <a:lnTo>
                    <a:pt x="389" y="467"/>
                  </a:lnTo>
                  <a:lnTo>
                    <a:pt x="395" y="473"/>
                  </a:lnTo>
                  <a:lnTo>
                    <a:pt x="399" y="479"/>
                  </a:lnTo>
                  <a:lnTo>
                    <a:pt x="407" y="486"/>
                  </a:lnTo>
                  <a:lnTo>
                    <a:pt x="410" y="492"/>
                  </a:lnTo>
                  <a:lnTo>
                    <a:pt x="412" y="494"/>
                  </a:lnTo>
                  <a:lnTo>
                    <a:pt x="414" y="498"/>
                  </a:lnTo>
                  <a:lnTo>
                    <a:pt x="414" y="502"/>
                  </a:lnTo>
                  <a:lnTo>
                    <a:pt x="412" y="509"/>
                  </a:lnTo>
                  <a:lnTo>
                    <a:pt x="410" y="513"/>
                  </a:lnTo>
                  <a:lnTo>
                    <a:pt x="407" y="515"/>
                  </a:lnTo>
                  <a:lnTo>
                    <a:pt x="401" y="515"/>
                  </a:lnTo>
                  <a:lnTo>
                    <a:pt x="397" y="513"/>
                  </a:lnTo>
                  <a:lnTo>
                    <a:pt x="397" y="513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6412" name="Object 1548">
            <a:extLst>
              <a:ext uri="{FF2B5EF4-FFF2-40B4-BE49-F238E27FC236}">
                <a16:creationId xmlns:a16="http://schemas.microsoft.com/office/drawing/2014/main" xmlns="" id="{355CCA3A-5733-45D3-8746-9C017CA94F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2060575"/>
          <a:ext cx="1223963" cy="1323975"/>
        </p:xfrm>
        <a:graphic>
          <a:graphicData uri="http://schemas.openxmlformats.org/presentationml/2006/ole">
            <p:oleObj spid="_x0000_s1025" name="Bit Eşlem Resmi" r:id="rId4" imgW="1076475" imgH="1324160" progId="PBrush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1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>
            <a:extLst>
              <a:ext uri="{FF2B5EF4-FFF2-40B4-BE49-F238E27FC236}">
                <a16:creationId xmlns:a16="http://schemas.microsoft.com/office/drawing/2014/main" xmlns="" id="{E049F69E-F5E1-4B4B-9732-A3E8B54DA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tr-TR" altLang="en-US" sz="2800">
                <a:solidFill>
                  <a:srgbClr val="333300"/>
                </a:solidFill>
              </a:rPr>
              <a:t> </a:t>
            </a:r>
            <a:r>
              <a:rPr lang="tr-TR" altLang="en-US" sz="2800"/>
              <a:t>Şiddet her yerde;Haber,film,çizgi film,dizilerde.</a:t>
            </a:r>
          </a:p>
          <a:p>
            <a:pPr>
              <a:lnSpc>
                <a:spcPct val="9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tr-TR" altLang="en-US" sz="2800"/>
              <a:t> Tv’deki şiddet görüntüleri,şiddete başvurmada ikinci sırada.</a:t>
            </a:r>
          </a:p>
          <a:p>
            <a:pPr>
              <a:lnSpc>
                <a:spcPct val="9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tr-TR" altLang="en-US" sz="2800"/>
              <a:t>Çocuğun şiddete başvurmada;bulunduğu aile ortamı,çevre ve eğitime bağlıdır.</a:t>
            </a:r>
          </a:p>
          <a:p>
            <a:pPr>
              <a:lnSpc>
                <a:spcPct val="9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tr-TR" altLang="en-US" sz="2800"/>
              <a:t>Bu tip programlar suçun nasıl işleneceğini tekniğini öğretiyor.</a:t>
            </a:r>
          </a:p>
          <a:p>
            <a:pPr>
              <a:lnSpc>
                <a:spcPct val="9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tr-TR" altLang="en-US" sz="2800"/>
              <a:t>Tv şiddet eğilimlerini ortaya çıkartmakta ve kışkırtmaktadır.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altLang="en-US" sz="28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altLang="en-US" sz="2800">
              <a:solidFill>
                <a:srgbClr val="333300"/>
              </a:solidFill>
            </a:endParaRPr>
          </a:p>
        </p:txBody>
      </p:sp>
      <p:sp>
        <p:nvSpPr>
          <p:cNvPr id="187397" name="WordArt 5">
            <a:extLst>
              <a:ext uri="{FF2B5EF4-FFF2-40B4-BE49-F238E27FC236}">
                <a16:creationId xmlns:a16="http://schemas.microsoft.com/office/drawing/2014/main" xmlns="" id="{264CF5E6-D469-4E0C-AAD6-0E059C538B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87400" name="Rectangle 8">
            <a:extLst>
              <a:ext uri="{FF2B5EF4-FFF2-40B4-BE49-F238E27FC236}">
                <a16:creationId xmlns:a16="http://schemas.microsoft.com/office/drawing/2014/main" xmlns="" id="{05C56FD8-523A-464F-9667-3AFA00A73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8913"/>
            <a:ext cx="5976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200">
                <a:latin typeface="Arial Black" panose="020B0A04020102020204" pitchFamily="34" charset="0"/>
              </a:rPr>
              <a:t>ŞİDDET EĞİLİMLERİNE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200">
                <a:latin typeface="Arial Black" panose="020B0A04020102020204" pitchFamily="34" charset="0"/>
              </a:rPr>
              <a:t>ETKİSİ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2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2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xmlns="" id="{12CAE8BE-3836-4836-BDC9-42F9D40A8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      ÇİZGİ FİLMLER</a:t>
            </a:r>
            <a:br>
              <a:rPr lang="tr-TR" altLang="en-US"/>
            </a:br>
            <a:endParaRPr lang="tr-TR" altLang="en-US"/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xmlns="" id="{10821C19-8383-4922-BE33-E2F23E30B5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28637" y="2245808"/>
            <a:ext cx="6059488" cy="4171950"/>
          </a:xfrm>
        </p:spPr>
        <p:txBody>
          <a:bodyPr/>
          <a:lstStyle/>
          <a:p>
            <a:pPr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tr-TR" altLang="en-US" sz="3000"/>
              <a:t>Yabancı çizgi filmler; Süpermen,pokemon,dijimon,He-man,Ninjakaplumbağalar,Voltran,She Ra ,She Ra He-man vb.</a:t>
            </a:r>
          </a:p>
          <a:p>
            <a:pPr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tr-TR" altLang="en-US" sz="3000"/>
              <a:t>Şiddet,hırs,olağanüstülük,rekabet,olumsuz duygular aşılar.</a:t>
            </a:r>
          </a:p>
          <a:p>
            <a:pPr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tr-TR" altLang="en-US" sz="3000"/>
              <a:t>Yerli çizgi filmler görece daha az.</a:t>
            </a:r>
          </a:p>
        </p:txBody>
      </p:sp>
      <p:sp>
        <p:nvSpPr>
          <p:cNvPr id="188420" name="WordArt 4">
            <a:extLst>
              <a:ext uri="{FF2B5EF4-FFF2-40B4-BE49-F238E27FC236}">
                <a16:creationId xmlns:a16="http://schemas.microsoft.com/office/drawing/2014/main" xmlns="" id="{E925DE01-97C0-42C0-9580-570D020A43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pic>
        <p:nvPicPr>
          <p:cNvPr id="188421" name="Picture 5">
            <a:extLst>
              <a:ext uri="{FF2B5EF4-FFF2-40B4-BE49-F238E27FC236}">
                <a16:creationId xmlns:a16="http://schemas.microsoft.com/office/drawing/2014/main" xmlns="" id="{4C0876DD-3555-4D38-A7B3-91E3430FB29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88125" y="2205038"/>
            <a:ext cx="2284413" cy="30241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xmlns="" id="{F8E4AB33-CC69-4646-8648-ED1586973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58724" name="Rectangle 4">
            <a:extLst>
              <a:ext uri="{FF2B5EF4-FFF2-40B4-BE49-F238E27FC236}">
                <a16:creationId xmlns:a16="http://schemas.microsoft.com/office/drawing/2014/main" xmlns="" id="{D87B5C18-8A7D-4153-A6D8-3525BE0F4E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692150"/>
            <a:ext cx="7543800" cy="1752600"/>
          </a:xfrm>
        </p:spPr>
        <p:txBody>
          <a:bodyPr/>
          <a:lstStyle/>
          <a:p>
            <a:pPr algn="ctr"/>
            <a:r>
              <a:rPr lang="tr-TR" altLang="en-US"/>
              <a:t>OKUMAYA,DÜŞÜNMEYE VE BAŞARIYA ETKİSİ</a:t>
            </a:r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xmlns="" id="{171BAFA4-7DEE-4E15-BB1A-44F75A7A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438400"/>
            <a:ext cx="78486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158732" name="WordArt 12">
            <a:extLst>
              <a:ext uri="{FF2B5EF4-FFF2-40B4-BE49-F238E27FC236}">
                <a16:creationId xmlns:a16="http://schemas.microsoft.com/office/drawing/2014/main" xmlns="" id="{F0916B52-1FB2-4DED-B482-863B7FB633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grpSp>
        <p:nvGrpSpPr>
          <p:cNvPr id="158751" name="Group 31">
            <a:extLst>
              <a:ext uri="{FF2B5EF4-FFF2-40B4-BE49-F238E27FC236}">
                <a16:creationId xmlns:a16="http://schemas.microsoft.com/office/drawing/2014/main" xmlns="" id="{EE8B0CF2-AACA-47A6-9838-5ACD580257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00788" y="5157788"/>
            <a:ext cx="2808287" cy="1008062"/>
            <a:chOff x="2198" y="3330"/>
            <a:chExt cx="3538" cy="1270"/>
          </a:xfrm>
        </p:grpSpPr>
        <p:sp>
          <p:nvSpPr>
            <p:cNvPr id="158752" name="AutoShape 32">
              <a:extLst>
                <a:ext uri="{FF2B5EF4-FFF2-40B4-BE49-F238E27FC236}">
                  <a16:creationId xmlns:a16="http://schemas.microsoft.com/office/drawing/2014/main" xmlns="" id="{09B7BFF6-D748-4486-AB72-316AA754B1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98" y="3330"/>
              <a:ext cx="3538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8753" name="Group 33">
              <a:extLst>
                <a:ext uri="{FF2B5EF4-FFF2-40B4-BE49-F238E27FC236}">
                  <a16:creationId xmlns:a16="http://schemas.microsoft.com/office/drawing/2014/main" xmlns="" id="{783EC6C8-B562-40CF-9B48-A9CB66CE17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8" y="3414"/>
              <a:ext cx="1241" cy="1016"/>
              <a:chOff x="1689" y="3600"/>
              <a:chExt cx="808" cy="1153"/>
            </a:xfrm>
          </p:grpSpPr>
          <p:sp>
            <p:nvSpPr>
              <p:cNvPr id="158754" name="Freeform 34">
                <a:extLst>
                  <a:ext uri="{FF2B5EF4-FFF2-40B4-BE49-F238E27FC236}">
                    <a16:creationId xmlns:a16="http://schemas.microsoft.com/office/drawing/2014/main" xmlns="" id="{A655EA18-926B-44D1-B6B6-0F81682967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90" y="3600"/>
                <a:ext cx="806" cy="1152"/>
              </a:xfrm>
              <a:custGeom>
                <a:avLst/>
                <a:gdLst>
                  <a:gd name="T0" fmla="*/ 352 w 3224"/>
                  <a:gd name="T1" fmla="*/ 4594 h 4608"/>
                  <a:gd name="T2" fmla="*/ 34 w 3224"/>
                  <a:gd name="T3" fmla="*/ 4384 h 4608"/>
                  <a:gd name="T4" fmla="*/ 151 w 3224"/>
                  <a:gd name="T5" fmla="*/ 3496 h 4608"/>
                  <a:gd name="T6" fmla="*/ 68 w 3224"/>
                  <a:gd name="T7" fmla="*/ 3085 h 4608"/>
                  <a:gd name="T8" fmla="*/ 437 w 3224"/>
                  <a:gd name="T9" fmla="*/ 2867 h 4608"/>
                  <a:gd name="T10" fmla="*/ 766 w 3224"/>
                  <a:gd name="T11" fmla="*/ 2756 h 4608"/>
                  <a:gd name="T12" fmla="*/ 664 w 3224"/>
                  <a:gd name="T13" fmla="*/ 2543 h 4608"/>
                  <a:gd name="T14" fmla="*/ 391 w 3224"/>
                  <a:gd name="T15" fmla="*/ 2579 h 4608"/>
                  <a:gd name="T16" fmla="*/ 468 w 3224"/>
                  <a:gd name="T17" fmla="*/ 2371 h 4608"/>
                  <a:gd name="T18" fmla="*/ 563 w 3224"/>
                  <a:gd name="T19" fmla="*/ 2213 h 4608"/>
                  <a:gd name="T20" fmla="*/ 225 w 3224"/>
                  <a:gd name="T21" fmla="*/ 2270 h 4608"/>
                  <a:gd name="T22" fmla="*/ 450 w 3224"/>
                  <a:gd name="T23" fmla="*/ 2011 h 4608"/>
                  <a:gd name="T24" fmla="*/ 714 w 3224"/>
                  <a:gd name="T25" fmla="*/ 1811 h 4608"/>
                  <a:gd name="T26" fmla="*/ 940 w 3224"/>
                  <a:gd name="T27" fmla="*/ 1960 h 4608"/>
                  <a:gd name="T28" fmla="*/ 1159 w 3224"/>
                  <a:gd name="T29" fmla="*/ 1855 h 4608"/>
                  <a:gd name="T30" fmla="*/ 1288 w 3224"/>
                  <a:gd name="T31" fmla="*/ 1611 h 4608"/>
                  <a:gd name="T32" fmla="*/ 920 w 3224"/>
                  <a:gd name="T33" fmla="*/ 1173 h 4608"/>
                  <a:gd name="T34" fmla="*/ 812 w 3224"/>
                  <a:gd name="T35" fmla="*/ 926 h 4608"/>
                  <a:gd name="T36" fmla="*/ 824 w 3224"/>
                  <a:gd name="T37" fmla="*/ 662 h 4608"/>
                  <a:gd name="T38" fmla="*/ 480 w 3224"/>
                  <a:gd name="T39" fmla="*/ 837 h 4608"/>
                  <a:gd name="T40" fmla="*/ 273 w 3224"/>
                  <a:gd name="T41" fmla="*/ 737 h 4608"/>
                  <a:gd name="T42" fmla="*/ 125 w 3224"/>
                  <a:gd name="T43" fmla="*/ 983 h 4608"/>
                  <a:gd name="T44" fmla="*/ 108 w 3224"/>
                  <a:gd name="T45" fmla="*/ 1096 h 4608"/>
                  <a:gd name="T46" fmla="*/ 57 w 3224"/>
                  <a:gd name="T47" fmla="*/ 1133 h 4608"/>
                  <a:gd name="T48" fmla="*/ 54 w 3224"/>
                  <a:gd name="T49" fmla="*/ 1080 h 4608"/>
                  <a:gd name="T50" fmla="*/ 163 w 3224"/>
                  <a:gd name="T51" fmla="*/ 892 h 4608"/>
                  <a:gd name="T52" fmla="*/ 272 w 3224"/>
                  <a:gd name="T53" fmla="*/ 639 h 4608"/>
                  <a:gd name="T54" fmla="*/ 476 w 3224"/>
                  <a:gd name="T55" fmla="*/ 215 h 4608"/>
                  <a:gd name="T56" fmla="*/ 563 w 3224"/>
                  <a:gd name="T57" fmla="*/ 150 h 4608"/>
                  <a:gd name="T58" fmla="*/ 884 w 3224"/>
                  <a:gd name="T59" fmla="*/ 29 h 4608"/>
                  <a:gd name="T60" fmla="*/ 1079 w 3224"/>
                  <a:gd name="T61" fmla="*/ 391 h 4608"/>
                  <a:gd name="T62" fmla="*/ 1262 w 3224"/>
                  <a:gd name="T63" fmla="*/ 723 h 4608"/>
                  <a:gd name="T64" fmla="*/ 1413 w 3224"/>
                  <a:gd name="T65" fmla="*/ 864 h 4608"/>
                  <a:gd name="T66" fmla="*/ 1410 w 3224"/>
                  <a:gd name="T67" fmla="*/ 720 h 4608"/>
                  <a:gd name="T68" fmla="*/ 1435 w 3224"/>
                  <a:gd name="T69" fmla="*/ 616 h 4608"/>
                  <a:gd name="T70" fmla="*/ 1746 w 3224"/>
                  <a:gd name="T71" fmla="*/ 414 h 4608"/>
                  <a:gd name="T72" fmla="*/ 1919 w 3224"/>
                  <a:gd name="T73" fmla="*/ 386 h 4608"/>
                  <a:gd name="T74" fmla="*/ 2127 w 3224"/>
                  <a:gd name="T75" fmla="*/ 460 h 4608"/>
                  <a:gd name="T76" fmla="*/ 2199 w 3224"/>
                  <a:gd name="T77" fmla="*/ 652 h 4608"/>
                  <a:gd name="T78" fmla="*/ 2073 w 3224"/>
                  <a:gd name="T79" fmla="*/ 666 h 4608"/>
                  <a:gd name="T80" fmla="*/ 2079 w 3224"/>
                  <a:gd name="T81" fmla="*/ 925 h 4608"/>
                  <a:gd name="T82" fmla="*/ 1947 w 3224"/>
                  <a:gd name="T83" fmla="*/ 1298 h 4608"/>
                  <a:gd name="T84" fmla="*/ 2421 w 3224"/>
                  <a:gd name="T85" fmla="*/ 1546 h 4608"/>
                  <a:gd name="T86" fmla="*/ 2722 w 3224"/>
                  <a:gd name="T87" fmla="*/ 1692 h 4608"/>
                  <a:gd name="T88" fmla="*/ 2830 w 3224"/>
                  <a:gd name="T89" fmla="*/ 1808 h 4608"/>
                  <a:gd name="T90" fmla="*/ 3072 w 3224"/>
                  <a:gd name="T91" fmla="*/ 1783 h 4608"/>
                  <a:gd name="T92" fmla="*/ 3191 w 3224"/>
                  <a:gd name="T93" fmla="*/ 1894 h 4608"/>
                  <a:gd name="T94" fmla="*/ 2849 w 3224"/>
                  <a:gd name="T95" fmla="*/ 1925 h 4608"/>
                  <a:gd name="T96" fmla="*/ 2696 w 3224"/>
                  <a:gd name="T97" fmla="*/ 1944 h 4608"/>
                  <a:gd name="T98" fmla="*/ 2504 w 3224"/>
                  <a:gd name="T99" fmla="*/ 1990 h 4608"/>
                  <a:gd name="T100" fmla="*/ 2252 w 3224"/>
                  <a:gd name="T101" fmla="*/ 2188 h 4608"/>
                  <a:gd name="T102" fmla="*/ 2247 w 3224"/>
                  <a:gd name="T103" fmla="*/ 1999 h 4608"/>
                  <a:gd name="T104" fmla="*/ 1970 w 3224"/>
                  <a:gd name="T105" fmla="*/ 1936 h 4608"/>
                  <a:gd name="T106" fmla="*/ 2394 w 3224"/>
                  <a:gd name="T107" fmla="*/ 1791 h 4608"/>
                  <a:gd name="T108" fmla="*/ 1987 w 3224"/>
                  <a:gd name="T109" fmla="*/ 1751 h 4608"/>
                  <a:gd name="T110" fmla="*/ 1547 w 3224"/>
                  <a:gd name="T111" fmla="*/ 2337 h 4608"/>
                  <a:gd name="T112" fmla="*/ 1224 w 3224"/>
                  <a:gd name="T113" fmla="*/ 2704 h 4608"/>
                  <a:gd name="T114" fmla="*/ 1798 w 3224"/>
                  <a:gd name="T115" fmla="*/ 2847 h 4608"/>
                  <a:gd name="T116" fmla="*/ 1787 w 3224"/>
                  <a:gd name="T117" fmla="*/ 3119 h 4608"/>
                  <a:gd name="T118" fmla="*/ 1702 w 3224"/>
                  <a:gd name="T119" fmla="*/ 4059 h 4608"/>
                  <a:gd name="T120" fmla="*/ 1814 w 3224"/>
                  <a:gd name="T121" fmla="*/ 4421 h 4608"/>
                  <a:gd name="T122" fmla="*/ 609 w 3224"/>
                  <a:gd name="T123" fmla="*/ 2178 h 4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24" h="4608">
                    <a:moveTo>
                      <a:pt x="1468" y="1080"/>
                    </a:moveTo>
                    <a:lnTo>
                      <a:pt x="1470" y="1076"/>
                    </a:lnTo>
                    <a:lnTo>
                      <a:pt x="1454" y="1039"/>
                    </a:lnTo>
                    <a:lnTo>
                      <a:pt x="1442" y="1035"/>
                    </a:lnTo>
                    <a:lnTo>
                      <a:pt x="1431" y="1033"/>
                    </a:lnTo>
                    <a:lnTo>
                      <a:pt x="1434" y="1038"/>
                    </a:lnTo>
                    <a:lnTo>
                      <a:pt x="1436" y="1043"/>
                    </a:lnTo>
                    <a:lnTo>
                      <a:pt x="1441" y="1049"/>
                    </a:lnTo>
                    <a:lnTo>
                      <a:pt x="1445" y="1055"/>
                    </a:lnTo>
                    <a:lnTo>
                      <a:pt x="1451" y="1062"/>
                    </a:lnTo>
                    <a:lnTo>
                      <a:pt x="1456" y="1068"/>
                    </a:lnTo>
                    <a:lnTo>
                      <a:pt x="1468" y="1080"/>
                    </a:lnTo>
                    <a:close/>
                    <a:moveTo>
                      <a:pt x="929" y="4608"/>
                    </a:moveTo>
                    <a:lnTo>
                      <a:pt x="867" y="4604"/>
                    </a:lnTo>
                    <a:lnTo>
                      <a:pt x="803" y="4602"/>
                    </a:lnTo>
                    <a:lnTo>
                      <a:pt x="676" y="4597"/>
                    </a:lnTo>
                    <a:lnTo>
                      <a:pt x="612" y="4596"/>
                    </a:lnTo>
                    <a:lnTo>
                      <a:pt x="549" y="4594"/>
                    </a:lnTo>
                    <a:lnTo>
                      <a:pt x="486" y="4594"/>
                    </a:lnTo>
                    <a:lnTo>
                      <a:pt x="424" y="4597"/>
                    </a:lnTo>
                    <a:lnTo>
                      <a:pt x="415" y="4597"/>
                    </a:lnTo>
                    <a:lnTo>
                      <a:pt x="405" y="4596"/>
                    </a:lnTo>
                    <a:lnTo>
                      <a:pt x="394" y="4596"/>
                    </a:lnTo>
                    <a:lnTo>
                      <a:pt x="381" y="4596"/>
                    </a:lnTo>
                    <a:lnTo>
                      <a:pt x="367" y="4596"/>
                    </a:lnTo>
                    <a:lnTo>
                      <a:pt x="352" y="4594"/>
                    </a:lnTo>
                    <a:lnTo>
                      <a:pt x="337" y="4594"/>
                    </a:lnTo>
                    <a:lnTo>
                      <a:pt x="321" y="4593"/>
                    </a:lnTo>
                    <a:lnTo>
                      <a:pt x="287" y="4591"/>
                    </a:lnTo>
                    <a:lnTo>
                      <a:pt x="253" y="4587"/>
                    </a:lnTo>
                    <a:lnTo>
                      <a:pt x="218" y="4583"/>
                    </a:lnTo>
                    <a:lnTo>
                      <a:pt x="182" y="4577"/>
                    </a:lnTo>
                    <a:lnTo>
                      <a:pt x="148" y="4570"/>
                    </a:lnTo>
                    <a:lnTo>
                      <a:pt x="130" y="4565"/>
                    </a:lnTo>
                    <a:lnTo>
                      <a:pt x="115" y="4560"/>
                    </a:lnTo>
                    <a:lnTo>
                      <a:pt x="100" y="4555"/>
                    </a:lnTo>
                    <a:lnTo>
                      <a:pt x="85" y="4550"/>
                    </a:lnTo>
                    <a:lnTo>
                      <a:pt x="71" y="4544"/>
                    </a:lnTo>
                    <a:lnTo>
                      <a:pt x="58" y="4537"/>
                    </a:lnTo>
                    <a:lnTo>
                      <a:pt x="47" y="4530"/>
                    </a:lnTo>
                    <a:lnTo>
                      <a:pt x="35" y="4522"/>
                    </a:lnTo>
                    <a:lnTo>
                      <a:pt x="27" y="4513"/>
                    </a:lnTo>
                    <a:lnTo>
                      <a:pt x="18" y="4505"/>
                    </a:lnTo>
                    <a:lnTo>
                      <a:pt x="11" y="4496"/>
                    </a:lnTo>
                    <a:lnTo>
                      <a:pt x="6" y="4486"/>
                    </a:lnTo>
                    <a:lnTo>
                      <a:pt x="3" y="4474"/>
                    </a:lnTo>
                    <a:lnTo>
                      <a:pt x="0" y="4463"/>
                    </a:lnTo>
                    <a:lnTo>
                      <a:pt x="5" y="4446"/>
                    </a:lnTo>
                    <a:lnTo>
                      <a:pt x="11" y="4430"/>
                    </a:lnTo>
                    <a:lnTo>
                      <a:pt x="18" y="4415"/>
                    </a:lnTo>
                    <a:lnTo>
                      <a:pt x="25" y="4400"/>
                    </a:lnTo>
                    <a:lnTo>
                      <a:pt x="34" y="4384"/>
                    </a:lnTo>
                    <a:lnTo>
                      <a:pt x="44" y="4370"/>
                    </a:lnTo>
                    <a:lnTo>
                      <a:pt x="54" y="4358"/>
                    </a:lnTo>
                    <a:lnTo>
                      <a:pt x="65" y="4344"/>
                    </a:lnTo>
                    <a:lnTo>
                      <a:pt x="87" y="4317"/>
                    </a:lnTo>
                    <a:lnTo>
                      <a:pt x="111" y="4293"/>
                    </a:lnTo>
                    <a:lnTo>
                      <a:pt x="137" y="4270"/>
                    </a:lnTo>
                    <a:lnTo>
                      <a:pt x="161" y="4248"/>
                    </a:lnTo>
                    <a:lnTo>
                      <a:pt x="167" y="4245"/>
                    </a:lnTo>
                    <a:lnTo>
                      <a:pt x="172" y="4243"/>
                    </a:lnTo>
                    <a:lnTo>
                      <a:pt x="176" y="4240"/>
                    </a:lnTo>
                    <a:lnTo>
                      <a:pt x="178" y="4239"/>
                    </a:lnTo>
                    <a:lnTo>
                      <a:pt x="182" y="4235"/>
                    </a:lnTo>
                    <a:lnTo>
                      <a:pt x="186" y="4231"/>
                    </a:lnTo>
                    <a:lnTo>
                      <a:pt x="177" y="4189"/>
                    </a:lnTo>
                    <a:lnTo>
                      <a:pt x="171" y="4146"/>
                    </a:lnTo>
                    <a:lnTo>
                      <a:pt x="164" y="4103"/>
                    </a:lnTo>
                    <a:lnTo>
                      <a:pt x="161" y="4059"/>
                    </a:lnTo>
                    <a:lnTo>
                      <a:pt x="157" y="4015"/>
                    </a:lnTo>
                    <a:lnTo>
                      <a:pt x="154" y="3971"/>
                    </a:lnTo>
                    <a:lnTo>
                      <a:pt x="153" y="3881"/>
                    </a:lnTo>
                    <a:lnTo>
                      <a:pt x="152" y="3792"/>
                    </a:lnTo>
                    <a:lnTo>
                      <a:pt x="152" y="3616"/>
                    </a:lnTo>
                    <a:lnTo>
                      <a:pt x="152" y="3573"/>
                    </a:lnTo>
                    <a:lnTo>
                      <a:pt x="149" y="3530"/>
                    </a:lnTo>
                    <a:lnTo>
                      <a:pt x="151" y="3514"/>
                    </a:lnTo>
                    <a:lnTo>
                      <a:pt x="151" y="3496"/>
                    </a:lnTo>
                    <a:lnTo>
                      <a:pt x="152" y="3478"/>
                    </a:lnTo>
                    <a:lnTo>
                      <a:pt x="153" y="3459"/>
                    </a:lnTo>
                    <a:lnTo>
                      <a:pt x="154" y="3420"/>
                    </a:lnTo>
                    <a:lnTo>
                      <a:pt x="157" y="3380"/>
                    </a:lnTo>
                    <a:lnTo>
                      <a:pt x="157" y="3340"/>
                    </a:lnTo>
                    <a:lnTo>
                      <a:pt x="157" y="3322"/>
                    </a:lnTo>
                    <a:lnTo>
                      <a:pt x="157" y="3304"/>
                    </a:lnTo>
                    <a:lnTo>
                      <a:pt x="154" y="3286"/>
                    </a:lnTo>
                    <a:lnTo>
                      <a:pt x="153" y="3270"/>
                    </a:lnTo>
                    <a:lnTo>
                      <a:pt x="151" y="3254"/>
                    </a:lnTo>
                    <a:lnTo>
                      <a:pt x="147" y="3239"/>
                    </a:lnTo>
                    <a:lnTo>
                      <a:pt x="140" y="3232"/>
                    </a:lnTo>
                    <a:lnTo>
                      <a:pt x="134" y="3224"/>
                    </a:lnTo>
                    <a:lnTo>
                      <a:pt x="129" y="3217"/>
                    </a:lnTo>
                    <a:lnTo>
                      <a:pt x="124" y="3209"/>
                    </a:lnTo>
                    <a:lnTo>
                      <a:pt x="116" y="3195"/>
                    </a:lnTo>
                    <a:lnTo>
                      <a:pt x="111" y="3181"/>
                    </a:lnTo>
                    <a:lnTo>
                      <a:pt x="109" y="3166"/>
                    </a:lnTo>
                    <a:lnTo>
                      <a:pt x="106" y="3151"/>
                    </a:lnTo>
                    <a:lnTo>
                      <a:pt x="105" y="3133"/>
                    </a:lnTo>
                    <a:lnTo>
                      <a:pt x="104" y="3115"/>
                    </a:lnTo>
                    <a:lnTo>
                      <a:pt x="96" y="3109"/>
                    </a:lnTo>
                    <a:lnTo>
                      <a:pt x="87" y="3103"/>
                    </a:lnTo>
                    <a:lnTo>
                      <a:pt x="80" y="3098"/>
                    </a:lnTo>
                    <a:lnTo>
                      <a:pt x="73" y="3091"/>
                    </a:lnTo>
                    <a:lnTo>
                      <a:pt x="68" y="3085"/>
                    </a:lnTo>
                    <a:lnTo>
                      <a:pt x="62" y="3077"/>
                    </a:lnTo>
                    <a:lnTo>
                      <a:pt x="54" y="3065"/>
                    </a:lnTo>
                    <a:lnTo>
                      <a:pt x="48" y="3052"/>
                    </a:lnTo>
                    <a:lnTo>
                      <a:pt x="44" y="3037"/>
                    </a:lnTo>
                    <a:lnTo>
                      <a:pt x="43" y="3024"/>
                    </a:lnTo>
                    <a:lnTo>
                      <a:pt x="44" y="3010"/>
                    </a:lnTo>
                    <a:lnTo>
                      <a:pt x="47" y="2996"/>
                    </a:lnTo>
                    <a:lnTo>
                      <a:pt x="51" y="2981"/>
                    </a:lnTo>
                    <a:lnTo>
                      <a:pt x="57" y="2967"/>
                    </a:lnTo>
                    <a:lnTo>
                      <a:pt x="65" y="2955"/>
                    </a:lnTo>
                    <a:lnTo>
                      <a:pt x="73" y="2941"/>
                    </a:lnTo>
                    <a:lnTo>
                      <a:pt x="85" y="2927"/>
                    </a:lnTo>
                    <a:lnTo>
                      <a:pt x="96" y="2914"/>
                    </a:lnTo>
                    <a:lnTo>
                      <a:pt x="109" y="2901"/>
                    </a:lnTo>
                    <a:lnTo>
                      <a:pt x="128" y="2893"/>
                    </a:lnTo>
                    <a:lnTo>
                      <a:pt x="149" y="2885"/>
                    </a:lnTo>
                    <a:lnTo>
                      <a:pt x="173" y="2880"/>
                    </a:lnTo>
                    <a:lnTo>
                      <a:pt x="197" y="2875"/>
                    </a:lnTo>
                    <a:lnTo>
                      <a:pt x="223" y="2871"/>
                    </a:lnTo>
                    <a:lnTo>
                      <a:pt x="249" y="2869"/>
                    </a:lnTo>
                    <a:lnTo>
                      <a:pt x="276" y="2867"/>
                    </a:lnTo>
                    <a:lnTo>
                      <a:pt x="304" y="2866"/>
                    </a:lnTo>
                    <a:lnTo>
                      <a:pt x="358" y="2866"/>
                    </a:lnTo>
                    <a:lnTo>
                      <a:pt x="386" y="2866"/>
                    </a:lnTo>
                    <a:lnTo>
                      <a:pt x="411" y="2867"/>
                    </a:lnTo>
                    <a:lnTo>
                      <a:pt x="437" y="2867"/>
                    </a:lnTo>
                    <a:lnTo>
                      <a:pt x="462" y="2869"/>
                    </a:lnTo>
                    <a:lnTo>
                      <a:pt x="485" y="2869"/>
                    </a:lnTo>
                    <a:lnTo>
                      <a:pt x="505" y="2869"/>
                    </a:lnTo>
                    <a:lnTo>
                      <a:pt x="550" y="2869"/>
                    </a:lnTo>
                    <a:lnTo>
                      <a:pt x="596" y="2870"/>
                    </a:lnTo>
                    <a:lnTo>
                      <a:pt x="617" y="2870"/>
                    </a:lnTo>
                    <a:lnTo>
                      <a:pt x="639" y="2869"/>
                    </a:lnTo>
                    <a:lnTo>
                      <a:pt x="660" y="2867"/>
                    </a:lnTo>
                    <a:lnTo>
                      <a:pt x="681" y="2864"/>
                    </a:lnTo>
                    <a:lnTo>
                      <a:pt x="701" y="2858"/>
                    </a:lnTo>
                    <a:lnTo>
                      <a:pt x="719" y="2851"/>
                    </a:lnTo>
                    <a:lnTo>
                      <a:pt x="728" y="2847"/>
                    </a:lnTo>
                    <a:lnTo>
                      <a:pt x="736" y="2842"/>
                    </a:lnTo>
                    <a:lnTo>
                      <a:pt x="744" y="2837"/>
                    </a:lnTo>
                    <a:lnTo>
                      <a:pt x="752" y="2831"/>
                    </a:lnTo>
                    <a:lnTo>
                      <a:pt x="759" y="2823"/>
                    </a:lnTo>
                    <a:lnTo>
                      <a:pt x="766" y="2815"/>
                    </a:lnTo>
                    <a:lnTo>
                      <a:pt x="772" y="2807"/>
                    </a:lnTo>
                    <a:lnTo>
                      <a:pt x="778" y="2798"/>
                    </a:lnTo>
                    <a:lnTo>
                      <a:pt x="783" y="2788"/>
                    </a:lnTo>
                    <a:lnTo>
                      <a:pt x="787" y="2776"/>
                    </a:lnTo>
                    <a:lnTo>
                      <a:pt x="792" y="2764"/>
                    </a:lnTo>
                    <a:lnTo>
                      <a:pt x="796" y="2751"/>
                    </a:lnTo>
                    <a:lnTo>
                      <a:pt x="784" y="2753"/>
                    </a:lnTo>
                    <a:lnTo>
                      <a:pt x="774" y="2755"/>
                    </a:lnTo>
                    <a:lnTo>
                      <a:pt x="766" y="2756"/>
                    </a:lnTo>
                    <a:lnTo>
                      <a:pt x="757" y="2756"/>
                    </a:lnTo>
                    <a:lnTo>
                      <a:pt x="749" y="2756"/>
                    </a:lnTo>
                    <a:lnTo>
                      <a:pt x="744" y="2755"/>
                    </a:lnTo>
                    <a:lnTo>
                      <a:pt x="738" y="2753"/>
                    </a:lnTo>
                    <a:lnTo>
                      <a:pt x="734" y="2751"/>
                    </a:lnTo>
                    <a:lnTo>
                      <a:pt x="730" y="2747"/>
                    </a:lnTo>
                    <a:lnTo>
                      <a:pt x="728" y="2745"/>
                    </a:lnTo>
                    <a:lnTo>
                      <a:pt x="724" y="2736"/>
                    </a:lnTo>
                    <a:lnTo>
                      <a:pt x="722" y="2731"/>
                    </a:lnTo>
                    <a:lnTo>
                      <a:pt x="722" y="2726"/>
                    </a:lnTo>
                    <a:lnTo>
                      <a:pt x="724" y="2714"/>
                    </a:lnTo>
                    <a:lnTo>
                      <a:pt x="725" y="2702"/>
                    </a:lnTo>
                    <a:lnTo>
                      <a:pt x="729" y="2688"/>
                    </a:lnTo>
                    <a:lnTo>
                      <a:pt x="731" y="2674"/>
                    </a:lnTo>
                    <a:lnTo>
                      <a:pt x="735" y="2659"/>
                    </a:lnTo>
                    <a:lnTo>
                      <a:pt x="739" y="2643"/>
                    </a:lnTo>
                    <a:lnTo>
                      <a:pt x="741" y="2629"/>
                    </a:lnTo>
                    <a:lnTo>
                      <a:pt x="743" y="2617"/>
                    </a:lnTo>
                    <a:lnTo>
                      <a:pt x="743" y="2603"/>
                    </a:lnTo>
                    <a:lnTo>
                      <a:pt x="731" y="2593"/>
                    </a:lnTo>
                    <a:lnTo>
                      <a:pt x="720" y="2581"/>
                    </a:lnTo>
                    <a:lnTo>
                      <a:pt x="709" y="2570"/>
                    </a:lnTo>
                    <a:lnTo>
                      <a:pt x="696" y="2561"/>
                    </a:lnTo>
                    <a:lnTo>
                      <a:pt x="683" y="2552"/>
                    </a:lnTo>
                    <a:lnTo>
                      <a:pt x="671" y="2545"/>
                    </a:lnTo>
                    <a:lnTo>
                      <a:pt x="664" y="2543"/>
                    </a:lnTo>
                    <a:lnTo>
                      <a:pt x="658" y="2541"/>
                    </a:lnTo>
                    <a:lnTo>
                      <a:pt x="650" y="2540"/>
                    </a:lnTo>
                    <a:lnTo>
                      <a:pt x="644" y="2540"/>
                    </a:lnTo>
                    <a:lnTo>
                      <a:pt x="638" y="2535"/>
                    </a:lnTo>
                    <a:lnTo>
                      <a:pt x="631" y="2531"/>
                    </a:lnTo>
                    <a:lnTo>
                      <a:pt x="625" y="2528"/>
                    </a:lnTo>
                    <a:lnTo>
                      <a:pt x="619" y="2527"/>
                    </a:lnTo>
                    <a:lnTo>
                      <a:pt x="611" y="2527"/>
                    </a:lnTo>
                    <a:lnTo>
                      <a:pt x="604" y="2527"/>
                    </a:lnTo>
                    <a:lnTo>
                      <a:pt x="596" y="2529"/>
                    </a:lnTo>
                    <a:lnTo>
                      <a:pt x="588" y="2532"/>
                    </a:lnTo>
                    <a:lnTo>
                      <a:pt x="572" y="2538"/>
                    </a:lnTo>
                    <a:lnTo>
                      <a:pt x="555" y="2547"/>
                    </a:lnTo>
                    <a:lnTo>
                      <a:pt x="538" y="2557"/>
                    </a:lnTo>
                    <a:lnTo>
                      <a:pt x="520" y="2567"/>
                    </a:lnTo>
                    <a:lnTo>
                      <a:pt x="501" y="2578"/>
                    </a:lnTo>
                    <a:lnTo>
                      <a:pt x="482" y="2585"/>
                    </a:lnTo>
                    <a:lnTo>
                      <a:pt x="463" y="2591"/>
                    </a:lnTo>
                    <a:lnTo>
                      <a:pt x="454" y="2594"/>
                    </a:lnTo>
                    <a:lnTo>
                      <a:pt x="444" y="2594"/>
                    </a:lnTo>
                    <a:lnTo>
                      <a:pt x="435" y="2595"/>
                    </a:lnTo>
                    <a:lnTo>
                      <a:pt x="426" y="2594"/>
                    </a:lnTo>
                    <a:lnTo>
                      <a:pt x="418" y="2591"/>
                    </a:lnTo>
                    <a:lnTo>
                      <a:pt x="409" y="2589"/>
                    </a:lnTo>
                    <a:lnTo>
                      <a:pt x="399" y="2584"/>
                    </a:lnTo>
                    <a:lnTo>
                      <a:pt x="391" y="2579"/>
                    </a:lnTo>
                    <a:lnTo>
                      <a:pt x="382" y="2570"/>
                    </a:lnTo>
                    <a:lnTo>
                      <a:pt x="373" y="2561"/>
                    </a:lnTo>
                    <a:lnTo>
                      <a:pt x="373" y="2551"/>
                    </a:lnTo>
                    <a:lnTo>
                      <a:pt x="375" y="2541"/>
                    </a:lnTo>
                    <a:lnTo>
                      <a:pt x="377" y="2522"/>
                    </a:lnTo>
                    <a:lnTo>
                      <a:pt x="378" y="2523"/>
                    </a:lnTo>
                    <a:lnTo>
                      <a:pt x="380" y="2524"/>
                    </a:lnTo>
                    <a:lnTo>
                      <a:pt x="383" y="2514"/>
                    </a:lnTo>
                    <a:lnTo>
                      <a:pt x="387" y="2507"/>
                    </a:lnTo>
                    <a:lnTo>
                      <a:pt x="388" y="2499"/>
                    </a:lnTo>
                    <a:lnTo>
                      <a:pt x="388" y="2495"/>
                    </a:lnTo>
                    <a:lnTo>
                      <a:pt x="388" y="2492"/>
                    </a:lnTo>
                    <a:lnTo>
                      <a:pt x="392" y="2489"/>
                    </a:lnTo>
                    <a:lnTo>
                      <a:pt x="397" y="2489"/>
                    </a:lnTo>
                    <a:lnTo>
                      <a:pt x="395" y="2480"/>
                    </a:lnTo>
                    <a:lnTo>
                      <a:pt x="400" y="2479"/>
                    </a:lnTo>
                    <a:lnTo>
                      <a:pt x="401" y="2479"/>
                    </a:lnTo>
                    <a:lnTo>
                      <a:pt x="405" y="2478"/>
                    </a:lnTo>
                    <a:lnTo>
                      <a:pt x="406" y="2469"/>
                    </a:lnTo>
                    <a:lnTo>
                      <a:pt x="410" y="2459"/>
                    </a:lnTo>
                    <a:lnTo>
                      <a:pt x="414" y="2450"/>
                    </a:lnTo>
                    <a:lnTo>
                      <a:pt x="419" y="2441"/>
                    </a:lnTo>
                    <a:lnTo>
                      <a:pt x="430" y="2422"/>
                    </a:lnTo>
                    <a:lnTo>
                      <a:pt x="444" y="2404"/>
                    </a:lnTo>
                    <a:lnTo>
                      <a:pt x="457" y="2387"/>
                    </a:lnTo>
                    <a:lnTo>
                      <a:pt x="468" y="2371"/>
                    </a:lnTo>
                    <a:lnTo>
                      <a:pt x="473" y="2362"/>
                    </a:lnTo>
                    <a:lnTo>
                      <a:pt x="477" y="2355"/>
                    </a:lnTo>
                    <a:lnTo>
                      <a:pt x="480" y="2347"/>
                    </a:lnTo>
                    <a:lnTo>
                      <a:pt x="481" y="2340"/>
                    </a:lnTo>
                    <a:lnTo>
                      <a:pt x="485" y="2341"/>
                    </a:lnTo>
                    <a:lnTo>
                      <a:pt x="490" y="2341"/>
                    </a:lnTo>
                    <a:lnTo>
                      <a:pt x="490" y="2340"/>
                    </a:lnTo>
                    <a:lnTo>
                      <a:pt x="491" y="2337"/>
                    </a:lnTo>
                    <a:lnTo>
                      <a:pt x="496" y="2331"/>
                    </a:lnTo>
                    <a:lnTo>
                      <a:pt x="501" y="2323"/>
                    </a:lnTo>
                    <a:lnTo>
                      <a:pt x="507" y="2314"/>
                    </a:lnTo>
                    <a:lnTo>
                      <a:pt x="515" y="2304"/>
                    </a:lnTo>
                    <a:lnTo>
                      <a:pt x="524" y="2293"/>
                    </a:lnTo>
                    <a:lnTo>
                      <a:pt x="540" y="2270"/>
                    </a:lnTo>
                    <a:lnTo>
                      <a:pt x="557" y="2249"/>
                    </a:lnTo>
                    <a:lnTo>
                      <a:pt x="564" y="2237"/>
                    </a:lnTo>
                    <a:lnTo>
                      <a:pt x="571" y="2228"/>
                    </a:lnTo>
                    <a:lnTo>
                      <a:pt x="576" y="2219"/>
                    </a:lnTo>
                    <a:lnTo>
                      <a:pt x="580" y="2213"/>
                    </a:lnTo>
                    <a:lnTo>
                      <a:pt x="581" y="2211"/>
                    </a:lnTo>
                    <a:lnTo>
                      <a:pt x="581" y="2208"/>
                    </a:lnTo>
                    <a:lnTo>
                      <a:pt x="582" y="2207"/>
                    </a:lnTo>
                    <a:lnTo>
                      <a:pt x="581" y="2206"/>
                    </a:lnTo>
                    <a:lnTo>
                      <a:pt x="576" y="2207"/>
                    </a:lnTo>
                    <a:lnTo>
                      <a:pt x="569" y="2209"/>
                    </a:lnTo>
                    <a:lnTo>
                      <a:pt x="563" y="2213"/>
                    </a:lnTo>
                    <a:lnTo>
                      <a:pt x="555" y="2217"/>
                    </a:lnTo>
                    <a:lnTo>
                      <a:pt x="544" y="2227"/>
                    </a:lnTo>
                    <a:lnTo>
                      <a:pt x="539" y="2232"/>
                    </a:lnTo>
                    <a:lnTo>
                      <a:pt x="534" y="2236"/>
                    </a:lnTo>
                    <a:lnTo>
                      <a:pt x="521" y="2245"/>
                    </a:lnTo>
                    <a:lnTo>
                      <a:pt x="509" y="2254"/>
                    </a:lnTo>
                    <a:lnTo>
                      <a:pt x="495" y="2261"/>
                    </a:lnTo>
                    <a:lnTo>
                      <a:pt x="481" y="2269"/>
                    </a:lnTo>
                    <a:lnTo>
                      <a:pt x="466" y="2275"/>
                    </a:lnTo>
                    <a:lnTo>
                      <a:pt x="437" y="2288"/>
                    </a:lnTo>
                    <a:lnTo>
                      <a:pt x="421" y="2293"/>
                    </a:lnTo>
                    <a:lnTo>
                      <a:pt x="406" y="2297"/>
                    </a:lnTo>
                    <a:lnTo>
                      <a:pt x="391" y="2300"/>
                    </a:lnTo>
                    <a:lnTo>
                      <a:pt x="376" y="2303"/>
                    </a:lnTo>
                    <a:lnTo>
                      <a:pt x="361" y="2306"/>
                    </a:lnTo>
                    <a:lnTo>
                      <a:pt x="347" y="2307"/>
                    </a:lnTo>
                    <a:lnTo>
                      <a:pt x="332" y="2307"/>
                    </a:lnTo>
                    <a:lnTo>
                      <a:pt x="318" y="2307"/>
                    </a:lnTo>
                    <a:lnTo>
                      <a:pt x="304" y="2306"/>
                    </a:lnTo>
                    <a:lnTo>
                      <a:pt x="291" y="2303"/>
                    </a:lnTo>
                    <a:lnTo>
                      <a:pt x="278" y="2300"/>
                    </a:lnTo>
                    <a:lnTo>
                      <a:pt x="266" y="2295"/>
                    </a:lnTo>
                    <a:lnTo>
                      <a:pt x="254" y="2292"/>
                    </a:lnTo>
                    <a:lnTo>
                      <a:pt x="244" y="2285"/>
                    </a:lnTo>
                    <a:lnTo>
                      <a:pt x="234" y="2278"/>
                    </a:lnTo>
                    <a:lnTo>
                      <a:pt x="225" y="2270"/>
                    </a:lnTo>
                    <a:lnTo>
                      <a:pt x="216" y="2260"/>
                    </a:lnTo>
                    <a:lnTo>
                      <a:pt x="209" y="2250"/>
                    </a:lnTo>
                    <a:lnTo>
                      <a:pt x="202" y="2238"/>
                    </a:lnTo>
                    <a:lnTo>
                      <a:pt x="197" y="2226"/>
                    </a:lnTo>
                    <a:lnTo>
                      <a:pt x="194" y="2212"/>
                    </a:lnTo>
                    <a:lnTo>
                      <a:pt x="191" y="2195"/>
                    </a:lnTo>
                    <a:lnTo>
                      <a:pt x="190" y="2179"/>
                    </a:lnTo>
                    <a:lnTo>
                      <a:pt x="190" y="2161"/>
                    </a:lnTo>
                    <a:lnTo>
                      <a:pt x="191" y="2141"/>
                    </a:lnTo>
                    <a:lnTo>
                      <a:pt x="196" y="2135"/>
                    </a:lnTo>
                    <a:lnTo>
                      <a:pt x="200" y="2128"/>
                    </a:lnTo>
                    <a:lnTo>
                      <a:pt x="205" y="2122"/>
                    </a:lnTo>
                    <a:lnTo>
                      <a:pt x="211" y="2117"/>
                    </a:lnTo>
                    <a:lnTo>
                      <a:pt x="225" y="2107"/>
                    </a:lnTo>
                    <a:lnTo>
                      <a:pt x="240" y="2098"/>
                    </a:lnTo>
                    <a:lnTo>
                      <a:pt x="257" y="2090"/>
                    </a:lnTo>
                    <a:lnTo>
                      <a:pt x="276" y="2084"/>
                    </a:lnTo>
                    <a:lnTo>
                      <a:pt x="295" y="2078"/>
                    </a:lnTo>
                    <a:lnTo>
                      <a:pt x="315" y="2071"/>
                    </a:lnTo>
                    <a:lnTo>
                      <a:pt x="356" y="2059"/>
                    </a:lnTo>
                    <a:lnTo>
                      <a:pt x="375" y="2052"/>
                    </a:lnTo>
                    <a:lnTo>
                      <a:pt x="394" y="2045"/>
                    </a:lnTo>
                    <a:lnTo>
                      <a:pt x="412" y="2037"/>
                    </a:lnTo>
                    <a:lnTo>
                      <a:pt x="429" y="2027"/>
                    </a:lnTo>
                    <a:lnTo>
                      <a:pt x="444" y="2017"/>
                    </a:lnTo>
                    <a:lnTo>
                      <a:pt x="450" y="2011"/>
                    </a:lnTo>
                    <a:lnTo>
                      <a:pt x="457" y="2004"/>
                    </a:lnTo>
                    <a:lnTo>
                      <a:pt x="461" y="1996"/>
                    </a:lnTo>
                    <a:lnTo>
                      <a:pt x="466" y="1985"/>
                    </a:lnTo>
                    <a:lnTo>
                      <a:pt x="477" y="1964"/>
                    </a:lnTo>
                    <a:lnTo>
                      <a:pt x="480" y="1954"/>
                    </a:lnTo>
                    <a:lnTo>
                      <a:pt x="482" y="1944"/>
                    </a:lnTo>
                    <a:lnTo>
                      <a:pt x="483" y="1939"/>
                    </a:lnTo>
                    <a:lnTo>
                      <a:pt x="482" y="1934"/>
                    </a:lnTo>
                    <a:lnTo>
                      <a:pt x="481" y="1930"/>
                    </a:lnTo>
                    <a:lnTo>
                      <a:pt x="478" y="1926"/>
                    </a:lnTo>
                    <a:lnTo>
                      <a:pt x="491" y="1918"/>
                    </a:lnTo>
                    <a:lnTo>
                      <a:pt x="505" y="1910"/>
                    </a:lnTo>
                    <a:lnTo>
                      <a:pt x="520" y="1899"/>
                    </a:lnTo>
                    <a:lnTo>
                      <a:pt x="536" y="1888"/>
                    </a:lnTo>
                    <a:lnTo>
                      <a:pt x="553" y="1877"/>
                    </a:lnTo>
                    <a:lnTo>
                      <a:pt x="571" y="1864"/>
                    </a:lnTo>
                    <a:lnTo>
                      <a:pt x="588" y="1853"/>
                    </a:lnTo>
                    <a:lnTo>
                      <a:pt x="606" y="1841"/>
                    </a:lnTo>
                    <a:lnTo>
                      <a:pt x="625" y="1832"/>
                    </a:lnTo>
                    <a:lnTo>
                      <a:pt x="643" y="1823"/>
                    </a:lnTo>
                    <a:lnTo>
                      <a:pt x="662" y="1817"/>
                    </a:lnTo>
                    <a:lnTo>
                      <a:pt x="679" y="1812"/>
                    </a:lnTo>
                    <a:lnTo>
                      <a:pt x="688" y="1811"/>
                    </a:lnTo>
                    <a:lnTo>
                      <a:pt x="696" y="1811"/>
                    </a:lnTo>
                    <a:lnTo>
                      <a:pt x="705" y="1811"/>
                    </a:lnTo>
                    <a:lnTo>
                      <a:pt x="714" y="1811"/>
                    </a:lnTo>
                    <a:lnTo>
                      <a:pt x="721" y="1813"/>
                    </a:lnTo>
                    <a:lnTo>
                      <a:pt x="729" y="1816"/>
                    </a:lnTo>
                    <a:lnTo>
                      <a:pt x="736" y="1820"/>
                    </a:lnTo>
                    <a:lnTo>
                      <a:pt x="744" y="1823"/>
                    </a:lnTo>
                    <a:lnTo>
                      <a:pt x="745" y="1832"/>
                    </a:lnTo>
                    <a:lnTo>
                      <a:pt x="748" y="1840"/>
                    </a:lnTo>
                    <a:lnTo>
                      <a:pt x="750" y="1849"/>
                    </a:lnTo>
                    <a:lnTo>
                      <a:pt x="755" y="1856"/>
                    </a:lnTo>
                    <a:lnTo>
                      <a:pt x="766" y="1872"/>
                    </a:lnTo>
                    <a:lnTo>
                      <a:pt x="776" y="1891"/>
                    </a:lnTo>
                    <a:lnTo>
                      <a:pt x="783" y="1889"/>
                    </a:lnTo>
                    <a:lnTo>
                      <a:pt x="791" y="1889"/>
                    </a:lnTo>
                    <a:lnTo>
                      <a:pt x="805" y="1887"/>
                    </a:lnTo>
                    <a:lnTo>
                      <a:pt x="817" y="1883"/>
                    </a:lnTo>
                    <a:lnTo>
                      <a:pt x="830" y="1880"/>
                    </a:lnTo>
                    <a:lnTo>
                      <a:pt x="835" y="1879"/>
                    </a:lnTo>
                    <a:lnTo>
                      <a:pt x="841" y="1879"/>
                    </a:lnTo>
                    <a:lnTo>
                      <a:pt x="849" y="1880"/>
                    </a:lnTo>
                    <a:lnTo>
                      <a:pt x="855" y="1882"/>
                    </a:lnTo>
                    <a:lnTo>
                      <a:pt x="862" y="1884"/>
                    </a:lnTo>
                    <a:lnTo>
                      <a:pt x="869" y="1889"/>
                    </a:lnTo>
                    <a:lnTo>
                      <a:pt x="877" y="1894"/>
                    </a:lnTo>
                    <a:lnTo>
                      <a:pt x="884" y="1902"/>
                    </a:lnTo>
                    <a:lnTo>
                      <a:pt x="907" y="1959"/>
                    </a:lnTo>
                    <a:lnTo>
                      <a:pt x="924" y="1960"/>
                    </a:lnTo>
                    <a:lnTo>
                      <a:pt x="940" y="1960"/>
                    </a:lnTo>
                    <a:lnTo>
                      <a:pt x="955" y="1961"/>
                    </a:lnTo>
                    <a:lnTo>
                      <a:pt x="969" y="1963"/>
                    </a:lnTo>
                    <a:lnTo>
                      <a:pt x="983" y="1966"/>
                    </a:lnTo>
                    <a:lnTo>
                      <a:pt x="998" y="1970"/>
                    </a:lnTo>
                    <a:lnTo>
                      <a:pt x="1014" y="1975"/>
                    </a:lnTo>
                    <a:lnTo>
                      <a:pt x="1029" y="1984"/>
                    </a:lnTo>
                    <a:lnTo>
                      <a:pt x="1038" y="1980"/>
                    </a:lnTo>
                    <a:lnTo>
                      <a:pt x="1044" y="1977"/>
                    </a:lnTo>
                    <a:lnTo>
                      <a:pt x="1050" y="1974"/>
                    </a:lnTo>
                    <a:lnTo>
                      <a:pt x="1054" y="1972"/>
                    </a:lnTo>
                    <a:lnTo>
                      <a:pt x="1057" y="1968"/>
                    </a:lnTo>
                    <a:lnTo>
                      <a:pt x="1059" y="1965"/>
                    </a:lnTo>
                    <a:lnTo>
                      <a:pt x="1060" y="1959"/>
                    </a:lnTo>
                    <a:lnTo>
                      <a:pt x="1060" y="1951"/>
                    </a:lnTo>
                    <a:lnTo>
                      <a:pt x="1062" y="1942"/>
                    </a:lnTo>
                    <a:lnTo>
                      <a:pt x="1062" y="1939"/>
                    </a:lnTo>
                    <a:lnTo>
                      <a:pt x="1063" y="1934"/>
                    </a:lnTo>
                    <a:lnTo>
                      <a:pt x="1067" y="1927"/>
                    </a:lnTo>
                    <a:lnTo>
                      <a:pt x="1069" y="1921"/>
                    </a:lnTo>
                    <a:lnTo>
                      <a:pt x="1082" y="1913"/>
                    </a:lnTo>
                    <a:lnTo>
                      <a:pt x="1093" y="1906"/>
                    </a:lnTo>
                    <a:lnTo>
                      <a:pt x="1103" y="1898"/>
                    </a:lnTo>
                    <a:lnTo>
                      <a:pt x="1113" y="1891"/>
                    </a:lnTo>
                    <a:lnTo>
                      <a:pt x="1134" y="1877"/>
                    </a:lnTo>
                    <a:lnTo>
                      <a:pt x="1150" y="1863"/>
                    </a:lnTo>
                    <a:lnTo>
                      <a:pt x="1159" y="1855"/>
                    </a:lnTo>
                    <a:lnTo>
                      <a:pt x="1167" y="1846"/>
                    </a:lnTo>
                    <a:lnTo>
                      <a:pt x="1173" y="1837"/>
                    </a:lnTo>
                    <a:lnTo>
                      <a:pt x="1181" y="1827"/>
                    </a:lnTo>
                    <a:lnTo>
                      <a:pt x="1187" y="1817"/>
                    </a:lnTo>
                    <a:lnTo>
                      <a:pt x="1193" y="1804"/>
                    </a:lnTo>
                    <a:lnTo>
                      <a:pt x="1200" y="1792"/>
                    </a:lnTo>
                    <a:lnTo>
                      <a:pt x="1205" y="1778"/>
                    </a:lnTo>
                    <a:lnTo>
                      <a:pt x="1203" y="1767"/>
                    </a:lnTo>
                    <a:lnTo>
                      <a:pt x="1202" y="1756"/>
                    </a:lnTo>
                    <a:lnTo>
                      <a:pt x="1202" y="1740"/>
                    </a:lnTo>
                    <a:lnTo>
                      <a:pt x="1203" y="1731"/>
                    </a:lnTo>
                    <a:lnTo>
                      <a:pt x="1203" y="1725"/>
                    </a:lnTo>
                    <a:lnTo>
                      <a:pt x="1205" y="1718"/>
                    </a:lnTo>
                    <a:lnTo>
                      <a:pt x="1206" y="1712"/>
                    </a:lnTo>
                    <a:lnTo>
                      <a:pt x="1210" y="1702"/>
                    </a:lnTo>
                    <a:lnTo>
                      <a:pt x="1215" y="1693"/>
                    </a:lnTo>
                    <a:lnTo>
                      <a:pt x="1221" y="1686"/>
                    </a:lnTo>
                    <a:lnTo>
                      <a:pt x="1227" y="1679"/>
                    </a:lnTo>
                    <a:lnTo>
                      <a:pt x="1243" y="1668"/>
                    </a:lnTo>
                    <a:lnTo>
                      <a:pt x="1251" y="1662"/>
                    </a:lnTo>
                    <a:lnTo>
                      <a:pt x="1259" y="1654"/>
                    </a:lnTo>
                    <a:lnTo>
                      <a:pt x="1267" y="1645"/>
                    </a:lnTo>
                    <a:lnTo>
                      <a:pt x="1274" y="1636"/>
                    </a:lnTo>
                    <a:lnTo>
                      <a:pt x="1282" y="1625"/>
                    </a:lnTo>
                    <a:lnTo>
                      <a:pt x="1284" y="1619"/>
                    </a:lnTo>
                    <a:lnTo>
                      <a:pt x="1288" y="1611"/>
                    </a:lnTo>
                    <a:lnTo>
                      <a:pt x="1291" y="1594"/>
                    </a:lnTo>
                    <a:lnTo>
                      <a:pt x="1293" y="1578"/>
                    </a:lnTo>
                    <a:lnTo>
                      <a:pt x="1294" y="1545"/>
                    </a:lnTo>
                    <a:lnTo>
                      <a:pt x="1296" y="1511"/>
                    </a:lnTo>
                    <a:lnTo>
                      <a:pt x="1293" y="1478"/>
                    </a:lnTo>
                    <a:lnTo>
                      <a:pt x="1289" y="1445"/>
                    </a:lnTo>
                    <a:lnTo>
                      <a:pt x="1283" y="1412"/>
                    </a:lnTo>
                    <a:lnTo>
                      <a:pt x="1275" y="1381"/>
                    </a:lnTo>
                    <a:lnTo>
                      <a:pt x="1265" y="1352"/>
                    </a:lnTo>
                    <a:lnTo>
                      <a:pt x="1245" y="1331"/>
                    </a:lnTo>
                    <a:lnTo>
                      <a:pt x="1224" y="1312"/>
                    </a:lnTo>
                    <a:lnTo>
                      <a:pt x="1179" y="1276"/>
                    </a:lnTo>
                    <a:lnTo>
                      <a:pt x="1156" y="1258"/>
                    </a:lnTo>
                    <a:lnTo>
                      <a:pt x="1135" y="1241"/>
                    </a:lnTo>
                    <a:lnTo>
                      <a:pt x="1111" y="1226"/>
                    </a:lnTo>
                    <a:lnTo>
                      <a:pt x="1087" y="1212"/>
                    </a:lnTo>
                    <a:lnTo>
                      <a:pt x="1063" y="1198"/>
                    </a:lnTo>
                    <a:lnTo>
                      <a:pt x="1039" y="1190"/>
                    </a:lnTo>
                    <a:lnTo>
                      <a:pt x="1014" y="1181"/>
                    </a:lnTo>
                    <a:lnTo>
                      <a:pt x="1001" y="1178"/>
                    </a:lnTo>
                    <a:lnTo>
                      <a:pt x="988" y="1176"/>
                    </a:lnTo>
                    <a:lnTo>
                      <a:pt x="974" y="1173"/>
                    </a:lnTo>
                    <a:lnTo>
                      <a:pt x="962" y="1172"/>
                    </a:lnTo>
                    <a:lnTo>
                      <a:pt x="948" y="1172"/>
                    </a:lnTo>
                    <a:lnTo>
                      <a:pt x="934" y="1172"/>
                    </a:lnTo>
                    <a:lnTo>
                      <a:pt x="920" y="1173"/>
                    </a:lnTo>
                    <a:lnTo>
                      <a:pt x="906" y="1174"/>
                    </a:lnTo>
                    <a:lnTo>
                      <a:pt x="892" y="1177"/>
                    </a:lnTo>
                    <a:lnTo>
                      <a:pt x="877" y="1181"/>
                    </a:lnTo>
                    <a:lnTo>
                      <a:pt x="864" y="1187"/>
                    </a:lnTo>
                    <a:lnTo>
                      <a:pt x="850" y="1192"/>
                    </a:lnTo>
                    <a:lnTo>
                      <a:pt x="839" y="1196"/>
                    </a:lnTo>
                    <a:lnTo>
                      <a:pt x="826" y="1197"/>
                    </a:lnTo>
                    <a:lnTo>
                      <a:pt x="821" y="1197"/>
                    </a:lnTo>
                    <a:lnTo>
                      <a:pt x="815" y="1196"/>
                    </a:lnTo>
                    <a:lnTo>
                      <a:pt x="810" y="1195"/>
                    </a:lnTo>
                    <a:lnTo>
                      <a:pt x="805" y="1192"/>
                    </a:lnTo>
                    <a:lnTo>
                      <a:pt x="798" y="1188"/>
                    </a:lnTo>
                    <a:lnTo>
                      <a:pt x="793" y="1185"/>
                    </a:lnTo>
                    <a:lnTo>
                      <a:pt x="788" y="1179"/>
                    </a:lnTo>
                    <a:lnTo>
                      <a:pt x="782" y="1173"/>
                    </a:lnTo>
                    <a:lnTo>
                      <a:pt x="779" y="1159"/>
                    </a:lnTo>
                    <a:lnTo>
                      <a:pt x="777" y="1147"/>
                    </a:lnTo>
                    <a:lnTo>
                      <a:pt x="774" y="1134"/>
                    </a:lnTo>
                    <a:lnTo>
                      <a:pt x="773" y="1120"/>
                    </a:lnTo>
                    <a:lnTo>
                      <a:pt x="773" y="1092"/>
                    </a:lnTo>
                    <a:lnTo>
                      <a:pt x="776" y="1066"/>
                    </a:lnTo>
                    <a:lnTo>
                      <a:pt x="779" y="1036"/>
                    </a:lnTo>
                    <a:lnTo>
                      <a:pt x="786" y="1009"/>
                    </a:lnTo>
                    <a:lnTo>
                      <a:pt x="793" y="981"/>
                    </a:lnTo>
                    <a:lnTo>
                      <a:pt x="802" y="953"/>
                    </a:lnTo>
                    <a:lnTo>
                      <a:pt x="812" y="926"/>
                    </a:lnTo>
                    <a:lnTo>
                      <a:pt x="824" y="899"/>
                    </a:lnTo>
                    <a:lnTo>
                      <a:pt x="835" y="872"/>
                    </a:lnTo>
                    <a:lnTo>
                      <a:pt x="848" y="845"/>
                    </a:lnTo>
                    <a:lnTo>
                      <a:pt x="859" y="821"/>
                    </a:lnTo>
                    <a:lnTo>
                      <a:pt x="872" y="796"/>
                    </a:lnTo>
                    <a:lnTo>
                      <a:pt x="877" y="785"/>
                    </a:lnTo>
                    <a:lnTo>
                      <a:pt x="883" y="773"/>
                    </a:lnTo>
                    <a:lnTo>
                      <a:pt x="895" y="751"/>
                    </a:lnTo>
                    <a:lnTo>
                      <a:pt x="896" y="744"/>
                    </a:lnTo>
                    <a:lnTo>
                      <a:pt x="897" y="739"/>
                    </a:lnTo>
                    <a:lnTo>
                      <a:pt x="900" y="730"/>
                    </a:lnTo>
                    <a:lnTo>
                      <a:pt x="901" y="724"/>
                    </a:lnTo>
                    <a:lnTo>
                      <a:pt x="901" y="718"/>
                    </a:lnTo>
                    <a:lnTo>
                      <a:pt x="901" y="708"/>
                    </a:lnTo>
                    <a:lnTo>
                      <a:pt x="901" y="701"/>
                    </a:lnTo>
                    <a:lnTo>
                      <a:pt x="901" y="694"/>
                    </a:lnTo>
                    <a:lnTo>
                      <a:pt x="903" y="691"/>
                    </a:lnTo>
                    <a:lnTo>
                      <a:pt x="901" y="689"/>
                    </a:lnTo>
                    <a:lnTo>
                      <a:pt x="898" y="686"/>
                    </a:lnTo>
                    <a:lnTo>
                      <a:pt x="893" y="683"/>
                    </a:lnTo>
                    <a:lnTo>
                      <a:pt x="888" y="681"/>
                    </a:lnTo>
                    <a:lnTo>
                      <a:pt x="882" y="680"/>
                    </a:lnTo>
                    <a:lnTo>
                      <a:pt x="874" y="677"/>
                    </a:lnTo>
                    <a:lnTo>
                      <a:pt x="858" y="673"/>
                    </a:lnTo>
                    <a:lnTo>
                      <a:pt x="841" y="668"/>
                    </a:lnTo>
                    <a:lnTo>
                      <a:pt x="824" y="662"/>
                    </a:lnTo>
                    <a:lnTo>
                      <a:pt x="816" y="658"/>
                    </a:lnTo>
                    <a:lnTo>
                      <a:pt x="810" y="653"/>
                    </a:lnTo>
                    <a:lnTo>
                      <a:pt x="803" y="649"/>
                    </a:lnTo>
                    <a:lnTo>
                      <a:pt x="797" y="644"/>
                    </a:lnTo>
                    <a:lnTo>
                      <a:pt x="793" y="646"/>
                    </a:lnTo>
                    <a:lnTo>
                      <a:pt x="790" y="647"/>
                    </a:lnTo>
                    <a:lnTo>
                      <a:pt x="779" y="653"/>
                    </a:lnTo>
                    <a:lnTo>
                      <a:pt x="769" y="661"/>
                    </a:lnTo>
                    <a:lnTo>
                      <a:pt x="759" y="670"/>
                    </a:lnTo>
                    <a:lnTo>
                      <a:pt x="749" y="678"/>
                    </a:lnTo>
                    <a:lnTo>
                      <a:pt x="739" y="687"/>
                    </a:lnTo>
                    <a:lnTo>
                      <a:pt x="730" y="696"/>
                    </a:lnTo>
                    <a:lnTo>
                      <a:pt x="722" y="704"/>
                    </a:lnTo>
                    <a:lnTo>
                      <a:pt x="706" y="711"/>
                    </a:lnTo>
                    <a:lnTo>
                      <a:pt x="691" y="719"/>
                    </a:lnTo>
                    <a:lnTo>
                      <a:pt x="660" y="733"/>
                    </a:lnTo>
                    <a:lnTo>
                      <a:pt x="630" y="747"/>
                    </a:lnTo>
                    <a:lnTo>
                      <a:pt x="600" y="759"/>
                    </a:lnTo>
                    <a:lnTo>
                      <a:pt x="571" y="773"/>
                    </a:lnTo>
                    <a:lnTo>
                      <a:pt x="557" y="781"/>
                    </a:lnTo>
                    <a:lnTo>
                      <a:pt x="542" y="790"/>
                    </a:lnTo>
                    <a:lnTo>
                      <a:pt x="529" y="799"/>
                    </a:lnTo>
                    <a:lnTo>
                      <a:pt x="515" y="810"/>
                    </a:lnTo>
                    <a:lnTo>
                      <a:pt x="502" y="821"/>
                    </a:lnTo>
                    <a:lnTo>
                      <a:pt x="490" y="833"/>
                    </a:lnTo>
                    <a:lnTo>
                      <a:pt x="480" y="837"/>
                    </a:lnTo>
                    <a:lnTo>
                      <a:pt x="471" y="839"/>
                    </a:lnTo>
                    <a:lnTo>
                      <a:pt x="462" y="840"/>
                    </a:lnTo>
                    <a:lnTo>
                      <a:pt x="454" y="842"/>
                    </a:lnTo>
                    <a:lnTo>
                      <a:pt x="447" y="842"/>
                    </a:lnTo>
                    <a:lnTo>
                      <a:pt x="439" y="840"/>
                    </a:lnTo>
                    <a:lnTo>
                      <a:pt x="431" y="839"/>
                    </a:lnTo>
                    <a:lnTo>
                      <a:pt x="424" y="837"/>
                    </a:lnTo>
                    <a:lnTo>
                      <a:pt x="418" y="834"/>
                    </a:lnTo>
                    <a:lnTo>
                      <a:pt x="411" y="830"/>
                    </a:lnTo>
                    <a:lnTo>
                      <a:pt x="399" y="821"/>
                    </a:lnTo>
                    <a:lnTo>
                      <a:pt x="387" y="810"/>
                    </a:lnTo>
                    <a:lnTo>
                      <a:pt x="377" y="799"/>
                    </a:lnTo>
                    <a:lnTo>
                      <a:pt x="367" y="785"/>
                    </a:lnTo>
                    <a:lnTo>
                      <a:pt x="357" y="770"/>
                    </a:lnTo>
                    <a:lnTo>
                      <a:pt x="339" y="740"/>
                    </a:lnTo>
                    <a:lnTo>
                      <a:pt x="324" y="711"/>
                    </a:lnTo>
                    <a:lnTo>
                      <a:pt x="315" y="699"/>
                    </a:lnTo>
                    <a:lnTo>
                      <a:pt x="307" y="687"/>
                    </a:lnTo>
                    <a:lnTo>
                      <a:pt x="302" y="689"/>
                    </a:lnTo>
                    <a:lnTo>
                      <a:pt x="299" y="692"/>
                    </a:lnTo>
                    <a:lnTo>
                      <a:pt x="295" y="696"/>
                    </a:lnTo>
                    <a:lnTo>
                      <a:pt x="292" y="704"/>
                    </a:lnTo>
                    <a:lnTo>
                      <a:pt x="286" y="716"/>
                    </a:lnTo>
                    <a:lnTo>
                      <a:pt x="282" y="723"/>
                    </a:lnTo>
                    <a:lnTo>
                      <a:pt x="280" y="728"/>
                    </a:lnTo>
                    <a:lnTo>
                      <a:pt x="273" y="737"/>
                    </a:lnTo>
                    <a:lnTo>
                      <a:pt x="264" y="744"/>
                    </a:lnTo>
                    <a:lnTo>
                      <a:pt x="256" y="752"/>
                    </a:lnTo>
                    <a:lnTo>
                      <a:pt x="245" y="759"/>
                    </a:lnTo>
                    <a:lnTo>
                      <a:pt x="225" y="775"/>
                    </a:lnTo>
                    <a:lnTo>
                      <a:pt x="215" y="782"/>
                    </a:lnTo>
                    <a:lnTo>
                      <a:pt x="206" y="791"/>
                    </a:lnTo>
                    <a:lnTo>
                      <a:pt x="197" y="799"/>
                    </a:lnTo>
                    <a:lnTo>
                      <a:pt x="191" y="806"/>
                    </a:lnTo>
                    <a:lnTo>
                      <a:pt x="185" y="816"/>
                    </a:lnTo>
                    <a:lnTo>
                      <a:pt x="182" y="825"/>
                    </a:lnTo>
                    <a:lnTo>
                      <a:pt x="180" y="835"/>
                    </a:lnTo>
                    <a:lnTo>
                      <a:pt x="180" y="840"/>
                    </a:lnTo>
                    <a:lnTo>
                      <a:pt x="181" y="845"/>
                    </a:lnTo>
                    <a:lnTo>
                      <a:pt x="182" y="852"/>
                    </a:lnTo>
                    <a:lnTo>
                      <a:pt x="185" y="858"/>
                    </a:lnTo>
                    <a:lnTo>
                      <a:pt x="189" y="863"/>
                    </a:lnTo>
                    <a:lnTo>
                      <a:pt x="191" y="869"/>
                    </a:lnTo>
                    <a:lnTo>
                      <a:pt x="190" y="882"/>
                    </a:lnTo>
                    <a:lnTo>
                      <a:pt x="187" y="894"/>
                    </a:lnTo>
                    <a:lnTo>
                      <a:pt x="183" y="905"/>
                    </a:lnTo>
                    <a:lnTo>
                      <a:pt x="178" y="915"/>
                    </a:lnTo>
                    <a:lnTo>
                      <a:pt x="172" y="924"/>
                    </a:lnTo>
                    <a:lnTo>
                      <a:pt x="166" y="933"/>
                    </a:lnTo>
                    <a:lnTo>
                      <a:pt x="152" y="950"/>
                    </a:lnTo>
                    <a:lnTo>
                      <a:pt x="138" y="967"/>
                    </a:lnTo>
                    <a:lnTo>
                      <a:pt x="125" y="983"/>
                    </a:lnTo>
                    <a:lnTo>
                      <a:pt x="120" y="992"/>
                    </a:lnTo>
                    <a:lnTo>
                      <a:pt x="115" y="1001"/>
                    </a:lnTo>
                    <a:lnTo>
                      <a:pt x="111" y="1011"/>
                    </a:lnTo>
                    <a:lnTo>
                      <a:pt x="109" y="1021"/>
                    </a:lnTo>
                    <a:lnTo>
                      <a:pt x="111" y="1025"/>
                    </a:lnTo>
                    <a:lnTo>
                      <a:pt x="114" y="1031"/>
                    </a:lnTo>
                    <a:lnTo>
                      <a:pt x="115" y="1039"/>
                    </a:lnTo>
                    <a:lnTo>
                      <a:pt x="118" y="1048"/>
                    </a:lnTo>
                    <a:lnTo>
                      <a:pt x="120" y="1058"/>
                    </a:lnTo>
                    <a:lnTo>
                      <a:pt x="123" y="1069"/>
                    </a:lnTo>
                    <a:lnTo>
                      <a:pt x="128" y="1092"/>
                    </a:lnTo>
                    <a:lnTo>
                      <a:pt x="130" y="1116"/>
                    </a:lnTo>
                    <a:lnTo>
                      <a:pt x="132" y="1126"/>
                    </a:lnTo>
                    <a:lnTo>
                      <a:pt x="132" y="1136"/>
                    </a:lnTo>
                    <a:lnTo>
                      <a:pt x="132" y="1147"/>
                    </a:lnTo>
                    <a:lnTo>
                      <a:pt x="130" y="1154"/>
                    </a:lnTo>
                    <a:lnTo>
                      <a:pt x="129" y="1160"/>
                    </a:lnTo>
                    <a:lnTo>
                      <a:pt x="128" y="1164"/>
                    </a:lnTo>
                    <a:lnTo>
                      <a:pt x="125" y="1155"/>
                    </a:lnTo>
                    <a:lnTo>
                      <a:pt x="123" y="1148"/>
                    </a:lnTo>
                    <a:lnTo>
                      <a:pt x="120" y="1142"/>
                    </a:lnTo>
                    <a:lnTo>
                      <a:pt x="119" y="1135"/>
                    </a:lnTo>
                    <a:lnTo>
                      <a:pt x="115" y="1126"/>
                    </a:lnTo>
                    <a:lnTo>
                      <a:pt x="114" y="1117"/>
                    </a:lnTo>
                    <a:lnTo>
                      <a:pt x="109" y="1104"/>
                    </a:lnTo>
                    <a:lnTo>
                      <a:pt x="108" y="1096"/>
                    </a:lnTo>
                    <a:lnTo>
                      <a:pt x="105" y="1086"/>
                    </a:lnTo>
                    <a:lnTo>
                      <a:pt x="102" y="1085"/>
                    </a:lnTo>
                    <a:lnTo>
                      <a:pt x="99" y="1083"/>
                    </a:lnTo>
                    <a:lnTo>
                      <a:pt x="99" y="1095"/>
                    </a:lnTo>
                    <a:lnTo>
                      <a:pt x="97" y="1106"/>
                    </a:lnTo>
                    <a:lnTo>
                      <a:pt x="95" y="1120"/>
                    </a:lnTo>
                    <a:lnTo>
                      <a:pt x="92" y="1133"/>
                    </a:lnTo>
                    <a:lnTo>
                      <a:pt x="90" y="1147"/>
                    </a:lnTo>
                    <a:lnTo>
                      <a:pt x="85" y="1159"/>
                    </a:lnTo>
                    <a:lnTo>
                      <a:pt x="80" y="1171"/>
                    </a:lnTo>
                    <a:lnTo>
                      <a:pt x="73" y="1181"/>
                    </a:lnTo>
                    <a:lnTo>
                      <a:pt x="73" y="1173"/>
                    </a:lnTo>
                    <a:lnTo>
                      <a:pt x="73" y="1171"/>
                    </a:lnTo>
                    <a:lnTo>
                      <a:pt x="73" y="1166"/>
                    </a:lnTo>
                    <a:lnTo>
                      <a:pt x="73" y="1158"/>
                    </a:lnTo>
                    <a:lnTo>
                      <a:pt x="75" y="1154"/>
                    </a:lnTo>
                    <a:lnTo>
                      <a:pt x="75" y="1149"/>
                    </a:lnTo>
                    <a:lnTo>
                      <a:pt x="75" y="1143"/>
                    </a:lnTo>
                    <a:lnTo>
                      <a:pt x="76" y="1135"/>
                    </a:lnTo>
                    <a:lnTo>
                      <a:pt x="77" y="1128"/>
                    </a:lnTo>
                    <a:lnTo>
                      <a:pt x="77" y="1119"/>
                    </a:lnTo>
                    <a:lnTo>
                      <a:pt x="72" y="1119"/>
                    </a:lnTo>
                    <a:lnTo>
                      <a:pt x="68" y="1121"/>
                    </a:lnTo>
                    <a:lnTo>
                      <a:pt x="65" y="1123"/>
                    </a:lnTo>
                    <a:lnTo>
                      <a:pt x="62" y="1125"/>
                    </a:lnTo>
                    <a:lnTo>
                      <a:pt x="57" y="1133"/>
                    </a:lnTo>
                    <a:lnTo>
                      <a:pt x="52" y="1139"/>
                    </a:lnTo>
                    <a:lnTo>
                      <a:pt x="48" y="1147"/>
                    </a:lnTo>
                    <a:lnTo>
                      <a:pt x="43" y="1153"/>
                    </a:lnTo>
                    <a:lnTo>
                      <a:pt x="39" y="1154"/>
                    </a:lnTo>
                    <a:lnTo>
                      <a:pt x="35" y="1157"/>
                    </a:lnTo>
                    <a:lnTo>
                      <a:pt x="32" y="1157"/>
                    </a:lnTo>
                    <a:lnTo>
                      <a:pt x="27" y="1157"/>
                    </a:lnTo>
                    <a:lnTo>
                      <a:pt x="25" y="1154"/>
                    </a:lnTo>
                    <a:lnTo>
                      <a:pt x="25" y="1152"/>
                    </a:lnTo>
                    <a:lnTo>
                      <a:pt x="30" y="1149"/>
                    </a:lnTo>
                    <a:lnTo>
                      <a:pt x="32" y="1145"/>
                    </a:lnTo>
                    <a:lnTo>
                      <a:pt x="33" y="1140"/>
                    </a:lnTo>
                    <a:lnTo>
                      <a:pt x="37" y="1134"/>
                    </a:lnTo>
                    <a:lnTo>
                      <a:pt x="38" y="1130"/>
                    </a:lnTo>
                    <a:lnTo>
                      <a:pt x="39" y="1128"/>
                    </a:lnTo>
                    <a:lnTo>
                      <a:pt x="39" y="1124"/>
                    </a:lnTo>
                    <a:lnTo>
                      <a:pt x="37" y="1121"/>
                    </a:lnTo>
                    <a:lnTo>
                      <a:pt x="32" y="1125"/>
                    </a:lnTo>
                    <a:lnTo>
                      <a:pt x="24" y="1130"/>
                    </a:lnTo>
                    <a:lnTo>
                      <a:pt x="18" y="1133"/>
                    </a:lnTo>
                    <a:lnTo>
                      <a:pt x="14" y="1134"/>
                    </a:lnTo>
                    <a:lnTo>
                      <a:pt x="10" y="1134"/>
                    </a:lnTo>
                    <a:lnTo>
                      <a:pt x="18" y="1124"/>
                    </a:lnTo>
                    <a:lnTo>
                      <a:pt x="27" y="1112"/>
                    </a:lnTo>
                    <a:lnTo>
                      <a:pt x="44" y="1091"/>
                    </a:lnTo>
                    <a:lnTo>
                      <a:pt x="54" y="1080"/>
                    </a:lnTo>
                    <a:lnTo>
                      <a:pt x="62" y="1069"/>
                    </a:lnTo>
                    <a:lnTo>
                      <a:pt x="68" y="1059"/>
                    </a:lnTo>
                    <a:lnTo>
                      <a:pt x="73" y="1050"/>
                    </a:lnTo>
                    <a:lnTo>
                      <a:pt x="76" y="1057"/>
                    </a:lnTo>
                    <a:lnTo>
                      <a:pt x="78" y="1063"/>
                    </a:lnTo>
                    <a:lnTo>
                      <a:pt x="84" y="1062"/>
                    </a:lnTo>
                    <a:lnTo>
                      <a:pt x="87" y="1062"/>
                    </a:lnTo>
                    <a:lnTo>
                      <a:pt x="87" y="1058"/>
                    </a:lnTo>
                    <a:lnTo>
                      <a:pt x="86" y="1054"/>
                    </a:lnTo>
                    <a:lnTo>
                      <a:pt x="84" y="1045"/>
                    </a:lnTo>
                    <a:lnTo>
                      <a:pt x="81" y="1042"/>
                    </a:lnTo>
                    <a:lnTo>
                      <a:pt x="80" y="1036"/>
                    </a:lnTo>
                    <a:lnTo>
                      <a:pt x="78" y="1034"/>
                    </a:lnTo>
                    <a:lnTo>
                      <a:pt x="78" y="1031"/>
                    </a:lnTo>
                    <a:lnTo>
                      <a:pt x="87" y="1019"/>
                    </a:lnTo>
                    <a:lnTo>
                      <a:pt x="97" y="1006"/>
                    </a:lnTo>
                    <a:lnTo>
                      <a:pt x="116" y="977"/>
                    </a:lnTo>
                    <a:lnTo>
                      <a:pt x="127" y="963"/>
                    </a:lnTo>
                    <a:lnTo>
                      <a:pt x="135" y="948"/>
                    </a:lnTo>
                    <a:lnTo>
                      <a:pt x="143" y="934"/>
                    </a:lnTo>
                    <a:lnTo>
                      <a:pt x="152" y="921"/>
                    </a:lnTo>
                    <a:lnTo>
                      <a:pt x="153" y="921"/>
                    </a:lnTo>
                    <a:lnTo>
                      <a:pt x="156" y="923"/>
                    </a:lnTo>
                    <a:lnTo>
                      <a:pt x="157" y="915"/>
                    </a:lnTo>
                    <a:lnTo>
                      <a:pt x="158" y="907"/>
                    </a:lnTo>
                    <a:lnTo>
                      <a:pt x="163" y="892"/>
                    </a:lnTo>
                    <a:lnTo>
                      <a:pt x="168" y="877"/>
                    </a:lnTo>
                    <a:lnTo>
                      <a:pt x="171" y="869"/>
                    </a:lnTo>
                    <a:lnTo>
                      <a:pt x="172" y="861"/>
                    </a:lnTo>
                    <a:lnTo>
                      <a:pt x="170" y="853"/>
                    </a:lnTo>
                    <a:lnTo>
                      <a:pt x="167" y="844"/>
                    </a:lnTo>
                    <a:lnTo>
                      <a:pt x="167" y="837"/>
                    </a:lnTo>
                    <a:lnTo>
                      <a:pt x="166" y="830"/>
                    </a:lnTo>
                    <a:lnTo>
                      <a:pt x="166" y="823"/>
                    </a:lnTo>
                    <a:lnTo>
                      <a:pt x="167" y="818"/>
                    </a:lnTo>
                    <a:lnTo>
                      <a:pt x="170" y="806"/>
                    </a:lnTo>
                    <a:lnTo>
                      <a:pt x="173" y="796"/>
                    </a:lnTo>
                    <a:lnTo>
                      <a:pt x="180" y="787"/>
                    </a:lnTo>
                    <a:lnTo>
                      <a:pt x="186" y="778"/>
                    </a:lnTo>
                    <a:lnTo>
                      <a:pt x="195" y="771"/>
                    </a:lnTo>
                    <a:lnTo>
                      <a:pt x="204" y="763"/>
                    </a:lnTo>
                    <a:lnTo>
                      <a:pt x="214" y="756"/>
                    </a:lnTo>
                    <a:lnTo>
                      <a:pt x="234" y="739"/>
                    </a:lnTo>
                    <a:lnTo>
                      <a:pt x="245" y="730"/>
                    </a:lnTo>
                    <a:lnTo>
                      <a:pt x="256" y="720"/>
                    </a:lnTo>
                    <a:lnTo>
                      <a:pt x="266" y="709"/>
                    </a:lnTo>
                    <a:lnTo>
                      <a:pt x="275" y="695"/>
                    </a:lnTo>
                    <a:lnTo>
                      <a:pt x="277" y="689"/>
                    </a:lnTo>
                    <a:lnTo>
                      <a:pt x="278" y="675"/>
                    </a:lnTo>
                    <a:lnTo>
                      <a:pt x="278" y="668"/>
                    </a:lnTo>
                    <a:lnTo>
                      <a:pt x="277" y="653"/>
                    </a:lnTo>
                    <a:lnTo>
                      <a:pt x="272" y="639"/>
                    </a:lnTo>
                    <a:lnTo>
                      <a:pt x="266" y="624"/>
                    </a:lnTo>
                    <a:lnTo>
                      <a:pt x="258" y="609"/>
                    </a:lnTo>
                    <a:lnTo>
                      <a:pt x="249" y="594"/>
                    </a:lnTo>
                    <a:lnTo>
                      <a:pt x="240" y="578"/>
                    </a:lnTo>
                    <a:lnTo>
                      <a:pt x="219" y="548"/>
                    </a:lnTo>
                    <a:lnTo>
                      <a:pt x="200" y="518"/>
                    </a:lnTo>
                    <a:lnTo>
                      <a:pt x="191" y="504"/>
                    </a:lnTo>
                    <a:lnTo>
                      <a:pt x="183" y="490"/>
                    </a:lnTo>
                    <a:lnTo>
                      <a:pt x="178" y="476"/>
                    </a:lnTo>
                    <a:lnTo>
                      <a:pt x="173" y="462"/>
                    </a:lnTo>
                    <a:lnTo>
                      <a:pt x="201" y="438"/>
                    </a:lnTo>
                    <a:lnTo>
                      <a:pt x="229" y="413"/>
                    </a:lnTo>
                    <a:lnTo>
                      <a:pt x="287" y="363"/>
                    </a:lnTo>
                    <a:lnTo>
                      <a:pt x="345" y="314"/>
                    </a:lnTo>
                    <a:lnTo>
                      <a:pt x="375" y="290"/>
                    </a:lnTo>
                    <a:lnTo>
                      <a:pt x="405" y="266"/>
                    </a:lnTo>
                    <a:lnTo>
                      <a:pt x="414" y="261"/>
                    </a:lnTo>
                    <a:lnTo>
                      <a:pt x="423" y="255"/>
                    </a:lnTo>
                    <a:lnTo>
                      <a:pt x="440" y="241"/>
                    </a:lnTo>
                    <a:lnTo>
                      <a:pt x="448" y="233"/>
                    </a:lnTo>
                    <a:lnTo>
                      <a:pt x="456" y="225"/>
                    </a:lnTo>
                    <a:lnTo>
                      <a:pt x="463" y="219"/>
                    </a:lnTo>
                    <a:lnTo>
                      <a:pt x="471" y="214"/>
                    </a:lnTo>
                    <a:lnTo>
                      <a:pt x="472" y="215"/>
                    </a:lnTo>
                    <a:lnTo>
                      <a:pt x="474" y="218"/>
                    </a:lnTo>
                    <a:lnTo>
                      <a:pt x="476" y="215"/>
                    </a:lnTo>
                    <a:lnTo>
                      <a:pt x="477" y="214"/>
                    </a:lnTo>
                    <a:lnTo>
                      <a:pt x="478" y="212"/>
                    </a:lnTo>
                    <a:lnTo>
                      <a:pt x="480" y="208"/>
                    </a:lnTo>
                    <a:lnTo>
                      <a:pt x="482" y="209"/>
                    </a:lnTo>
                    <a:lnTo>
                      <a:pt x="485" y="209"/>
                    </a:lnTo>
                    <a:lnTo>
                      <a:pt x="487" y="206"/>
                    </a:lnTo>
                    <a:lnTo>
                      <a:pt x="490" y="203"/>
                    </a:lnTo>
                    <a:lnTo>
                      <a:pt x="491" y="199"/>
                    </a:lnTo>
                    <a:lnTo>
                      <a:pt x="502" y="198"/>
                    </a:lnTo>
                    <a:lnTo>
                      <a:pt x="504" y="189"/>
                    </a:lnTo>
                    <a:lnTo>
                      <a:pt x="512" y="188"/>
                    </a:lnTo>
                    <a:lnTo>
                      <a:pt x="512" y="184"/>
                    </a:lnTo>
                    <a:lnTo>
                      <a:pt x="514" y="180"/>
                    </a:lnTo>
                    <a:lnTo>
                      <a:pt x="514" y="179"/>
                    </a:lnTo>
                    <a:lnTo>
                      <a:pt x="516" y="177"/>
                    </a:lnTo>
                    <a:lnTo>
                      <a:pt x="516" y="181"/>
                    </a:lnTo>
                    <a:lnTo>
                      <a:pt x="518" y="185"/>
                    </a:lnTo>
                    <a:lnTo>
                      <a:pt x="524" y="179"/>
                    </a:lnTo>
                    <a:lnTo>
                      <a:pt x="530" y="172"/>
                    </a:lnTo>
                    <a:lnTo>
                      <a:pt x="536" y="166"/>
                    </a:lnTo>
                    <a:lnTo>
                      <a:pt x="540" y="163"/>
                    </a:lnTo>
                    <a:lnTo>
                      <a:pt x="545" y="161"/>
                    </a:lnTo>
                    <a:lnTo>
                      <a:pt x="545" y="158"/>
                    </a:lnTo>
                    <a:lnTo>
                      <a:pt x="547" y="156"/>
                    </a:lnTo>
                    <a:lnTo>
                      <a:pt x="554" y="153"/>
                    </a:lnTo>
                    <a:lnTo>
                      <a:pt x="563" y="150"/>
                    </a:lnTo>
                    <a:lnTo>
                      <a:pt x="572" y="145"/>
                    </a:lnTo>
                    <a:lnTo>
                      <a:pt x="581" y="139"/>
                    </a:lnTo>
                    <a:lnTo>
                      <a:pt x="600" y="126"/>
                    </a:lnTo>
                    <a:lnTo>
                      <a:pt x="620" y="110"/>
                    </a:lnTo>
                    <a:lnTo>
                      <a:pt x="640" y="94"/>
                    </a:lnTo>
                    <a:lnTo>
                      <a:pt x="660" y="79"/>
                    </a:lnTo>
                    <a:lnTo>
                      <a:pt x="681" y="66"/>
                    </a:lnTo>
                    <a:lnTo>
                      <a:pt x="690" y="60"/>
                    </a:lnTo>
                    <a:lnTo>
                      <a:pt x="700" y="56"/>
                    </a:lnTo>
                    <a:lnTo>
                      <a:pt x="705" y="47"/>
                    </a:lnTo>
                    <a:lnTo>
                      <a:pt x="711" y="38"/>
                    </a:lnTo>
                    <a:lnTo>
                      <a:pt x="720" y="31"/>
                    </a:lnTo>
                    <a:lnTo>
                      <a:pt x="730" y="24"/>
                    </a:lnTo>
                    <a:lnTo>
                      <a:pt x="741" y="18"/>
                    </a:lnTo>
                    <a:lnTo>
                      <a:pt x="754" y="12"/>
                    </a:lnTo>
                    <a:lnTo>
                      <a:pt x="768" y="7"/>
                    </a:lnTo>
                    <a:lnTo>
                      <a:pt x="782" y="4"/>
                    </a:lnTo>
                    <a:lnTo>
                      <a:pt x="797" y="2"/>
                    </a:lnTo>
                    <a:lnTo>
                      <a:pt x="812" y="0"/>
                    </a:lnTo>
                    <a:lnTo>
                      <a:pt x="826" y="2"/>
                    </a:lnTo>
                    <a:lnTo>
                      <a:pt x="840" y="3"/>
                    </a:lnTo>
                    <a:lnTo>
                      <a:pt x="853" y="7"/>
                    </a:lnTo>
                    <a:lnTo>
                      <a:pt x="865" y="13"/>
                    </a:lnTo>
                    <a:lnTo>
                      <a:pt x="876" y="21"/>
                    </a:lnTo>
                    <a:lnTo>
                      <a:pt x="881" y="24"/>
                    </a:lnTo>
                    <a:lnTo>
                      <a:pt x="884" y="29"/>
                    </a:lnTo>
                    <a:lnTo>
                      <a:pt x="906" y="84"/>
                    </a:lnTo>
                    <a:lnTo>
                      <a:pt x="929" y="141"/>
                    </a:lnTo>
                    <a:lnTo>
                      <a:pt x="940" y="169"/>
                    </a:lnTo>
                    <a:lnTo>
                      <a:pt x="953" y="196"/>
                    </a:lnTo>
                    <a:lnTo>
                      <a:pt x="968" y="223"/>
                    </a:lnTo>
                    <a:lnTo>
                      <a:pt x="982" y="250"/>
                    </a:lnTo>
                    <a:lnTo>
                      <a:pt x="989" y="260"/>
                    </a:lnTo>
                    <a:lnTo>
                      <a:pt x="998" y="271"/>
                    </a:lnTo>
                    <a:lnTo>
                      <a:pt x="1007" y="282"/>
                    </a:lnTo>
                    <a:lnTo>
                      <a:pt x="1017" y="295"/>
                    </a:lnTo>
                    <a:lnTo>
                      <a:pt x="1025" y="308"/>
                    </a:lnTo>
                    <a:lnTo>
                      <a:pt x="1032" y="322"/>
                    </a:lnTo>
                    <a:lnTo>
                      <a:pt x="1039" y="336"/>
                    </a:lnTo>
                    <a:lnTo>
                      <a:pt x="1043" y="349"/>
                    </a:lnTo>
                    <a:lnTo>
                      <a:pt x="1032" y="357"/>
                    </a:lnTo>
                    <a:lnTo>
                      <a:pt x="1027" y="361"/>
                    </a:lnTo>
                    <a:lnTo>
                      <a:pt x="1026" y="367"/>
                    </a:lnTo>
                    <a:lnTo>
                      <a:pt x="1035" y="367"/>
                    </a:lnTo>
                    <a:lnTo>
                      <a:pt x="1043" y="368"/>
                    </a:lnTo>
                    <a:lnTo>
                      <a:pt x="1050" y="371"/>
                    </a:lnTo>
                    <a:lnTo>
                      <a:pt x="1057" y="374"/>
                    </a:lnTo>
                    <a:lnTo>
                      <a:pt x="1062" y="376"/>
                    </a:lnTo>
                    <a:lnTo>
                      <a:pt x="1068" y="379"/>
                    </a:lnTo>
                    <a:lnTo>
                      <a:pt x="1072" y="382"/>
                    </a:lnTo>
                    <a:lnTo>
                      <a:pt x="1076" y="386"/>
                    </a:lnTo>
                    <a:lnTo>
                      <a:pt x="1079" y="391"/>
                    </a:lnTo>
                    <a:lnTo>
                      <a:pt x="1082" y="395"/>
                    </a:lnTo>
                    <a:lnTo>
                      <a:pt x="1086" y="405"/>
                    </a:lnTo>
                    <a:lnTo>
                      <a:pt x="1088" y="417"/>
                    </a:lnTo>
                    <a:lnTo>
                      <a:pt x="1088" y="429"/>
                    </a:lnTo>
                    <a:lnTo>
                      <a:pt x="1088" y="442"/>
                    </a:lnTo>
                    <a:lnTo>
                      <a:pt x="1087" y="456"/>
                    </a:lnTo>
                    <a:lnTo>
                      <a:pt x="1082" y="484"/>
                    </a:lnTo>
                    <a:lnTo>
                      <a:pt x="1077" y="511"/>
                    </a:lnTo>
                    <a:lnTo>
                      <a:pt x="1076" y="524"/>
                    </a:lnTo>
                    <a:lnTo>
                      <a:pt x="1074" y="538"/>
                    </a:lnTo>
                    <a:lnTo>
                      <a:pt x="1088" y="537"/>
                    </a:lnTo>
                    <a:lnTo>
                      <a:pt x="1102" y="538"/>
                    </a:lnTo>
                    <a:lnTo>
                      <a:pt x="1115" y="541"/>
                    </a:lnTo>
                    <a:lnTo>
                      <a:pt x="1127" y="544"/>
                    </a:lnTo>
                    <a:lnTo>
                      <a:pt x="1140" y="551"/>
                    </a:lnTo>
                    <a:lnTo>
                      <a:pt x="1151" y="558"/>
                    </a:lnTo>
                    <a:lnTo>
                      <a:pt x="1163" y="566"/>
                    </a:lnTo>
                    <a:lnTo>
                      <a:pt x="1173" y="576"/>
                    </a:lnTo>
                    <a:lnTo>
                      <a:pt x="1184" y="587"/>
                    </a:lnTo>
                    <a:lnTo>
                      <a:pt x="1193" y="600"/>
                    </a:lnTo>
                    <a:lnTo>
                      <a:pt x="1203" y="613"/>
                    </a:lnTo>
                    <a:lnTo>
                      <a:pt x="1213" y="627"/>
                    </a:lnTo>
                    <a:lnTo>
                      <a:pt x="1222" y="642"/>
                    </a:lnTo>
                    <a:lnTo>
                      <a:pt x="1230" y="657"/>
                    </a:lnTo>
                    <a:lnTo>
                      <a:pt x="1246" y="690"/>
                    </a:lnTo>
                    <a:lnTo>
                      <a:pt x="1262" y="723"/>
                    </a:lnTo>
                    <a:lnTo>
                      <a:pt x="1275" y="757"/>
                    </a:lnTo>
                    <a:lnTo>
                      <a:pt x="1288" y="791"/>
                    </a:lnTo>
                    <a:lnTo>
                      <a:pt x="1301" y="824"/>
                    </a:lnTo>
                    <a:lnTo>
                      <a:pt x="1312" y="854"/>
                    </a:lnTo>
                    <a:lnTo>
                      <a:pt x="1316" y="869"/>
                    </a:lnTo>
                    <a:lnTo>
                      <a:pt x="1321" y="883"/>
                    </a:lnTo>
                    <a:lnTo>
                      <a:pt x="1326" y="896"/>
                    </a:lnTo>
                    <a:lnTo>
                      <a:pt x="1331" y="907"/>
                    </a:lnTo>
                    <a:lnTo>
                      <a:pt x="1336" y="919"/>
                    </a:lnTo>
                    <a:lnTo>
                      <a:pt x="1340" y="928"/>
                    </a:lnTo>
                    <a:lnTo>
                      <a:pt x="1375" y="976"/>
                    </a:lnTo>
                    <a:lnTo>
                      <a:pt x="1378" y="974"/>
                    </a:lnTo>
                    <a:lnTo>
                      <a:pt x="1380" y="974"/>
                    </a:lnTo>
                    <a:lnTo>
                      <a:pt x="1377" y="962"/>
                    </a:lnTo>
                    <a:lnTo>
                      <a:pt x="1374" y="950"/>
                    </a:lnTo>
                    <a:lnTo>
                      <a:pt x="1374" y="940"/>
                    </a:lnTo>
                    <a:lnTo>
                      <a:pt x="1375" y="930"/>
                    </a:lnTo>
                    <a:lnTo>
                      <a:pt x="1377" y="921"/>
                    </a:lnTo>
                    <a:lnTo>
                      <a:pt x="1380" y="914"/>
                    </a:lnTo>
                    <a:lnTo>
                      <a:pt x="1383" y="906"/>
                    </a:lnTo>
                    <a:lnTo>
                      <a:pt x="1388" y="900"/>
                    </a:lnTo>
                    <a:lnTo>
                      <a:pt x="1398" y="887"/>
                    </a:lnTo>
                    <a:lnTo>
                      <a:pt x="1402" y="881"/>
                    </a:lnTo>
                    <a:lnTo>
                      <a:pt x="1407" y="876"/>
                    </a:lnTo>
                    <a:lnTo>
                      <a:pt x="1411" y="869"/>
                    </a:lnTo>
                    <a:lnTo>
                      <a:pt x="1413" y="864"/>
                    </a:lnTo>
                    <a:lnTo>
                      <a:pt x="1415" y="858"/>
                    </a:lnTo>
                    <a:lnTo>
                      <a:pt x="1416" y="853"/>
                    </a:lnTo>
                    <a:lnTo>
                      <a:pt x="1412" y="848"/>
                    </a:lnTo>
                    <a:lnTo>
                      <a:pt x="1410" y="844"/>
                    </a:lnTo>
                    <a:lnTo>
                      <a:pt x="1407" y="837"/>
                    </a:lnTo>
                    <a:lnTo>
                      <a:pt x="1406" y="829"/>
                    </a:lnTo>
                    <a:lnTo>
                      <a:pt x="1404" y="821"/>
                    </a:lnTo>
                    <a:lnTo>
                      <a:pt x="1398" y="823"/>
                    </a:lnTo>
                    <a:lnTo>
                      <a:pt x="1392" y="824"/>
                    </a:lnTo>
                    <a:lnTo>
                      <a:pt x="1386" y="824"/>
                    </a:lnTo>
                    <a:lnTo>
                      <a:pt x="1380" y="823"/>
                    </a:lnTo>
                    <a:lnTo>
                      <a:pt x="1377" y="823"/>
                    </a:lnTo>
                    <a:lnTo>
                      <a:pt x="1374" y="820"/>
                    </a:lnTo>
                    <a:lnTo>
                      <a:pt x="1372" y="818"/>
                    </a:lnTo>
                    <a:lnTo>
                      <a:pt x="1369" y="815"/>
                    </a:lnTo>
                    <a:lnTo>
                      <a:pt x="1368" y="813"/>
                    </a:lnTo>
                    <a:lnTo>
                      <a:pt x="1368" y="809"/>
                    </a:lnTo>
                    <a:lnTo>
                      <a:pt x="1368" y="801"/>
                    </a:lnTo>
                    <a:lnTo>
                      <a:pt x="1370" y="792"/>
                    </a:lnTo>
                    <a:lnTo>
                      <a:pt x="1374" y="782"/>
                    </a:lnTo>
                    <a:lnTo>
                      <a:pt x="1378" y="772"/>
                    </a:lnTo>
                    <a:lnTo>
                      <a:pt x="1383" y="762"/>
                    </a:lnTo>
                    <a:lnTo>
                      <a:pt x="1394" y="742"/>
                    </a:lnTo>
                    <a:lnTo>
                      <a:pt x="1401" y="733"/>
                    </a:lnTo>
                    <a:lnTo>
                      <a:pt x="1406" y="727"/>
                    </a:lnTo>
                    <a:lnTo>
                      <a:pt x="1410" y="720"/>
                    </a:lnTo>
                    <a:lnTo>
                      <a:pt x="1411" y="719"/>
                    </a:lnTo>
                    <a:lnTo>
                      <a:pt x="1412" y="718"/>
                    </a:lnTo>
                    <a:lnTo>
                      <a:pt x="1417" y="713"/>
                    </a:lnTo>
                    <a:lnTo>
                      <a:pt x="1422" y="708"/>
                    </a:lnTo>
                    <a:lnTo>
                      <a:pt x="1435" y="696"/>
                    </a:lnTo>
                    <a:lnTo>
                      <a:pt x="1449" y="683"/>
                    </a:lnTo>
                    <a:lnTo>
                      <a:pt x="1463" y="671"/>
                    </a:lnTo>
                    <a:lnTo>
                      <a:pt x="1478" y="658"/>
                    </a:lnTo>
                    <a:lnTo>
                      <a:pt x="1491" y="647"/>
                    </a:lnTo>
                    <a:lnTo>
                      <a:pt x="1496" y="640"/>
                    </a:lnTo>
                    <a:lnTo>
                      <a:pt x="1501" y="637"/>
                    </a:lnTo>
                    <a:lnTo>
                      <a:pt x="1504" y="632"/>
                    </a:lnTo>
                    <a:lnTo>
                      <a:pt x="1508" y="627"/>
                    </a:lnTo>
                    <a:lnTo>
                      <a:pt x="1499" y="627"/>
                    </a:lnTo>
                    <a:lnTo>
                      <a:pt x="1488" y="628"/>
                    </a:lnTo>
                    <a:lnTo>
                      <a:pt x="1477" y="629"/>
                    </a:lnTo>
                    <a:lnTo>
                      <a:pt x="1465" y="630"/>
                    </a:lnTo>
                    <a:lnTo>
                      <a:pt x="1454" y="632"/>
                    </a:lnTo>
                    <a:lnTo>
                      <a:pt x="1444" y="632"/>
                    </a:lnTo>
                    <a:lnTo>
                      <a:pt x="1439" y="633"/>
                    </a:lnTo>
                    <a:lnTo>
                      <a:pt x="1435" y="633"/>
                    </a:lnTo>
                    <a:lnTo>
                      <a:pt x="1432" y="632"/>
                    </a:lnTo>
                    <a:lnTo>
                      <a:pt x="1431" y="632"/>
                    </a:lnTo>
                    <a:lnTo>
                      <a:pt x="1431" y="627"/>
                    </a:lnTo>
                    <a:lnTo>
                      <a:pt x="1432" y="621"/>
                    </a:lnTo>
                    <a:lnTo>
                      <a:pt x="1435" y="616"/>
                    </a:lnTo>
                    <a:lnTo>
                      <a:pt x="1437" y="611"/>
                    </a:lnTo>
                    <a:lnTo>
                      <a:pt x="1441" y="608"/>
                    </a:lnTo>
                    <a:lnTo>
                      <a:pt x="1445" y="603"/>
                    </a:lnTo>
                    <a:lnTo>
                      <a:pt x="1455" y="594"/>
                    </a:lnTo>
                    <a:lnTo>
                      <a:pt x="1466" y="585"/>
                    </a:lnTo>
                    <a:lnTo>
                      <a:pt x="1480" y="577"/>
                    </a:lnTo>
                    <a:lnTo>
                      <a:pt x="1496" y="571"/>
                    </a:lnTo>
                    <a:lnTo>
                      <a:pt x="1511" y="565"/>
                    </a:lnTo>
                    <a:lnTo>
                      <a:pt x="1527" y="558"/>
                    </a:lnTo>
                    <a:lnTo>
                      <a:pt x="1544" y="553"/>
                    </a:lnTo>
                    <a:lnTo>
                      <a:pt x="1560" y="549"/>
                    </a:lnTo>
                    <a:lnTo>
                      <a:pt x="1577" y="546"/>
                    </a:lnTo>
                    <a:lnTo>
                      <a:pt x="1590" y="543"/>
                    </a:lnTo>
                    <a:lnTo>
                      <a:pt x="1604" y="541"/>
                    </a:lnTo>
                    <a:lnTo>
                      <a:pt x="1617" y="539"/>
                    </a:lnTo>
                    <a:lnTo>
                      <a:pt x="1627" y="539"/>
                    </a:lnTo>
                    <a:lnTo>
                      <a:pt x="1632" y="530"/>
                    </a:lnTo>
                    <a:lnTo>
                      <a:pt x="1640" y="522"/>
                    </a:lnTo>
                    <a:lnTo>
                      <a:pt x="1647" y="511"/>
                    </a:lnTo>
                    <a:lnTo>
                      <a:pt x="1656" y="501"/>
                    </a:lnTo>
                    <a:lnTo>
                      <a:pt x="1674" y="479"/>
                    </a:lnTo>
                    <a:lnTo>
                      <a:pt x="1694" y="457"/>
                    </a:lnTo>
                    <a:lnTo>
                      <a:pt x="1714" y="437"/>
                    </a:lnTo>
                    <a:lnTo>
                      <a:pt x="1726" y="428"/>
                    </a:lnTo>
                    <a:lnTo>
                      <a:pt x="1736" y="420"/>
                    </a:lnTo>
                    <a:lnTo>
                      <a:pt x="1746" y="414"/>
                    </a:lnTo>
                    <a:lnTo>
                      <a:pt x="1756" y="410"/>
                    </a:lnTo>
                    <a:lnTo>
                      <a:pt x="1766" y="406"/>
                    </a:lnTo>
                    <a:lnTo>
                      <a:pt x="1775" y="405"/>
                    </a:lnTo>
                    <a:lnTo>
                      <a:pt x="1780" y="411"/>
                    </a:lnTo>
                    <a:lnTo>
                      <a:pt x="1774" y="425"/>
                    </a:lnTo>
                    <a:lnTo>
                      <a:pt x="1765" y="441"/>
                    </a:lnTo>
                    <a:lnTo>
                      <a:pt x="1758" y="456"/>
                    </a:lnTo>
                    <a:lnTo>
                      <a:pt x="1755" y="463"/>
                    </a:lnTo>
                    <a:lnTo>
                      <a:pt x="1752" y="472"/>
                    </a:lnTo>
                    <a:lnTo>
                      <a:pt x="1755" y="471"/>
                    </a:lnTo>
                    <a:lnTo>
                      <a:pt x="1760" y="470"/>
                    </a:lnTo>
                    <a:lnTo>
                      <a:pt x="1765" y="467"/>
                    </a:lnTo>
                    <a:lnTo>
                      <a:pt x="1771" y="463"/>
                    </a:lnTo>
                    <a:lnTo>
                      <a:pt x="1779" y="460"/>
                    </a:lnTo>
                    <a:lnTo>
                      <a:pt x="1787" y="454"/>
                    </a:lnTo>
                    <a:lnTo>
                      <a:pt x="1803" y="446"/>
                    </a:lnTo>
                    <a:lnTo>
                      <a:pt x="1820" y="436"/>
                    </a:lnTo>
                    <a:lnTo>
                      <a:pt x="1828" y="430"/>
                    </a:lnTo>
                    <a:lnTo>
                      <a:pt x="1835" y="425"/>
                    </a:lnTo>
                    <a:lnTo>
                      <a:pt x="1842" y="422"/>
                    </a:lnTo>
                    <a:lnTo>
                      <a:pt x="1847" y="418"/>
                    </a:lnTo>
                    <a:lnTo>
                      <a:pt x="1852" y="415"/>
                    </a:lnTo>
                    <a:lnTo>
                      <a:pt x="1855" y="413"/>
                    </a:lnTo>
                    <a:lnTo>
                      <a:pt x="1878" y="403"/>
                    </a:lnTo>
                    <a:lnTo>
                      <a:pt x="1899" y="394"/>
                    </a:lnTo>
                    <a:lnTo>
                      <a:pt x="1919" y="386"/>
                    </a:lnTo>
                    <a:lnTo>
                      <a:pt x="1940" y="380"/>
                    </a:lnTo>
                    <a:lnTo>
                      <a:pt x="1960" y="374"/>
                    </a:lnTo>
                    <a:lnTo>
                      <a:pt x="1980" y="370"/>
                    </a:lnTo>
                    <a:lnTo>
                      <a:pt x="2000" y="367"/>
                    </a:lnTo>
                    <a:lnTo>
                      <a:pt x="2019" y="365"/>
                    </a:lnTo>
                    <a:lnTo>
                      <a:pt x="2038" y="365"/>
                    </a:lnTo>
                    <a:lnTo>
                      <a:pt x="2059" y="367"/>
                    </a:lnTo>
                    <a:lnTo>
                      <a:pt x="2078" y="370"/>
                    </a:lnTo>
                    <a:lnTo>
                      <a:pt x="2098" y="375"/>
                    </a:lnTo>
                    <a:lnTo>
                      <a:pt x="2118" y="381"/>
                    </a:lnTo>
                    <a:lnTo>
                      <a:pt x="2138" y="389"/>
                    </a:lnTo>
                    <a:lnTo>
                      <a:pt x="2160" y="399"/>
                    </a:lnTo>
                    <a:lnTo>
                      <a:pt x="2181" y="410"/>
                    </a:lnTo>
                    <a:lnTo>
                      <a:pt x="2181" y="414"/>
                    </a:lnTo>
                    <a:lnTo>
                      <a:pt x="2183" y="419"/>
                    </a:lnTo>
                    <a:lnTo>
                      <a:pt x="2186" y="427"/>
                    </a:lnTo>
                    <a:lnTo>
                      <a:pt x="2190" y="436"/>
                    </a:lnTo>
                    <a:lnTo>
                      <a:pt x="2192" y="442"/>
                    </a:lnTo>
                    <a:lnTo>
                      <a:pt x="2194" y="448"/>
                    </a:lnTo>
                    <a:lnTo>
                      <a:pt x="2184" y="448"/>
                    </a:lnTo>
                    <a:lnTo>
                      <a:pt x="2175" y="449"/>
                    </a:lnTo>
                    <a:lnTo>
                      <a:pt x="2160" y="449"/>
                    </a:lnTo>
                    <a:lnTo>
                      <a:pt x="2143" y="449"/>
                    </a:lnTo>
                    <a:lnTo>
                      <a:pt x="2136" y="451"/>
                    </a:lnTo>
                    <a:lnTo>
                      <a:pt x="2127" y="453"/>
                    </a:lnTo>
                    <a:lnTo>
                      <a:pt x="2127" y="460"/>
                    </a:lnTo>
                    <a:lnTo>
                      <a:pt x="2140" y="466"/>
                    </a:lnTo>
                    <a:lnTo>
                      <a:pt x="2151" y="473"/>
                    </a:lnTo>
                    <a:lnTo>
                      <a:pt x="2162" y="481"/>
                    </a:lnTo>
                    <a:lnTo>
                      <a:pt x="2173" y="490"/>
                    </a:lnTo>
                    <a:lnTo>
                      <a:pt x="2181" y="498"/>
                    </a:lnTo>
                    <a:lnTo>
                      <a:pt x="2189" y="506"/>
                    </a:lnTo>
                    <a:lnTo>
                      <a:pt x="2195" y="515"/>
                    </a:lnTo>
                    <a:lnTo>
                      <a:pt x="2202" y="525"/>
                    </a:lnTo>
                    <a:lnTo>
                      <a:pt x="2207" y="535"/>
                    </a:lnTo>
                    <a:lnTo>
                      <a:pt x="2212" y="547"/>
                    </a:lnTo>
                    <a:lnTo>
                      <a:pt x="2216" y="558"/>
                    </a:lnTo>
                    <a:lnTo>
                      <a:pt x="2219" y="571"/>
                    </a:lnTo>
                    <a:lnTo>
                      <a:pt x="2222" y="584"/>
                    </a:lnTo>
                    <a:lnTo>
                      <a:pt x="2224" y="599"/>
                    </a:lnTo>
                    <a:lnTo>
                      <a:pt x="2227" y="614"/>
                    </a:lnTo>
                    <a:lnTo>
                      <a:pt x="2229" y="630"/>
                    </a:lnTo>
                    <a:lnTo>
                      <a:pt x="2226" y="628"/>
                    </a:lnTo>
                    <a:lnTo>
                      <a:pt x="2223" y="628"/>
                    </a:lnTo>
                    <a:lnTo>
                      <a:pt x="2221" y="625"/>
                    </a:lnTo>
                    <a:lnTo>
                      <a:pt x="2217" y="625"/>
                    </a:lnTo>
                    <a:lnTo>
                      <a:pt x="2213" y="625"/>
                    </a:lnTo>
                    <a:lnTo>
                      <a:pt x="2210" y="633"/>
                    </a:lnTo>
                    <a:lnTo>
                      <a:pt x="2208" y="639"/>
                    </a:lnTo>
                    <a:lnTo>
                      <a:pt x="2205" y="644"/>
                    </a:lnTo>
                    <a:lnTo>
                      <a:pt x="2203" y="649"/>
                    </a:lnTo>
                    <a:lnTo>
                      <a:pt x="2199" y="652"/>
                    </a:lnTo>
                    <a:lnTo>
                      <a:pt x="2194" y="656"/>
                    </a:lnTo>
                    <a:lnTo>
                      <a:pt x="2189" y="658"/>
                    </a:lnTo>
                    <a:lnTo>
                      <a:pt x="2181" y="662"/>
                    </a:lnTo>
                    <a:lnTo>
                      <a:pt x="2180" y="670"/>
                    </a:lnTo>
                    <a:lnTo>
                      <a:pt x="2180" y="676"/>
                    </a:lnTo>
                    <a:lnTo>
                      <a:pt x="2181" y="682"/>
                    </a:lnTo>
                    <a:lnTo>
                      <a:pt x="2183" y="689"/>
                    </a:lnTo>
                    <a:lnTo>
                      <a:pt x="2185" y="700"/>
                    </a:lnTo>
                    <a:lnTo>
                      <a:pt x="2185" y="705"/>
                    </a:lnTo>
                    <a:lnTo>
                      <a:pt x="2185" y="710"/>
                    </a:lnTo>
                    <a:lnTo>
                      <a:pt x="2181" y="710"/>
                    </a:lnTo>
                    <a:lnTo>
                      <a:pt x="2178" y="710"/>
                    </a:lnTo>
                    <a:lnTo>
                      <a:pt x="2175" y="709"/>
                    </a:lnTo>
                    <a:lnTo>
                      <a:pt x="2171" y="708"/>
                    </a:lnTo>
                    <a:lnTo>
                      <a:pt x="2167" y="705"/>
                    </a:lnTo>
                    <a:lnTo>
                      <a:pt x="2162" y="704"/>
                    </a:lnTo>
                    <a:lnTo>
                      <a:pt x="2151" y="691"/>
                    </a:lnTo>
                    <a:lnTo>
                      <a:pt x="2140" y="682"/>
                    </a:lnTo>
                    <a:lnTo>
                      <a:pt x="2128" y="675"/>
                    </a:lnTo>
                    <a:lnTo>
                      <a:pt x="2117" y="668"/>
                    </a:lnTo>
                    <a:lnTo>
                      <a:pt x="2105" y="665"/>
                    </a:lnTo>
                    <a:lnTo>
                      <a:pt x="2092" y="662"/>
                    </a:lnTo>
                    <a:lnTo>
                      <a:pt x="2078" y="661"/>
                    </a:lnTo>
                    <a:lnTo>
                      <a:pt x="2062" y="661"/>
                    </a:lnTo>
                    <a:lnTo>
                      <a:pt x="2068" y="663"/>
                    </a:lnTo>
                    <a:lnTo>
                      <a:pt x="2073" y="666"/>
                    </a:lnTo>
                    <a:lnTo>
                      <a:pt x="2080" y="668"/>
                    </a:lnTo>
                    <a:lnTo>
                      <a:pt x="2088" y="672"/>
                    </a:lnTo>
                    <a:lnTo>
                      <a:pt x="2095" y="682"/>
                    </a:lnTo>
                    <a:lnTo>
                      <a:pt x="2102" y="692"/>
                    </a:lnTo>
                    <a:lnTo>
                      <a:pt x="2112" y="710"/>
                    </a:lnTo>
                    <a:lnTo>
                      <a:pt x="2114" y="719"/>
                    </a:lnTo>
                    <a:lnTo>
                      <a:pt x="2118" y="728"/>
                    </a:lnTo>
                    <a:lnTo>
                      <a:pt x="2121" y="737"/>
                    </a:lnTo>
                    <a:lnTo>
                      <a:pt x="2122" y="745"/>
                    </a:lnTo>
                    <a:lnTo>
                      <a:pt x="2123" y="754"/>
                    </a:lnTo>
                    <a:lnTo>
                      <a:pt x="2123" y="763"/>
                    </a:lnTo>
                    <a:lnTo>
                      <a:pt x="2123" y="772"/>
                    </a:lnTo>
                    <a:lnTo>
                      <a:pt x="2122" y="782"/>
                    </a:lnTo>
                    <a:lnTo>
                      <a:pt x="2121" y="792"/>
                    </a:lnTo>
                    <a:lnTo>
                      <a:pt x="2118" y="804"/>
                    </a:lnTo>
                    <a:lnTo>
                      <a:pt x="2116" y="816"/>
                    </a:lnTo>
                    <a:lnTo>
                      <a:pt x="2113" y="829"/>
                    </a:lnTo>
                    <a:lnTo>
                      <a:pt x="2107" y="837"/>
                    </a:lnTo>
                    <a:lnTo>
                      <a:pt x="2102" y="844"/>
                    </a:lnTo>
                    <a:lnTo>
                      <a:pt x="2094" y="858"/>
                    </a:lnTo>
                    <a:lnTo>
                      <a:pt x="2088" y="871"/>
                    </a:lnTo>
                    <a:lnTo>
                      <a:pt x="2084" y="882"/>
                    </a:lnTo>
                    <a:lnTo>
                      <a:pt x="2081" y="894"/>
                    </a:lnTo>
                    <a:lnTo>
                      <a:pt x="2080" y="904"/>
                    </a:lnTo>
                    <a:lnTo>
                      <a:pt x="2079" y="915"/>
                    </a:lnTo>
                    <a:lnTo>
                      <a:pt x="2079" y="925"/>
                    </a:lnTo>
                    <a:lnTo>
                      <a:pt x="2080" y="947"/>
                    </a:lnTo>
                    <a:lnTo>
                      <a:pt x="2081" y="958"/>
                    </a:lnTo>
                    <a:lnTo>
                      <a:pt x="2081" y="971"/>
                    </a:lnTo>
                    <a:lnTo>
                      <a:pt x="2081" y="983"/>
                    </a:lnTo>
                    <a:lnTo>
                      <a:pt x="2081" y="999"/>
                    </a:lnTo>
                    <a:lnTo>
                      <a:pt x="2080" y="1015"/>
                    </a:lnTo>
                    <a:lnTo>
                      <a:pt x="2076" y="1033"/>
                    </a:lnTo>
                    <a:lnTo>
                      <a:pt x="2074" y="1038"/>
                    </a:lnTo>
                    <a:lnTo>
                      <a:pt x="2071" y="1044"/>
                    </a:lnTo>
                    <a:lnTo>
                      <a:pt x="2069" y="1050"/>
                    </a:lnTo>
                    <a:lnTo>
                      <a:pt x="2065" y="1058"/>
                    </a:lnTo>
                    <a:lnTo>
                      <a:pt x="2056" y="1074"/>
                    </a:lnTo>
                    <a:lnTo>
                      <a:pt x="2046" y="1092"/>
                    </a:lnTo>
                    <a:lnTo>
                      <a:pt x="2035" y="1110"/>
                    </a:lnTo>
                    <a:lnTo>
                      <a:pt x="2030" y="1120"/>
                    </a:lnTo>
                    <a:lnTo>
                      <a:pt x="2024" y="1130"/>
                    </a:lnTo>
                    <a:lnTo>
                      <a:pt x="2000" y="1172"/>
                    </a:lnTo>
                    <a:lnTo>
                      <a:pt x="1989" y="1192"/>
                    </a:lnTo>
                    <a:lnTo>
                      <a:pt x="1978" y="1214"/>
                    </a:lnTo>
                    <a:lnTo>
                      <a:pt x="1969" y="1233"/>
                    </a:lnTo>
                    <a:lnTo>
                      <a:pt x="1960" y="1252"/>
                    </a:lnTo>
                    <a:lnTo>
                      <a:pt x="1954" y="1269"/>
                    </a:lnTo>
                    <a:lnTo>
                      <a:pt x="1951" y="1277"/>
                    </a:lnTo>
                    <a:lnTo>
                      <a:pt x="1949" y="1284"/>
                    </a:lnTo>
                    <a:lnTo>
                      <a:pt x="1947" y="1292"/>
                    </a:lnTo>
                    <a:lnTo>
                      <a:pt x="1947" y="1298"/>
                    </a:lnTo>
                    <a:lnTo>
                      <a:pt x="1947" y="1305"/>
                    </a:lnTo>
                    <a:lnTo>
                      <a:pt x="1947" y="1310"/>
                    </a:lnTo>
                    <a:lnTo>
                      <a:pt x="1968" y="1315"/>
                    </a:lnTo>
                    <a:lnTo>
                      <a:pt x="1988" y="1322"/>
                    </a:lnTo>
                    <a:lnTo>
                      <a:pt x="2008" y="1331"/>
                    </a:lnTo>
                    <a:lnTo>
                      <a:pt x="2030" y="1341"/>
                    </a:lnTo>
                    <a:lnTo>
                      <a:pt x="2051" y="1353"/>
                    </a:lnTo>
                    <a:lnTo>
                      <a:pt x="2073" y="1365"/>
                    </a:lnTo>
                    <a:lnTo>
                      <a:pt x="2117" y="1393"/>
                    </a:lnTo>
                    <a:lnTo>
                      <a:pt x="2160" y="1422"/>
                    </a:lnTo>
                    <a:lnTo>
                      <a:pt x="2181" y="1438"/>
                    </a:lnTo>
                    <a:lnTo>
                      <a:pt x="2203" y="1451"/>
                    </a:lnTo>
                    <a:lnTo>
                      <a:pt x="2223" y="1465"/>
                    </a:lnTo>
                    <a:lnTo>
                      <a:pt x="2243" y="1478"/>
                    </a:lnTo>
                    <a:lnTo>
                      <a:pt x="2264" y="1491"/>
                    </a:lnTo>
                    <a:lnTo>
                      <a:pt x="2284" y="1502"/>
                    </a:lnTo>
                    <a:lnTo>
                      <a:pt x="2290" y="1508"/>
                    </a:lnTo>
                    <a:lnTo>
                      <a:pt x="2297" y="1513"/>
                    </a:lnTo>
                    <a:lnTo>
                      <a:pt x="2304" y="1519"/>
                    </a:lnTo>
                    <a:lnTo>
                      <a:pt x="2313" y="1522"/>
                    </a:lnTo>
                    <a:lnTo>
                      <a:pt x="2322" y="1526"/>
                    </a:lnTo>
                    <a:lnTo>
                      <a:pt x="2332" y="1530"/>
                    </a:lnTo>
                    <a:lnTo>
                      <a:pt x="2352" y="1536"/>
                    </a:lnTo>
                    <a:lnTo>
                      <a:pt x="2374" y="1540"/>
                    </a:lnTo>
                    <a:lnTo>
                      <a:pt x="2396" y="1544"/>
                    </a:lnTo>
                    <a:lnTo>
                      <a:pt x="2421" y="1546"/>
                    </a:lnTo>
                    <a:lnTo>
                      <a:pt x="2445" y="1549"/>
                    </a:lnTo>
                    <a:lnTo>
                      <a:pt x="2495" y="1553"/>
                    </a:lnTo>
                    <a:lnTo>
                      <a:pt x="2519" y="1557"/>
                    </a:lnTo>
                    <a:lnTo>
                      <a:pt x="2543" y="1559"/>
                    </a:lnTo>
                    <a:lnTo>
                      <a:pt x="2567" y="1563"/>
                    </a:lnTo>
                    <a:lnTo>
                      <a:pt x="2589" y="1567"/>
                    </a:lnTo>
                    <a:lnTo>
                      <a:pt x="2609" y="1573"/>
                    </a:lnTo>
                    <a:lnTo>
                      <a:pt x="2628" y="1581"/>
                    </a:lnTo>
                    <a:lnTo>
                      <a:pt x="2647" y="1584"/>
                    </a:lnTo>
                    <a:lnTo>
                      <a:pt x="2666" y="1588"/>
                    </a:lnTo>
                    <a:lnTo>
                      <a:pt x="2685" y="1594"/>
                    </a:lnTo>
                    <a:lnTo>
                      <a:pt x="2694" y="1598"/>
                    </a:lnTo>
                    <a:lnTo>
                      <a:pt x="2703" y="1602"/>
                    </a:lnTo>
                    <a:lnTo>
                      <a:pt x="2710" y="1607"/>
                    </a:lnTo>
                    <a:lnTo>
                      <a:pt x="2717" y="1613"/>
                    </a:lnTo>
                    <a:lnTo>
                      <a:pt x="2723" y="1620"/>
                    </a:lnTo>
                    <a:lnTo>
                      <a:pt x="2728" y="1627"/>
                    </a:lnTo>
                    <a:lnTo>
                      <a:pt x="2733" y="1636"/>
                    </a:lnTo>
                    <a:lnTo>
                      <a:pt x="2736" y="1645"/>
                    </a:lnTo>
                    <a:lnTo>
                      <a:pt x="2737" y="1656"/>
                    </a:lnTo>
                    <a:lnTo>
                      <a:pt x="2737" y="1668"/>
                    </a:lnTo>
                    <a:lnTo>
                      <a:pt x="2732" y="1675"/>
                    </a:lnTo>
                    <a:lnTo>
                      <a:pt x="2728" y="1681"/>
                    </a:lnTo>
                    <a:lnTo>
                      <a:pt x="2725" y="1686"/>
                    </a:lnTo>
                    <a:lnTo>
                      <a:pt x="2723" y="1689"/>
                    </a:lnTo>
                    <a:lnTo>
                      <a:pt x="2722" y="1692"/>
                    </a:lnTo>
                    <a:lnTo>
                      <a:pt x="2720" y="1694"/>
                    </a:lnTo>
                    <a:lnTo>
                      <a:pt x="2719" y="1697"/>
                    </a:lnTo>
                    <a:lnTo>
                      <a:pt x="2720" y="1701"/>
                    </a:lnTo>
                    <a:lnTo>
                      <a:pt x="2722" y="1703"/>
                    </a:lnTo>
                    <a:lnTo>
                      <a:pt x="2724" y="1705"/>
                    </a:lnTo>
                    <a:lnTo>
                      <a:pt x="2727" y="1708"/>
                    </a:lnTo>
                    <a:lnTo>
                      <a:pt x="2731" y="1712"/>
                    </a:lnTo>
                    <a:lnTo>
                      <a:pt x="2736" y="1718"/>
                    </a:lnTo>
                    <a:lnTo>
                      <a:pt x="2741" y="1725"/>
                    </a:lnTo>
                    <a:lnTo>
                      <a:pt x="2746" y="1732"/>
                    </a:lnTo>
                    <a:lnTo>
                      <a:pt x="2750" y="1741"/>
                    </a:lnTo>
                    <a:lnTo>
                      <a:pt x="2753" y="1750"/>
                    </a:lnTo>
                    <a:lnTo>
                      <a:pt x="2756" y="1758"/>
                    </a:lnTo>
                    <a:lnTo>
                      <a:pt x="2758" y="1765"/>
                    </a:lnTo>
                    <a:lnTo>
                      <a:pt x="2763" y="1777"/>
                    </a:lnTo>
                    <a:lnTo>
                      <a:pt x="2767" y="1787"/>
                    </a:lnTo>
                    <a:lnTo>
                      <a:pt x="2771" y="1796"/>
                    </a:lnTo>
                    <a:lnTo>
                      <a:pt x="2775" y="1802"/>
                    </a:lnTo>
                    <a:lnTo>
                      <a:pt x="2779" y="1806"/>
                    </a:lnTo>
                    <a:lnTo>
                      <a:pt x="2784" y="1810"/>
                    </a:lnTo>
                    <a:lnTo>
                      <a:pt x="2790" y="1811"/>
                    </a:lnTo>
                    <a:lnTo>
                      <a:pt x="2796" y="1811"/>
                    </a:lnTo>
                    <a:lnTo>
                      <a:pt x="2805" y="1811"/>
                    </a:lnTo>
                    <a:lnTo>
                      <a:pt x="2817" y="1810"/>
                    </a:lnTo>
                    <a:lnTo>
                      <a:pt x="2823" y="1810"/>
                    </a:lnTo>
                    <a:lnTo>
                      <a:pt x="2830" y="1808"/>
                    </a:lnTo>
                    <a:lnTo>
                      <a:pt x="2838" y="1807"/>
                    </a:lnTo>
                    <a:lnTo>
                      <a:pt x="2846" y="1807"/>
                    </a:lnTo>
                    <a:lnTo>
                      <a:pt x="2856" y="1804"/>
                    </a:lnTo>
                    <a:lnTo>
                      <a:pt x="2866" y="1804"/>
                    </a:lnTo>
                    <a:lnTo>
                      <a:pt x="2876" y="1803"/>
                    </a:lnTo>
                    <a:lnTo>
                      <a:pt x="2889" y="1802"/>
                    </a:lnTo>
                    <a:lnTo>
                      <a:pt x="2903" y="1802"/>
                    </a:lnTo>
                    <a:lnTo>
                      <a:pt x="2917" y="1801"/>
                    </a:lnTo>
                    <a:lnTo>
                      <a:pt x="2929" y="1801"/>
                    </a:lnTo>
                    <a:lnTo>
                      <a:pt x="2942" y="1801"/>
                    </a:lnTo>
                    <a:lnTo>
                      <a:pt x="2952" y="1801"/>
                    </a:lnTo>
                    <a:lnTo>
                      <a:pt x="2962" y="1801"/>
                    </a:lnTo>
                    <a:lnTo>
                      <a:pt x="2972" y="1799"/>
                    </a:lnTo>
                    <a:lnTo>
                      <a:pt x="2981" y="1799"/>
                    </a:lnTo>
                    <a:lnTo>
                      <a:pt x="2996" y="1799"/>
                    </a:lnTo>
                    <a:lnTo>
                      <a:pt x="3010" y="1798"/>
                    </a:lnTo>
                    <a:lnTo>
                      <a:pt x="3020" y="1798"/>
                    </a:lnTo>
                    <a:lnTo>
                      <a:pt x="3029" y="1798"/>
                    </a:lnTo>
                    <a:lnTo>
                      <a:pt x="3035" y="1798"/>
                    </a:lnTo>
                    <a:lnTo>
                      <a:pt x="3042" y="1798"/>
                    </a:lnTo>
                    <a:lnTo>
                      <a:pt x="3046" y="1797"/>
                    </a:lnTo>
                    <a:lnTo>
                      <a:pt x="3048" y="1797"/>
                    </a:lnTo>
                    <a:lnTo>
                      <a:pt x="3053" y="1797"/>
                    </a:lnTo>
                    <a:lnTo>
                      <a:pt x="3056" y="1797"/>
                    </a:lnTo>
                    <a:lnTo>
                      <a:pt x="3063" y="1789"/>
                    </a:lnTo>
                    <a:lnTo>
                      <a:pt x="3072" y="1783"/>
                    </a:lnTo>
                    <a:lnTo>
                      <a:pt x="3080" y="1777"/>
                    </a:lnTo>
                    <a:lnTo>
                      <a:pt x="3087" y="1772"/>
                    </a:lnTo>
                    <a:lnTo>
                      <a:pt x="3095" y="1768"/>
                    </a:lnTo>
                    <a:lnTo>
                      <a:pt x="3103" y="1764"/>
                    </a:lnTo>
                    <a:lnTo>
                      <a:pt x="3118" y="1758"/>
                    </a:lnTo>
                    <a:lnTo>
                      <a:pt x="3130" y="1754"/>
                    </a:lnTo>
                    <a:lnTo>
                      <a:pt x="3143" y="1753"/>
                    </a:lnTo>
                    <a:lnTo>
                      <a:pt x="3156" y="1753"/>
                    </a:lnTo>
                    <a:lnTo>
                      <a:pt x="3167" y="1754"/>
                    </a:lnTo>
                    <a:lnTo>
                      <a:pt x="3177" y="1758"/>
                    </a:lnTo>
                    <a:lnTo>
                      <a:pt x="3186" y="1763"/>
                    </a:lnTo>
                    <a:lnTo>
                      <a:pt x="3195" y="1769"/>
                    </a:lnTo>
                    <a:lnTo>
                      <a:pt x="3202" y="1777"/>
                    </a:lnTo>
                    <a:lnTo>
                      <a:pt x="3209" y="1784"/>
                    </a:lnTo>
                    <a:lnTo>
                      <a:pt x="3214" y="1793"/>
                    </a:lnTo>
                    <a:lnTo>
                      <a:pt x="3218" y="1802"/>
                    </a:lnTo>
                    <a:lnTo>
                      <a:pt x="3221" y="1812"/>
                    </a:lnTo>
                    <a:lnTo>
                      <a:pt x="3223" y="1822"/>
                    </a:lnTo>
                    <a:lnTo>
                      <a:pt x="3224" y="1834"/>
                    </a:lnTo>
                    <a:lnTo>
                      <a:pt x="3223" y="1844"/>
                    </a:lnTo>
                    <a:lnTo>
                      <a:pt x="3221" y="1854"/>
                    </a:lnTo>
                    <a:lnTo>
                      <a:pt x="3218" y="1863"/>
                    </a:lnTo>
                    <a:lnTo>
                      <a:pt x="3214" y="1872"/>
                    </a:lnTo>
                    <a:lnTo>
                      <a:pt x="3208" y="1880"/>
                    </a:lnTo>
                    <a:lnTo>
                      <a:pt x="3200" y="1888"/>
                    </a:lnTo>
                    <a:lnTo>
                      <a:pt x="3191" y="1894"/>
                    </a:lnTo>
                    <a:lnTo>
                      <a:pt x="3181" y="1901"/>
                    </a:lnTo>
                    <a:lnTo>
                      <a:pt x="3168" y="1904"/>
                    </a:lnTo>
                    <a:lnTo>
                      <a:pt x="3156" y="1907"/>
                    </a:lnTo>
                    <a:lnTo>
                      <a:pt x="3140" y="1908"/>
                    </a:lnTo>
                    <a:lnTo>
                      <a:pt x="3124" y="1907"/>
                    </a:lnTo>
                    <a:lnTo>
                      <a:pt x="3114" y="1906"/>
                    </a:lnTo>
                    <a:lnTo>
                      <a:pt x="3105" y="1903"/>
                    </a:lnTo>
                    <a:lnTo>
                      <a:pt x="3095" y="1902"/>
                    </a:lnTo>
                    <a:lnTo>
                      <a:pt x="3085" y="1899"/>
                    </a:lnTo>
                    <a:lnTo>
                      <a:pt x="3073" y="1892"/>
                    </a:lnTo>
                    <a:lnTo>
                      <a:pt x="3061" y="1887"/>
                    </a:lnTo>
                    <a:lnTo>
                      <a:pt x="3048" y="1882"/>
                    </a:lnTo>
                    <a:lnTo>
                      <a:pt x="3034" y="1879"/>
                    </a:lnTo>
                    <a:lnTo>
                      <a:pt x="3020" y="1878"/>
                    </a:lnTo>
                    <a:lnTo>
                      <a:pt x="3005" y="1878"/>
                    </a:lnTo>
                    <a:lnTo>
                      <a:pt x="2989" y="1879"/>
                    </a:lnTo>
                    <a:lnTo>
                      <a:pt x="2973" y="1880"/>
                    </a:lnTo>
                    <a:lnTo>
                      <a:pt x="2941" y="1884"/>
                    </a:lnTo>
                    <a:lnTo>
                      <a:pt x="2909" y="1889"/>
                    </a:lnTo>
                    <a:lnTo>
                      <a:pt x="2894" y="1892"/>
                    </a:lnTo>
                    <a:lnTo>
                      <a:pt x="2879" y="1894"/>
                    </a:lnTo>
                    <a:lnTo>
                      <a:pt x="2863" y="1896"/>
                    </a:lnTo>
                    <a:lnTo>
                      <a:pt x="2851" y="1897"/>
                    </a:lnTo>
                    <a:lnTo>
                      <a:pt x="2851" y="1906"/>
                    </a:lnTo>
                    <a:lnTo>
                      <a:pt x="2851" y="1915"/>
                    </a:lnTo>
                    <a:lnTo>
                      <a:pt x="2849" y="1925"/>
                    </a:lnTo>
                    <a:lnTo>
                      <a:pt x="2848" y="1932"/>
                    </a:lnTo>
                    <a:lnTo>
                      <a:pt x="2846" y="1940"/>
                    </a:lnTo>
                    <a:lnTo>
                      <a:pt x="2842" y="1947"/>
                    </a:lnTo>
                    <a:lnTo>
                      <a:pt x="2836" y="1961"/>
                    </a:lnTo>
                    <a:lnTo>
                      <a:pt x="2827" y="1973"/>
                    </a:lnTo>
                    <a:lnTo>
                      <a:pt x="2817" y="1983"/>
                    </a:lnTo>
                    <a:lnTo>
                      <a:pt x="2805" y="1990"/>
                    </a:lnTo>
                    <a:lnTo>
                      <a:pt x="2794" y="1996"/>
                    </a:lnTo>
                    <a:lnTo>
                      <a:pt x="2781" y="1998"/>
                    </a:lnTo>
                    <a:lnTo>
                      <a:pt x="2775" y="1998"/>
                    </a:lnTo>
                    <a:lnTo>
                      <a:pt x="2768" y="1998"/>
                    </a:lnTo>
                    <a:lnTo>
                      <a:pt x="2762" y="1997"/>
                    </a:lnTo>
                    <a:lnTo>
                      <a:pt x="2757" y="1996"/>
                    </a:lnTo>
                    <a:lnTo>
                      <a:pt x="2751" y="1993"/>
                    </a:lnTo>
                    <a:lnTo>
                      <a:pt x="2746" y="1989"/>
                    </a:lnTo>
                    <a:lnTo>
                      <a:pt x="2739" y="1985"/>
                    </a:lnTo>
                    <a:lnTo>
                      <a:pt x="2734" y="1980"/>
                    </a:lnTo>
                    <a:lnTo>
                      <a:pt x="2731" y="1975"/>
                    </a:lnTo>
                    <a:lnTo>
                      <a:pt x="2725" y="1969"/>
                    </a:lnTo>
                    <a:lnTo>
                      <a:pt x="2722" y="1961"/>
                    </a:lnTo>
                    <a:lnTo>
                      <a:pt x="2718" y="1954"/>
                    </a:lnTo>
                    <a:lnTo>
                      <a:pt x="2715" y="1944"/>
                    </a:lnTo>
                    <a:lnTo>
                      <a:pt x="2713" y="1934"/>
                    </a:lnTo>
                    <a:lnTo>
                      <a:pt x="2708" y="1936"/>
                    </a:lnTo>
                    <a:lnTo>
                      <a:pt x="2701" y="1939"/>
                    </a:lnTo>
                    <a:lnTo>
                      <a:pt x="2696" y="1944"/>
                    </a:lnTo>
                    <a:lnTo>
                      <a:pt x="2690" y="1949"/>
                    </a:lnTo>
                    <a:lnTo>
                      <a:pt x="2682" y="1956"/>
                    </a:lnTo>
                    <a:lnTo>
                      <a:pt x="2676" y="1963"/>
                    </a:lnTo>
                    <a:lnTo>
                      <a:pt x="2661" y="1977"/>
                    </a:lnTo>
                    <a:lnTo>
                      <a:pt x="2652" y="1983"/>
                    </a:lnTo>
                    <a:lnTo>
                      <a:pt x="2644" y="1987"/>
                    </a:lnTo>
                    <a:lnTo>
                      <a:pt x="2634" y="1990"/>
                    </a:lnTo>
                    <a:lnTo>
                      <a:pt x="2624" y="1992"/>
                    </a:lnTo>
                    <a:lnTo>
                      <a:pt x="2620" y="1990"/>
                    </a:lnTo>
                    <a:lnTo>
                      <a:pt x="2615" y="1989"/>
                    </a:lnTo>
                    <a:lnTo>
                      <a:pt x="2610" y="1988"/>
                    </a:lnTo>
                    <a:lnTo>
                      <a:pt x="2604" y="1985"/>
                    </a:lnTo>
                    <a:lnTo>
                      <a:pt x="2599" y="1982"/>
                    </a:lnTo>
                    <a:lnTo>
                      <a:pt x="2594" y="1977"/>
                    </a:lnTo>
                    <a:lnTo>
                      <a:pt x="2588" y="1973"/>
                    </a:lnTo>
                    <a:lnTo>
                      <a:pt x="2582" y="1966"/>
                    </a:lnTo>
                    <a:lnTo>
                      <a:pt x="2580" y="1966"/>
                    </a:lnTo>
                    <a:lnTo>
                      <a:pt x="2579" y="1966"/>
                    </a:lnTo>
                    <a:lnTo>
                      <a:pt x="2572" y="1970"/>
                    </a:lnTo>
                    <a:lnTo>
                      <a:pt x="2565" y="1974"/>
                    </a:lnTo>
                    <a:lnTo>
                      <a:pt x="2557" y="1979"/>
                    </a:lnTo>
                    <a:lnTo>
                      <a:pt x="2548" y="1983"/>
                    </a:lnTo>
                    <a:lnTo>
                      <a:pt x="2538" y="1988"/>
                    </a:lnTo>
                    <a:lnTo>
                      <a:pt x="2528" y="1992"/>
                    </a:lnTo>
                    <a:lnTo>
                      <a:pt x="2518" y="1993"/>
                    </a:lnTo>
                    <a:lnTo>
                      <a:pt x="2504" y="1990"/>
                    </a:lnTo>
                    <a:lnTo>
                      <a:pt x="2493" y="1989"/>
                    </a:lnTo>
                    <a:lnTo>
                      <a:pt x="2481" y="1989"/>
                    </a:lnTo>
                    <a:lnTo>
                      <a:pt x="2472" y="1990"/>
                    </a:lnTo>
                    <a:lnTo>
                      <a:pt x="2465" y="1993"/>
                    </a:lnTo>
                    <a:lnTo>
                      <a:pt x="2457" y="1997"/>
                    </a:lnTo>
                    <a:lnTo>
                      <a:pt x="2450" y="2001"/>
                    </a:lnTo>
                    <a:lnTo>
                      <a:pt x="2443" y="2006"/>
                    </a:lnTo>
                    <a:lnTo>
                      <a:pt x="2431" y="2017"/>
                    </a:lnTo>
                    <a:lnTo>
                      <a:pt x="2418" y="2028"/>
                    </a:lnTo>
                    <a:lnTo>
                      <a:pt x="2410" y="2035"/>
                    </a:lnTo>
                    <a:lnTo>
                      <a:pt x="2403" y="2040"/>
                    </a:lnTo>
                    <a:lnTo>
                      <a:pt x="2394" y="2045"/>
                    </a:lnTo>
                    <a:lnTo>
                      <a:pt x="2384" y="2050"/>
                    </a:lnTo>
                    <a:lnTo>
                      <a:pt x="2384" y="2052"/>
                    </a:lnTo>
                    <a:lnTo>
                      <a:pt x="2383" y="2056"/>
                    </a:lnTo>
                    <a:lnTo>
                      <a:pt x="2381" y="2060"/>
                    </a:lnTo>
                    <a:lnTo>
                      <a:pt x="2378" y="2064"/>
                    </a:lnTo>
                    <a:lnTo>
                      <a:pt x="2375" y="2069"/>
                    </a:lnTo>
                    <a:lnTo>
                      <a:pt x="2371" y="2074"/>
                    </a:lnTo>
                    <a:lnTo>
                      <a:pt x="2362" y="2085"/>
                    </a:lnTo>
                    <a:lnTo>
                      <a:pt x="2351" y="2097"/>
                    </a:lnTo>
                    <a:lnTo>
                      <a:pt x="2338" y="2111"/>
                    </a:lnTo>
                    <a:lnTo>
                      <a:pt x="2309" y="2137"/>
                    </a:lnTo>
                    <a:lnTo>
                      <a:pt x="2280" y="2164"/>
                    </a:lnTo>
                    <a:lnTo>
                      <a:pt x="2266" y="2176"/>
                    </a:lnTo>
                    <a:lnTo>
                      <a:pt x="2252" y="2188"/>
                    </a:lnTo>
                    <a:lnTo>
                      <a:pt x="2240" y="2197"/>
                    </a:lnTo>
                    <a:lnTo>
                      <a:pt x="2229" y="2206"/>
                    </a:lnTo>
                    <a:lnTo>
                      <a:pt x="2224" y="2208"/>
                    </a:lnTo>
                    <a:lnTo>
                      <a:pt x="2221" y="2211"/>
                    </a:lnTo>
                    <a:lnTo>
                      <a:pt x="2217" y="2213"/>
                    </a:lnTo>
                    <a:lnTo>
                      <a:pt x="2214" y="2214"/>
                    </a:lnTo>
                    <a:lnTo>
                      <a:pt x="2202" y="2213"/>
                    </a:lnTo>
                    <a:lnTo>
                      <a:pt x="2192" y="2211"/>
                    </a:lnTo>
                    <a:lnTo>
                      <a:pt x="2183" y="2207"/>
                    </a:lnTo>
                    <a:lnTo>
                      <a:pt x="2176" y="2202"/>
                    </a:lnTo>
                    <a:lnTo>
                      <a:pt x="2170" y="2197"/>
                    </a:lnTo>
                    <a:lnTo>
                      <a:pt x="2166" y="2189"/>
                    </a:lnTo>
                    <a:lnTo>
                      <a:pt x="2164" y="2183"/>
                    </a:lnTo>
                    <a:lnTo>
                      <a:pt x="2162" y="2174"/>
                    </a:lnTo>
                    <a:lnTo>
                      <a:pt x="2162" y="2165"/>
                    </a:lnTo>
                    <a:lnTo>
                      <a:pt x="2162" y="2156"/>
                    </a:lnTo>
                    <a:lnTo>
                      <a:pt x="2165" y="2146"/>
                    </a:lnTo>
                    <a:lnTo>
                      <a:pt x="2167" y="2136"/>
                    </a:lnTo>
                    <a:lnTo>
                      <a:pt x="2171" y="2125"/>
                    </a:lnTo>
                    <a:lnTo>
                      <a:pt x="2176" y="2114"/>
                    </a:lnTo>
                    <a:lnTo>
                      <a:pt x="2181" y="2103"/>
                    </a:lnTo>
                    <a:lnTo>
                      <a:pt x="2188" y="2090"/>
                    </a:lnTo>
                    <a:lnTo>
                      <a:pt x="2200" y="2068"/>
                    </a:lnTo>
                    <a:lnTo>
                      <a:pt x="2216" y="2044"/>
                    </a:lnTo>
                    <a:lnTo>
                      <a:pt x="2231" y="2021"/>
                    </a:lnTo>
                    <a:lnTo>
                      <a:pt x="2247" y="1999"/>
                    </a:lnTo>
                    <a:lnTo>
                      <a:pt x="2262" y="1980"/>
                    </a:lnTo>
                    <a:lnTo>
                      <a:pt x="2270" y="1970"/>
                    </a:lnTo>
                    <a:lnTo>
                      <a:pt x="2276" y="1963"/>
                    </a:lnTo>
                    <a:lnTo>
                      <a:pt x="2283" y="1955"/>
                    </a:lnTo>
                    <a:lnTo>
                      <a:pt x="2289" y="1947"/>
                    </a:lnTo>
                    <a:lnTo>
                      <a:pt x="2294" y="1941"/>
                    </a:lnTo>
                    <a:lnTo>
                      <a:pt x="2298" y="1936"/>
                    </a:lnTo>
                    <a:lnTo>
                      <a:pt x="2298" y="1934"/>
                    </a:lnTo>
                    <a:lnTo>
                      <a:pt x="2299" y="1931"/>
                    </a:lnTo>
                    <a:lnTo>
                      <a:pt x="2291" y="1931"/>
                    </a:lnTo>
                    <a:lnTo>
                      <a:pt x="2283" y="1931"/>
                    </a:lnTo>
                    <a:lnTo>
                      <a:pt x="2271" y="1932"/>
                    </a:lnTo>
                    <a:lnTo>
                      <a:pt x="2259" y="1934"/>
                    </a:lnTo>
                    <a:lnTo>
                      <a:pt x="2246" y="1934"/>
                    </a:lnTo>
                    <a:lnTo>
                      <a:pt x="2231" y="1936"/>
                    </a:lnTo>
                    <a:lnTo>
                      <a:pt x="2216" y="1936"/>
                    </a:lnTo>
                    <a:lnTo>
                      <a:pt x="2199" y="1937"/>
                    </a:lnTo>
                    <a:lnTo>
                      <a:pt x="2166" y="1940"/>
                    </a:lnTo>
                    <a:lnTo>
                      <a:pt x="2131" y="1941"/>
                    </a:lnTo>
                    <a:lnTo>
                      <a:pt x="2095" y="1942"/>
                    </a:lnTo>
                    <a:lnTo>
                      <a:pt x="2061" y="1942"/>
                    </a:lnTo>
                    <a:lnTo>
                      <a:pt x="2027" y="1942"/>
                    </a:lnTo>
                    <a:lnTo>
                      <a:pt x="2012" y="1941"/>
                    </a:lnTo>
                    <a:lnTo>
                      <a:pt x="1997" y="1940"/>
                    </a:lnTo>
                    <a:lnTo>
                      <a:pt x="1983" y="1937"/>
                    </a:lnTo>
                    <a:lnTo>
                      <a:pt x="1970" y="1936"/>
                    </a:lnTo>
                    <a:lnTo>
                      <a:pt x="1959" y="1932"/>
                    </a:lnTo>
                    <a:lnTo>
                      <a:pt x="1947" y="1930"/>
                    </a:lnTo>
                    <a:lnTo>
                      <a:pt x="1938" y="1926"/>
                    </a:lnTo>
                    <a:lnTo>
                      <a:pt x="1931" y="1921"/>
                    </a:lnTo>
                    <a:lnTo>
                      <a:pt x="1926" y="1916"/>
                    </a:lnTo>
                    <a:lnTo>
                      <a:pt x="1921" y="1911"/>
                    </a:lnTo>
                    <a:lnTo>
                      <a:pt x="1918" y="1904"/>
                    </a:lnTo>
                    <a:lnTo>
                      <a:pt x="1918" y="1897"/>
                    </a:lnTo>
                    <a:lnTo>
                      <a:pt x="1921" y="1889"/>
                    </a:lnTo>
                    <a:lnTo>
                      <a:pt x="1925" y="1880"/>
                    </a:lnTo>
                    <a:lnTo>
                      <a:pt x="1951" y="1877"/>
                    </a:lnTo>
                    <a:lnTo>
                      <a:pt x="1978" y="1873"/>
                    </a:lnTo>
                    <a:lnTo>
                      <a:pt x="2004" y="1870"/>
                    </a:lnTo>
                    <a:lnTo>
                      <a:pt x="2032" y="1866"/>
                    </a:lnTo>
                    <a:lnTo>
                      <a:pt x="2086" y="1864"/>
                    </a:lnTo>
                    <a:lnTo>
                      <a:pt x="2142" y="1861"/>
                    </a:lnTo>
                    <a:lnTo>
                      <a:pt x="2199" y="1860"/>
                    </a:lnTo>
                    <a:lnTo>
                      <a:pt x="2255" y="1858"/>
                    </a:lnTo>
                    <a:lnTo>
                      <a:pt x="2310" y="1855"/>
                    </a:lnTo>
                    <a:lnTo>
                      <a:pt x="2366" y="1850"/>
                    </a:lnTo>
                    <a:lnTo>
                      <a:pt x="2372" y="1841"/>
                    </a:lnTo>
                    <a:lnTo>
                      <a:pt x="2378" y="1832"/>
                    </a:lnTo>
                    <a:lnTo>
                      <a:pt x="2383" y="1822"/>
                    </a:lnTo>
                    <a:lnTo>
                      <a:pt x="2388" y="1812"/>
                    </a:lnTo>
                    <a:lnTo>
                      <a:pt x="2390" y="1801"/>
                    </a:lnTo>
                    <a:lnTo>
                      <a:pt x="2394" y="1791"/>
                    </a:lnTo>
                    <a:lnTo>
                      <a:pt x="2396" y="1780"/>
                    </a:lnTo>
                    <a:lnTo>
                      <a:pt x="2398" y="1770"/>
                    </a:lnTo>
                    <a:lnTo>
                      <a:pt x="2390" y="1764"/>
                    </a:lnTo>
                    <a:lnTo>
                      <a:pt x="2383" y="1758"/>
                    </a:lnTo>
                    <a:lnTo>
                      <a:pt x="2372" y="1753"/>
                    </a:lnTo>
                    <a:lnTo>
                      <a:pt x="2364" y="1748"/>
                    </a:lnTo>
                    <a:lnTo>
                      <a:pt x="2352" y="1744"/>
                    </a:lnTo>
                    <a:lnTo>
                      <a:pt x="2329" y="1737"/>
                    </a:lnTo>
                    <a:lnTo>
                      <a:pt x="2317" y="1735"/>
                    </a:lnTo>
                    <a:lnTo>
                      <a:pt x="2291" y="1732"/>
                    </a:lnTo>
                    <a:lnTo>
                      <a:pt x="2264" y="1731"/>
                    </a:lnTo>
                    <a:lnTo>
                      <a:pt x="2236" y="1731"/>
                    </a:lnTo>
                    <a:lnTo>
                      <a:pt x="2205" y="1732"/>
                    </a:lnTo>
                    <a:lnTo>
                      <a:pt x="2176" y="1735"/>
                    </a:lnTo>
                    <a:lnTo>
                      <a:pt x="2147" y="1737"/>
                    </a:lnTo>
                    <a:lnTo>
                      <a:pt x="2118" y="1741"/>
                    </a:lnTo>
                    <a:lnTo>
                      <a:pt x="2090" y="1745"/>
                    </a:lnTo>
                    <a:lnTo>
                      <a:pt x="2064" y="1748"/>
                    </a:lnTo>
                    <a:lnTo>
                      <a:pt x="2040" y="1750"/>
                    </a:lnTo>
                    <a:lnTo>
                      <a:pt x="2028" y="1751"/>
                    </a:lnTo>
                    <a:lnTo>
                      <a:pt x="2017" y="1753"/>
                    </a:lnTo>
                    <a:lnTo>
                      <a:pt x="2007" y="1753"/>
                    </a:lnTo>
                    <a:lnTo>
                      <a:pt x="1998" y="1753"/>
                    </a:lnTo>
                    <a:lnTo>
                      <a:pt x="1993" y="1753"/>
                    </a:lnTo>
                    <a:lnTo>
                      <a:pt x="1989" y="1751"/>
                    </a:lnTo>
                    <a:lnTo>
                      <a:pt x="1987" y="1751"/>
                    </a:lnTo>
                    <a:lnTo>
                      <a:pt x="1984" y="1753"/>
                    </a:lnTo>
                    <a:lnTo>
                      <a:pt x="1981" y="1754"/>
                    </a:lnTo>
                    <a:lnTo>
                      <a:pt x="1976" y="1756"/>
                    </a:lnTo>
                    <a:lnTo>
                      <a:pt x="1965" y="1779"/>
                    </a:lnTo>
                    <a:lnTo>
                      <a:pt x="1955" y="1802"/>
                    </a:lnTo>
                    <a:lnTo>
                      <a:pt x="1935" y="1845"/>
                    </a:lnTo>
                    <a:lnTo>
                      <a:pt x="1914" y="1885"/>
                    </a:lnTo>
                    <a:lnTo>
                      <a:pt x="1895" y="1925"/>
                    </a:lnTo>
                    <a:lnTo>
                      <a:pt x="1875" y="1961"/>
                    </a:lnTo>
                    <a:lnTo>
                      <a:pt x="1855" y="1997"/>
                    </a:lnTo>
                    <a:lnTo>
                      <a:pt x="1833" y="2031"/>
                    </a:lnTo>
                    <a:lnTo>
                      <a:pt x="1812" y="2065"/>
                    </a:lnTo>
                    <a:lnTo>
                      <a:pt x="1789" y="2097"/>
                    </a:lnTo>
                    <a:lnTo>
                      <a:pt x="1764" y="2128"/>
                    </a:lnTo>
                    <a:lnTo>
                      <a:pt x="1737" y="2160"/>
                    </a:lnTo>
                    <a:lnTo>
                      <a:pt x="1708" y="2190"/>
                    </a:lnTo>
                    <a:lnTo>
                      <a:pt x="1678" y="2221"/>
                    </a:lnTo>
                    <a:lnTo>
                      <a:pt x="1660" y="2236"/>
                    </a:lnTo>
                    <a:lnTo>
                      <a:pt x="1644" y="2250"/>
                    </a:lnTo>
                    <a:lnTo>
                      <a:pt x="1626" y="2266"/>
                    </a:lnTo>
                    <a:lnTo>
                      <a:pt x="1607" y="2280"/>
                    </a:lnTo>
                    <a:lnTo>
                      <a:pt x="1588" y="2295"/>
                    </a:lnTo>
                    <a:lnTo>
                      <a:pt x="1566" y="2312"/>
                    </a:lnTo>
                    <a:lnTo>
                      <a:pt x="1559" y="2319"/>
                    </a:lnTo>
                    <a:lnTo>
                      <a:pt x="1553" y="2328"/>
                    </a:lnTo>
                    <a:lnTo>
                      <a:pt x="1547" y="2337"/>
                    </a:lnTo>
                    <a:lnTo>
                      <a:pt x="1542" y="2346"/>
                    </a:lnTo>
                    <a:lnTo>
                      <a:pt x="1534" y="2364"/>
                    </a:lnTo>
                    <a:lnTo>
                      <a:pt x="1526" y="2383"/>
                    </a:lnTo>
                    <a:lnTo>
                      <a:pt x="1512" y="2418"/>
                    </a:lnTo>
                    <a:lnTo>
                      <a:pt x="1503" y="2438"/>
                    </a:lnTo>
                    <a:lnTo>
                      <a:pt x="1498" y="2447"/>
                    </a:lnTo>
                    <a:lnTo>
                      <a:pt x="1492" y="2457"/>
                    </a:lnTo>
                    <a:lnTo>
                      <a:pt x="1472" y="2479"/>
                    </a:lnTo>
                    <a:lnTo>
                      <a:pt x="1451" y="2499"/>
                    </a:lnTo>
                    <a:lnTo>
                      <a:pt x="1430" y="2517"/>
                    </a:lnTo>
                    <a:lnTo>
                      <a:pt x="1407" y="2535"/>
                    </a:lnTo>
                    <a:lnTo>
                      <a:pt x="1396" y="2559"/>
                    </a:lnTo>
                    <a:lnTo>
                      <a:pt x="1384" y="2581"/>
                    </a:lnTo>
                    <a:lnTo>
                      <a:pt x="1373" y="2602"/>
                    </a:lnTo>
                    <a:lnTo>
                      <a:pt x="1361" y="2622"/>
                    </a:lnTo>
                    <a:lnTo>
                      <a:pt x="1346" y="2640"/>
                    </a:lnTo>
                    <a:lnTo>
                      <a:pt x="1339" y="2648"/>
                    </a:lnTo>
                    <a:lnTo>
                      <a:pt x="1331" y="2657"/>
                    </a:lnTo>
                    <a:lnTo>
                      <a:pt x="1321" y="2666"/>
                    </a:lnTo>
                    <a:lnTo>
                      <a:pt x="1312" y="2674"/>
                    </a:lnTo>
                    <a:lnTo>
                      <a:pt x="1301" y="2681"/>
                    </a:lnTo>
                    <a:lnTo>
                      <a:pt x="1288" y="2690"/>
                    </a:lnTo>
                    <a:lnTo>
                      <a:pt x="1278" y="2694"/>
                    </a:lnTo>
                    <a:lnTo>
                      <a:pt x="1267" y="2696"/>
                    </a:lnTo>
                    <a:lnTo>
                      <a:pt x="1245" y="2702"/>
                    </a:lnTo>
                    <a:lnTo>
                      <a:pt x="1224" y="2704"/>
                    </a:lnTo>
                    <a:lnTo>
                      <a:pt x="1201" y="2705"/>
                    </a:lnTo>
                    <a:lnTo>
                      <a:pt x="1178" y="2705"/>
                    </a:lnTo>
                    <a:lnTo>
                      <a:pt x="1155" y="2705"/>
                    </a:lnTo>
                    <a:lnTo>
                      <a:pt x="1135" y="2704"/>
                    </a:lnTo>
                    <a:lnTo>
                      <a:pt x="1113" y="2703"/>
                    </a:lnTo>
                    <a:lnTo>
                      <a:pt x="1105" y="2718"/>
                    </a:lnTo>
                    <a:lnTo>
                      <a:pt x="1098" y="2733"/>
                    </a:lnTo>
                    <a:lnTo>
                      <a:pt x="1093" y="2750"/>
                    </a:lnTo>
                    <a:lnTo>
                      <a:pt x="1089" y="2766"/>
                    </a:lnTo>
                    <a:lnTo>
                      <a:pt x="1087" y="2783"/>
                    </a:lnTo>
                    <a:lnTo>
                      <a:pt x="1087" y="2799"/>
                    </a:lnTo>
                    <a:lnTo>
                      <a:pt x="1088" y="2815"/>
                    </a:lnTo>
                    <a:lnTo>
                      <a:pt x="1091" y="2833"/>
                    </a:lnTo>
                    <a:lnTo>
                      <a:pt x="1173" y="2834"/>
                    </a:lnTo>
                    <a:lnTo>
                      <a:pt x="1254" y="2833"/>
                    </a:lnTo>
                    <a:lnTo>
                      <a:pt x="1337" y="2832"/>
                    </a:lnTo>
                    <a:lnTo>
                      <a:pt x="1420" y="2832"/>
                    </a:lnTo>
                    <a:lnTo>
                      <a:pt x="1502" y="2832"/>
                    </a:lnTo>
                    <a:lnTo>
                      <a:pt x="1585" y="2832"/>
                    </a:lnTo>
                    <a:lnTo>
                      <a:pt x="1669" y="2836"/>
                    </a:lnTo>
                    <a:lnTo>
                      <a:pt x="1711" y="2838"/>
                    </a:lnTo>
                    <a:lnTo>
                      <a:pt x="1752" y="2842"/>
                    </a:lnTo>
                    <a:lnTo>
                      <a:pt x="1765" y="2842"/>
                    </a:lnTo>
                    <a:lnTo>
                      <a:pt x="1776" y="2843"/>
                    </a:lnTo>
                    <a:lnTo>
                      <a:pt x="1788" y="2845"/>
                    </a:lnTo>
                    <a:lnTo>
                      <a:pt x="1798" y="2847"/>
                    </a:lnTo>
                    <a:lnTo>
                      <a:pt x="1807" y="2850"/>
                    </a:lnTo>
                    <a:lnTo>
                      <a:pt x="1816" y="2853"/>
                    </a:lnTo>
                    <a:lnTo>
                      <a:pt x="1823" y="2857"/>
                    </a:lnTo>
                    <a:lnTo>
                      <a:pt x="1830" y="2861"/>
                    </a:lnTo>
                    <a:lnTo>
                      <a:pt x="1836" y="2866"/>
                    </a:lnTo>
                    <a:lnTo>
                      <a:pt x="1842" y="2871"/>
                    </a:lnTo>
                    <a:lnTo>
                      <a:pt x="1847" y="2877"/>
                    </a:lnTo>
                    <a:lnTo>
                      <a:pt x="1852" y="2884"/>
                    </a:lnTo>
                    <a:lnTo>
                      <a:pt x="1856" y="2890"/>
                    </a:lnTo>
                    <a:lnTo>
                      <a:pt x="1860" y="2898"/>
                    </a:lnTo>
                    <a:lnTo>
                      <a:pt x="1865" y="2913"/>
                    </a:lnTo>
                    <a:lnTo>
                      <a:pt x="1869" y="2929"/>
                    </a:lnTo>
                    <a:lnTo>
                      <a:pt x="1871" y="2947"/>
                    </a:lnTo>
                    <a:lnTo>
                      <a:pt x="1871" y="2965"/>
                    </a:lnTo>
                    <a:lnTo>
                      <a:pt x="1870" y="2984"/>
                    </a:lnTo>
                    <a:lnTo>
                      <a:pt x="1868" y="3004"/>
                    </a:lnTo>
                    <a:lnTo>
                      <a:pt x="1864" y="3023"/>
                    </a:lnTo>
                    <a:lnTo>
                      <a:pt x="1860" y="3043"/>
                    </a:lnTo>
                    <a:lnTo>
                      <a:pt x="1854" y="3063"/>
                    </a:lnTo>
                    <a:lnTo>
                      <a:pt x="1847" y="3072"/>
                    </a:lnTo>
                    <a:lnTo>
                      <a:pt x="1840" y="3080"/>
                    </a:lnTo>
                    <a:lnTo>
                      <a:pt x="1832" y="3089"/>
                    </a:lnTo>
                    <a:lnTo>
                      <a:pt x="1823" y="3095"/>
                    </a:lnTo>
                    <a:lnTo>
                      <a:pt x="1814" y="3103"/>
                    </a:lnTo>
                    <a:lnTo>
                      <a:pt x="1806" y="3109"/>
                    </a:lnTo>
                    <a:lnTo>
                      <a:pt x="1787" y="3119"/>
                    </a:lnTo>
                    <a:lnTo>
                      <a:pt x="1785" y="3128"/>
                    </a:lnTo>
                    <a:lnTo>
                      <a:pt x="1784" y="3137"/>
                    </a:lnTo>
                    <a:lnTo>
                      <a:pt x="1783" y="3147"/>
                    </a:lnTo>
                    <a:lnTo>
                      <a:pt x="1780" y="3158"/>
                    </a:lnTo>
                    <a:lnTo>
                      <a:pt x="1774" y="3182"/>
                    </a:lnTo>
                    <a:lnTo>
                      <a:pt x="1765" y="3206"/>
                    </a:lnTo>
                    <a:lnTo>
                      <a:pt x="1760" y="3218"/>
                    </a:lnTo>
                    <a:lnTo>
                      <a:pt x="1755" y="3229"/>
                    </a:lnTo>
                    <a:lnTo>
                      <a:pt x="1749" y="3239"/>
                    </a:lnTo>
                    <a:lnTo>
                      <a:pt x="1742" y="3248"/>
                    </a:lnTo>
                    <a:lnTo>
                      <a:pt x="1735" y="3257"/>
                    </a:lnTo>
                    <a:lnTo>
                      <a:pt x="1726" y="3263"/>
                    </a:lnTo>
                    <a:lnTo>
                      <a:pt x="1718" y="3268"/>
                    </a:lnTo>
                    <a:lnTo>
                      <a:pt x="1708" y="3271"/>
                    </a:lnTo>
                    <a:lnTo>
                      <a:pt x="1707" y="3284"/>
                    </a:lnTo>
                    <a:lnTo>
                      <a:pt x="1706" y="3296"/>
                    </a:lnTo>
                    <a:lnTo>
                      <a:pt x="1704" y="3311"/>
                    </a:lnTo>
                    <a:lnTo>
                      <a:pt x="1704" y="3327"/>
                    </a:lnTo>
                    <a:lnTo>
                      <a:pt x="1707" y="3625"/>
                    </a:lnTo>
                    <a:lnTo>
                      <a:pt x="1709" y="3925"/>
                    </a:lnTo>
                    <a:lnTo>
                      <a:pt x="1708" y="3950"/>
                    </a:lnTo>
                    <a:lnTo>
                      <a:pt x="1707" y="3974"/>
                    </a:lnTo>
                    <a:lnTo>
                      <a:pt x="1706" y="3997"/>
                    </a:lnTo>
                    <a:lnTo>
                      <a:pt x="1704" y="4020"/>
                    </a:lnTo>
                    <a:lnTo>
                      <a:pt x="1703" y="4040"/>
                    </a:lnTo>
                    <a:lnTo>
                      <a:pt x="1702" y="4059"/>
                    </a:lnTo>
                    <a:lnTo>
                      <a:pt x="1701" y="4078"/>
                    </a:lnTo>
                    <a:lnTo>
                      <a:pt x="1701" y="4096"/>
                    </a:lnTo>
                    <a:lnTo>
                      <a:pt x="1699" y="4111"/>
                    </a:lnTo>
                    <a:lnTo>
                      <a:pt x="1698" y="4126"/>
                    </a:lnTo>
                    <a:lnTo>
                      <a:pt x="1697" y="4139"/>
                    </a:lnTo>
                    <a:lnTo>
                      <a:pt x="1697" y="4150"/>
                    </a:lnTo>
                    <a:lnTo>
                      <a:pt x="1697" y="4160"/>
                    </a:lnTo>
                    <a:lnTo>
                      <a:pt x="1696" y="4169"/>
                    </a:lnTo>
                    <a:lnTo>
                      <a:pt x="1696" y="4183"/>
                    </a:lnTo>
                    <a:lnTo>
                      <a:pt x="1707" y="4192"/>
                    </a:lnTo>
                    <a:lnTo>
                      <a:pt x="1717" y="4202"/>
                    </a:lnTo>
                    <a:lnTo>
                      <a:pt x="1727" y="4214"/>
                    </a:lnTo>
                    <a:lnTo>
                      <a:pt x="1737" y="4225"/>
                    </a:lnTo>
                    <a:lnTo>
                      <a:pt x="1746" y="4238"/>
                    </a:lnTo>
                    <a:lnTo>
                      <a:pt x="1755" y="4251"/>
                    </a:lnTo>
                    <a:lnTo>
                      <a:pt x="1764" y="4265"/>
                    </a:lnTo>
                    <a:lnTo>
                      <a:pt x="1773" y="4279"/>
                    </a:lnTo>
                    <a:lnTo>
                      <a:pt x="1780" y="4294"/>
                    </a:lnTo>
                    <a:lnTo>
                      <a:pt x="1787" y="4310"/>
                    </a:lnTo>
                    <a:lnTo>
                      <a:pt x="1793" y="4326"/>
                    </a:lnTo>
                    <a:lnTo>
                      <a:pt x="1799" y="4341"/>
                    </a:lnTo>
                    <a:lnTo>
                      <a:pt x="1803" y="4358"/>
                    </a:lnTo>
                    <a:lnTo>
                      <a:pt x="1807" y="4374"/>
                    </a:lnTo>
                    <a:lnTo>
                      <a:pt x="1811" y="4389"/>
                    </a:lnTo>
                    <a:lnTo>
                      <a:pt x="1813" y="4406"/>
                    </a:lnTo>
                    <a:lnTo>
                      <a:pt x="1814" y="4421"/>
                    </a:lnTo>
                    <a:lnTo>
                      <a:pt x="1814" y="4437"/>
                    </a:lnTo>
                    <a:lnTo>
                      <a:pt x="1813" y="4451"/>
                    </a:lnTo>
                    <a:lnTo>
                      <a:pt x="1812" y="4467"/>
                    </a:lnTo>
                    <a:lnTo>
                      <a:pt x="1809" y="4480"/>
                    </a:lnTo>
                    <a:lnTo>
                      <a:pt x="1804" y="4494"/>
                    </a:lnTo>
                    <a:lnTo>
                      <a:pt x="1799" y="4507"/>
                    </a:lnTo>
                    <a:lnTo>
                      <a:pt x="1792" y="4520"/>
                    </a:lnTo>
                    <a:lnTo>
                      <a:pt x="1784" y="4531"/>
                    </a:lnTo>
                    <a:lnTo>
                      <a:pt x="1774" y="4541"/>
                    </a:lnTo>
                    <a:lnTo>
                      <a:pt x="1763" y="4551"/>
                    </a:lnTo>
                    <a:lnTo>
                      <a:pt x="1750" y="4559"/>
                    </a:lnTo>
                    <a:lnTo>
                      <a:pt x="1736" y="4567"/>
                    </a:lnTo>
                    <a:lnTo>
                      <a:pt x="1720" y="4573"/>
                    </a:lnTo>
                    <a:lnTo>
                      <a:pt x="1703" y="4578"/>
                    </a:lnTo>
                    <a:lnTo>
                      <a:pt x="1683" y="4580"/>
                    </a:lnTo>
                    <a:lnTo>
                      <a:pt x="1589" y="4582"/>
                    </a:lnTo>
                    <a:lnTo>
                      <a:pt x="1494" y="4584"/>
                    </a:lnTo>
                    <a:lnTo>
                      <a:pt x="1119" y="4603"/>
                    </a:lnTo>
                    <a:lnTo>
                      <a:pt x="1024" y="4607"/>
                    </a:lnTo>
                    <a:lnTo>
                      <a:pt x="929" y="4608"/>
                    </a:lnTo>
                    <a:close/>
                    <a:moveTo>
                      <a:pt x="597" y="2193"/>
                    </a:moveTo>
                    <a:lnTo>
                      <a:pt x="605" y="2192"/>
                    </a:lnTo>
                    <a:lnTo>
                      <a:pt x="606" y="2188"/>
                    </a:lnTo>
                    <a:lnTo>
                      <a:pt x="607" y="2184"/>
                    </a:lnTo>
                    <a:lnTo>
                      <a:pt x="607" y="2182"/>
                    </a:lnTo>
                    <a:lnTo>
                      <a:pt x="609" y="2178"/>
                    </a:lnTo>
                    <a:lnTo>
                      <a:pt x="606" y="2179"/>
                    </a:lnTo>
                    <a:lnTo>
                      <a:pt x="604" y="2179"/>
                    </a:lnTo>
                    <a:lnTo>
                      <a:pt x="601" y="2182"/>
                    </a:lnTo>
                    <a:lnTo>
                      <a:pt x="598" y="2187"/>
                    </a:lnTo>
                    <a:lnTo>
                      <a:pt x="597" y="2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5" name="Freeform 35">
                <a:extLst>
                  <a:ext uri="{FF2B5EF4-FFF2-40B4-BE49-F238E27FC236}">
                    <a16:creationId xmlns:a16="http://schemas.microsoft.com/office/drawing/2014/main" xmlns="" id="{4DC7CD1E-4BD6-4C7D-9836-B15AAB926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7" y="3857"/>
                <a:ext cx="12" cy="14"/>
              </a:xfrm>
              <a:custGeom>
                <a:avLst/>
                <a:gdLst>
                  <a:gd name="T0" fmla="*/ 42 w 48"/>
                  <a:gd name="T1" fmla="*/ 57 h 57"/>
                  <a:gd name="T2" fmla="*/ 48 w 48"/>
                  <a:gd name="T3" fmla="*/ 48 h 57"/>
                  <a:gd name="T4" fmla="*/ 29 w 48"/>
                  <a:gd name="T5" fmla="*/ 8 h 57"/>
                  <a:gd name="T6" fmla="*/ 16 w 48"/>
                  <a:gd name="T7" fmla="*/ 5 h 57"/>
                  <a:gd name="T8" fmla="*/ 0 w 48"/>
                  <a:gd name="T9" fmla="*/ 0 h 57"/>
                  <a:gd name="T10" fmla="*/ 5 w 48"/>
                  <a:gd name="T11" fmla="*/ 11 h 57"/>
                  <a:gd name="T12" fmla="*/ 8 w 48"/>
                  <a:gd name="T13" fmla="*/ 16 h 57"/>
                  <a:gd name="T14" fmla="*/ 11 w 48"/>
                  <a:gd name="T15" fmla="*/ 22 h 57"/>
                  <a:gd name="T16" fmla="*/ 16 w 48"/>
                  <a:gd name="T17" fmla="*/ 29 h 57"/>
                  <a:gd name="T18" fmla="*/ 18 w 48"/>
                  <a:gd name="T19" fmla="*/ 29 h 57"/>
                  <a:gd name="T20" fmla="*/ 23 w 48"/>
                  <a:gd name="T21" fmla="*/ 35 h 57"/>
                  <a:gd name="T22" fmla="*/ 29 w 48"/>
                  <a:gd name="T23" fmla="*/ 41 h 57"/>
                  <a:gd name="T24" fmla="*/ 42 w 48"/>
                  <a:gd name="T25" fmla="*/ 57 h 57"/>
                  <a:gd name="T26" fmla="*/ 43 w 48"/>
                  <a:gd name="T27" fmla="*/ 50 h 57"/>
                  <a:gd name="T28" fmla="*/ 33 w 48"/>
                  <a:gd name="T29" fmla="*/ 38 h 57"/>
                  <a:gd name="T30" fmla="*/ 28 w 48"/>
                  <a:gd name="T31" fmla="*/ 31 h 57"/>
                  <a:gd name="T32" fmla="*/ 22 w 48"/>
                  <a:gd name="T33" fmla="*/ 25 h 57"/>
                  <a:gd name="T34" fmla="*/ 23 w 48"/>
                  <a:gd name="T35" fmla="*/ 25 h 57"/>
                  <a:gd name="T36" fmla="*/ 18 w 48"/>
                  <a:gd name="T37" fmla="*/ 19 h 57"/>
                  <a:gd name="T38" fmla="*/ 13 w 48"/>
                  <a:gd name="T39" fmla="*/ 14 h 57"/>
                  <a:gd name="T40" fmla="*/ 10 w 48"/>
                  <a:gd name="T41" fmla="*/ 7 h 57"/>
                  <a:gd name="T42" fmla="*/ 10 w 48"/>
                  <a:gd name="T43" fmla="*/ 8 h 57"/>
                  <a:gd name="T44" fmla="*/ 9 w 48"/>
                  <a:gd name="T45" fmla="*/ 3 h 57"/>
                  <a:gd name="T46" fmla="*/ 5 w 48"/>
                  <a:gd name="T47" fmla="*/ 7 h 57"/>
                  <a:gd name="T48" fmla="*/ 15 w 48"/>
                  <a:gd name="T49" fmla="*/ 11 h 57"/>
                  <a:gd name="T50" fmla="*/ 27 w 48"/>
                  <a:gd name="T51" fmla="*/ 14 h 57"/>
                  <a:gd name="T52" fmla="*/ 24 w 48"/>
                  <a:gd name="T53" fmla="*/ 12 h 57"/>
                  <a:gd name="T54" fmla="*/ 42 w 48"/>
                  <a:gd name="T55" fmla="*/ 49 h 57"/>
                  <a:gd name="T56" fmla="*/ 42 w 48"/>
                  <a:gd name="T57" fmla="*/ 46 h 57"/>
                  <a:gd name="T58" fmla="*/ 39 w 48"/>
                  <a:gd name="T59" fmla="*/ 50 h 57"/>
                  <a:gd name="T60" fmla="*/ 43 w 48"/>
                  <a:gd name="T61" fmla="*/ 50 h 57"/>
                  <a:gd name="T62" fmla="*/ 42 w 48"/>
                  <a:gd name="T6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57">
                    <a:moveTo>
                      <a:pt x="42" y="57"/>
                    </a:moveTo>
                    <a:lnTo>
                      <a:pt x="48" y="48"/>
                    </a:lnTo>
                    <a:lnTo>
                      <a:pt x="29" y="8"/>
                    </a:lnTo>
                    <a:lnTo>
                      <a:pt x="16" y="5"/>
                    </a:lnTo>
                    <a:lnTo>
                      <a:pt x="0" y="0"/>
                    </a:lnTo>
                    <a:lnTo>
                      <a:pt x="5" y="11"/>
                    </a:lnTo>
                    <a:lnTo>
                      <a:pt x="8" y="16"/>
                    </a:lnTo>
                    <a:lnTo>
                      <a:pt x="11" y="22"/>
                    </a:lnTo>
                    <a:lnTo>
                      <a:pt x="16" y="29"/>
                    </a:lnTo>
                    <a:lnTo>
                      <a:pt x="18" y="29"/>
                    </a:lnTo>
                    <a:lnTo>
                      <a:pt x="23" y="35"/>
                    </a:lnTo>
                    <a:lnTo>
                      <a:pt x="29" y="41"/>
                    </a:lnTo>
                    <a:lnTo>
                      <a:pt x="42" y="57"/>
                    </a:lnTo>
                    <a:lnTo>
                      <a:pt x="43" y="50"/>
                    </a:lnTo>
                    <a:lnTo>
                      <a:pt x="33" y="38"/>
                    </a:lnTo>
                    <a:lnTo>
                      <a:pt x="28" y="31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18" y="19"/>
                    </a:lnTo>
                    <a:lnTo>
                      <a:pt x="13" y="14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9" y="3"/>
                    </a:lnTo>
                    <a:lnTo>
                      <a:pt x="5" y="7"/>
                    </a:lnTo>
                    <a:lnTo>
                      <a:pt x="15" y="11"/>
                    </a:lnTo>
                    <a:lnTo>
                      <a:pt x="27" y="14"/>
                    </a:lnTo>
                    <a:lnTo>
                      <a:pt x="24" y="12"/>
                    </a:lnTo>
                    <a:lnTo>
                      <a:pt x="42" y="49"/>
                    </a:lnTo>
                    <a:lnTo>
                      <a:pt x="42" y="46"/>
                    </a:lnTo>
                    <a:lnTo>
                      <a:pt x="39" y="50"/>
                    </a:lnTo>
                    <a:lnTo>
                      <a:pt x="43" y="50"/>
                    </a:lnTo>
                    <a:lnTo>
                      <a:pt x="42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6" name="Freeform 36">
                <a:extLst>
                  <a:ext uri="{FF2B5EF4-FFF2-40B4-BE49-F238E27FC236}">
                    <a16:creationId xmlns:a16="http://schemas.microsoft.com/office/drawing/2014/main" xmlns="" id="{388374D3-5244-40EC-8D3F-5B284634B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9" y="4231"/>
                <a:ext cx="233" cy="522"/>
              </a:xfrm>
              <a:custGeom>
                <a:avLst/>
                <a:gdLst>
                  <a:gd name="T0" fmla="*/ 408 w 932"/>
                  <a:gd name="T1" fmla="*/ 2070 h 2088"/>
                  <a:gd name="T2" fmla="*/ 256 w 932"/>
                  <a:gd name="T3" fmla="*/ 2061 h 2088"/>
                  <a:gd name="T4" fmla="*/ 89 w 932"/>
                  <a:gd name="T5" fmla="*/ 2025 h 2088"/>
                  <a:gd name="T6" fmla="*/ 23 w 932"/>
                  <a:gd name="T7" fmla="*/ 1980 h 2088"/>
                  <a:gd name="T8" fmla="*/ 12 w 932"/>
                  <a:gd name="T9" fmla="*/ 1923 h 2088"/>
                  <a:gd name="T10" fmla="*/ 59 w 932"/>
                  <a:gd name="T11" fmla="*/ 1836 h 2088"/>
                  <a:gd name="T12" fmla="*/ 176 w 932"/>
                  <a:gd name="T13" fmla="*/ 1722 h 2088"/>
                  <a:gd name="T14" fmla="*/ 171 w 932"/>
                  <a:gd name="T15" fmla="*/ 1579 h 2088"/>
                  <a:gd name="T16" fmla="*/ 156 w 932"/>
                  <a:gd name="T17" fmla="*/ 1007 h 2088"/>
                  <a:gd name="T18" fmla="*/ 162 w 932"/>
                  <a:gd name="T19" fmla="*/ 781 h 2088"/>
                  <a:gd name="T20" fmla="*/ 140 w 932"/>
                  <a:gd name="T21" fmla="*/ 700 h 2088"/>
                  <a:gd name="T22" fmla="*/ 113 w 932"/>
                  <a:gd name="T23" fmla="*/ 626 h 2088"/>
                  <a:gd name="T24" fmla="*/ 79 w 932"/>
                  <a:gd name="T25" fmla="*/ 566 h 2088"/>
                  <a:gd name="T26" fmla="*/ 51 w 932"/>
                  <a:gd name="T27" fmla="*/ 514 h 2088"/>
                  <a:gd name="T28" fmla="*/ 56 w 932"/>
                  <a:gd name="T29" fmla="*/ 461 h 2088"/>
                  <a:gd name="T30" fmla="*/ 113 w 932"/>
                  <a:gd name="T31" fmla="*/ 381 h 2088"/>
                  <a:gd name="T32" fmla="*/ 252 w 932"/>
                  <a:gd name="T33" fmla="*/ 349 h 2088"/>
                  <a:gd name="T34" fmla="*/ 599 w 932"/>
                  <a:gd name="T35" fmla="*/ 351 h 2088"/>
                  <a:gd name="T36" fmla="*/ 723 w 932"/>
                  <a:gd name="T37" fmla="*/ 332 h 2088"/>
                  <a:gd name="T38" fmla="*/ 771 w 932"/>
                  <a:gd name="T39" fmla="*/ 295 h 2088"/>
                  <a:gd name="T40" fmla="*/ 803 w 932"/>
                  <a:gd name="T41" fmla="*/ 224 h 2088"/>
                  <a:gd name="T42" fmla="*/ 747 w 932"/>
                  <a:gd name="T43" fmla="*/ 229 h 2088"/>
                  <a:gd name="T44" fmla="*/ 729 w 932"/>
                  <a:gd name="T45" fmla="*/ 211 h 2088"/>
                  <a:gd name="T46" fmla="*/ 734 w 932"/>
                  <a:gd name="T47" fmla="*/ 165 h 2088"/>
                  <a:gd name="T48" fmla="*/ 737 w 932"/>
                  <a:gd name="T49" fmla="*/ 67 h 2088"/>
                  <a:gd name="T50" fmla="*/ 675 w 932"/>
                  <a:gd name="T51" fmla="*/ 19 h 2088"/>
                  <a:gd name="T52" fmla="*/ 636 w 932"/>
                  <a:gd name="T53" fmla="*/ 5 h 2088"/>
                  <a:gd name="T54" fmla="*/ 590 w 932"/>
                  <a:gd name="T55" fmla="*/ 6 h 2088"/>
                  <a:gd name="T56" fmla="*/ 593 w 932"/>
                  <a:gd name="T57" fmla="*/ 12 h 2088"/>
                  <a:gd name="T58" fmla="*/ 628 w 932"/>
                  <a:gd name="T59" fmla="*/ 8 h 2088"/>
                  <a:gd name="T60" fmla="*/ 660 w 932"/>
                  <a:gd name="T61" fmla="*/ 22 h 2088"/>
                  <a:gd name="T62" fmla="*/ 709 w 932"/>
                  <a:gd name="T63" fmla="*/ 49 h 2088"/>
                  <a:gd name="T64" fmla="*/ 739 w 932"/>
                  <a:gd name="T65" fmla="*/ 120 h 2088"/>
                  <a:gd name="T66" fmla="*/ 723 w 932"/>
                  <a:gd name="T67" fmla="*/ 208 h 2088"/>
                  <a:gd name="T68" fmla="*/ 752 w 932"/>
                  <a:gd name="T69" fmla="*/ 235 h 2088"/>
                  <a:gd name="T70" fmla="*/ 795 w 932"/>
                  <a:gd name="T71" fmla="*/ 227 h 2088"/>
                  <a:gd name="T72" fmla="*/ 766 w 932"/>
                  <a:gd name="T73" fmla="*/ 290 h 2088"/>
                  <a:gd name="T74" fmla="*/ 720 w 932"/>
                  <a:gd name="T75" fmla="*/ 325 h 2088"/>
                  <a:gd name="T76" fmla="*/ 599 w 932"/>
                  <a:gd name="T77" fmla="*/ 344 h 2088"/>
                  <a:gd name="T78" fmla="*/ 252 w 932"/>
                  <a:gd name="T79" fmla="*/ 343 h 2088"/>
                  <a:gd name="T80" fmla="*/ 109 w 932"/>
                  <a:gd name="T81" fmla="*/ 376 h 2088"/>
                  <a:gd name="T82" fmla="*/ 51 w 932"/>
                  <a:gd name="T83" fmla="*/ 458 h 2088"/>
                  <a:gd name="T84" fmla="*/ 47 w 932"/>
                  <a:gd name="T85" fmla="*/ 529 h 2088"/>
                  <a:gd name="T86" fmla="*/ 81 w 932"/>
                  <a:gd name="T87" fmla="*/ 577 h 2088"/>
                  <a:gd name="T88" fmla="*/ 107 w 932"/>
                  <a:gd name="T89" fmla="*/ 628 h 2088"/>
                  <a:gd name="T90" fmla="*/ 135 w 932"/>
                  <a:gd name="T91" fmla="*/ 702 h 2088"/>
                  <a:gd name="T92" fmla="*/ 156 w 932"/>
                  <a:gd name="T93" fmla="*/ 781 h 2088"/>
                  <a:gd name="T94" fmla="*/ 150 w 932"/>
                  <a:gd name="T95" fmla="*/ 991 h 2088"/>
                  <a:gd name="T96" fmla="*/ 160 w 932"/>
                  <a:gd name="T97" fmla="*/ 1536 h 2088"/>
                  <a:gd name="T98" fmla="*/ 178 w 932"/>
                  <a:gd name="T99" fmla="*/ 1715 h 2088"/>
                  <a:gd name="T100" fmla="*/ 65 w 932"/>
                  <a:gd name="T101" fmla="*/ 1818 h 2088"/>
                  <a:gd name="T102" fmla="*/ 11 w 932"/>
                  <a:gd name="T103" fmla="*/ 1907 h 2088"/>
                  <a:gd name="T104" fmla="*/ 18 w 932"/>
                  <a:gd name="T105" fmla="*/ 1984 h 2088"/>
                  <a:gd name="T106" fmla="*/ 87 w 932"/>
                  <a:gd name="T107" fmla="*/ 2030 h 2088"/>
                  <a:gd name="T108" fmla="*/ 255 w 932"/>
                  <a:gd name="T109" fmla="*/ 2068 h 2088"/>
                  <a:gd name="T110" fmla="*/ 408 w 932"/>
                  <a:gd name="T111" fmla="*/ 2076 h 2088"/>
                  <a:gd name="T112" fmla="*/ 932 w 932"/>
                  <a:gd name="T113" fmla="*/ 2081 h 2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32" h="2088">
                    <a:moveTo>
                      <a:pt x="932" y="2081"/>
                    </a:moveTo>
                    <a:lnTo>
                      <a:pt x="806" y="2076"/>
                    </a:lnTo>
                    <a:lnTo>
                      <a:pt x="679" y="2071"/>
                    </a:lnTo>
                    <a:lnTo>
                      <a:pt x="615" y="2069"/>
                    </a:lnTo>
                    <a:lnTo>
                      <a:pt x="552" y="2069"/>
                    </a:lnTo>
                    <a:lnTo>
                      <a:pt x="489" y="2069"/>
                    </a:lnTo>
                    <a:lnTo>
                      <a:pt x="427" y="2070"/>
                    </a:lnTo>
                    <a:lnTo>
                      <a:pt x="418" y="2070"/>
                    </a:lnTo>
                    <a:lnTo>
                      <a:pt x="408" y="2070"/>
                    </a:lnTo>
                    <a:lnTo>
                      <a:pt x="397" y="2070"/>
                    </a:lnTo>
                    <a:lnTo>
                      <a:pt x="384" y="2069"/>
                    </a:lnTo>
                    <a:lnTo>
                      <a:pt x="370" y="2069"/>
                    </a:lnTo>
                    <a:lnTo>
                      <a:pt x="355" y="2069"/>
                    </a:lnTo>
                    <a:lnTo>
                      <a:pt x="340" y="2068"/>
                    </a:lnTo>
                    <a:lnTo>
                      <a:pt x="324" y="2068"/>
                    </a:lnTo>
                    <a:lnTo>
                      <a:pt x="324" y="2068"/>
                    </a:lnTo>
                    <a:lnTo>
                      <a:pt x="291" y="2064"/>
                    </a:lnTo>
                    <a:lnTo>
                      <a:pt x="256" y="2061"/>
                    </a:lnTo>
                    <a:lnTo>
                      <a:pt x="221" y="2056"/>
                    </a:lnTo>
                    <a:lnTo>
                      <a:pt x="185" y="2051"/>
                    </a:lnTo>
                    <a:lnTo>
                      <a:pt x="151" y="2044"/>
                    </a:lnTo>
                    <a:lnTo>
                      <a:pt x="151" y="2044"/>
                    </a:lnTo>
                    <a:lnTo>
                      <a:pt x="135" y="2040"/>
                    </a:lnTo>
                    <a:lnTo>
                      <a:pt x="119" y="2035"/>
                    </a:lnTo>
                    <a:lnTo>
                      <a:pt x="103" y="2030"/>
                    </a:lnTo>
                    <a:lnTo>
                      <a:pt x="89" y="2025"/>
                    </a:lnTo>
                    <a:lnTo>
                      <a:pt x="89" y="2025"/>
                    </a:lnTo>
                    <a:lnTo>
                      <a:pt x="75" y="2018"/>
                    </a:lnTo>
                    <a:lnTo>
                      <a:pt x="62" y="2012"/>
                    </a:lnTo>
                    <a:lnTo>
                      <a:pt x="64" y="2012"/>
                    </a:lnTo>
                    <a:lnTo>
                      <a:pt x="51" y="2004"/>
                    </a:lnTo>
                    <a:lnTo>
                      <a:pt x="41" y="1997"/>
                    </a:lnTo>
                    <a:lnTo>
                      <a:pt x="41" y="1997"/>
                    </a:lnTo>
                    <a:lnTo>
                      <a:pt x="32" y="1989"/>
                    </a:lnTo>
                    <a:lnTo>
                      <a:pt x="23" y="1980"/>
                    </a:lnTo>
                    <a:lnTo>
                      <a:pt x="23" y="1980"/>
                    </a:lnTo>
                    <a:lnTo>
                      <a:pt x="17" y="1970"/>
                    </a:lnTo>
                    <a:lnTo>
                      <a:pt x="17" y="1971"/>
                    </a:lnTo>
                    <a:lnTo>
                      <a:pt x="12" y="1960"/>
                    </a:lnTo>
                    <a:lnTo>
                      <a:pt x="12" y="1961"/>
                    </a:lnTo>
                    <a:lnTo>
                      <a:pt x="8" y="1950"/>
                    </a:lnTo>
                    <a:lnTo>
                      <a:pt x="8" y="1951"/>
                    </a:lnTo>
                    <a:lnTo>
                      <a:pt x="7" y="1938"/>
                    </a:lnTo>
                    <a:lnTo>
                      <a:pt x="7" y="1940"/>
                    </a:lnTo>
                    <a:lnTo>
                      <a:pt x="12" y="1923"/>
                    </a:lnTo>
                    <a:lnTo>
                      <a:pt x="17" y="1908"/>
                    </a:lnTo>
                    <a:lnTo>
                      <a:pt x="17" y="1908"/>
                    </a:lnTo>
                    <a:lnTo>
                      <a:pt x="23" y="1893"/>
                    </a:lnTo>
                    <a:lnTo>
                      <a:pt x="32" y="1878"/>
                    </a:lnTo>
                    <a:lnTo>
                      <a:pt x="32" y="1878"/>
                    </a:lnTo>
                    <a:lnTo>
                      <a:pt x="40" y="1864"/>
                    </a:lnTo>
                    <a:lnTo>
                      <a:pt x="50" y="1850"/>
                    </a:lnTo>
                    <a:lnTo>
                      <a:pt x="60" y="1836"/>
                    </a:lnTo>
                    <a:lnTo>
                      <a:pt x="59" y="1836"/>
                    </a:lnTo>
                    <a:lnTo>
                      <a:pt x="70" y="1822"/>
                    </a:lnTo>
                    <a:lnTo>
                      <a:pt x="70" y="1823"/>
                    </a:lnTo>
                    <a:lnTo>
                      <a:pt x="93" y="1797"/>
                    </a:lnTo>
                    <a:lnTo>
                      <a:pt x="117" y="1773"/>
                    </a:lnTo>
                    <a:lnTo>
                      <a:pt x="142" y="1750"/>
                    </a:lnTo>
                    <a:lnTo>
                      <a:pt x="166" y="1727"/>
                    </a:lnTo>
                    <a:lnTo>
                      <a:pt x="166" y="1727"/>
                    </a:lnTo>
                    <a:lnTo>
                      <a:pt x="173" y="1725"/>
                    </a:lnTo>
                    <a:lnTo>
                      <a:pt x="176" y="1722"/>
                    </a:lnTo>
                    <a:lnTo>
                      <a:pt x="180" y="1720"/>
                    </a:lnTo>
                    <a:lnTo>
                      <a:pt x="181" y="1720"/>
                    </a:lnTo>
                    <a:lnTo>
                      <a:pt x="184" y="1718"/>
                    </a:lnTo>
                    <a:lnTo>
                      <a:pt x="184" y="1718"/>
                    </a:lnTo>
                    <a:lnTo>
                      <a:pt x="188" y="1715"/>
                    </a:lnTo>
                    <a:lnTo>
                      <a:pt x="193" y="1709"/>
                    </a:lnTo>
                    <a:lnTo>
                      <a:pt x="184" y="1665"/>
                    </a:lnTo>
                    <a:lnTo>
                      <a:pt x="176" y="1623"/>
                    </a:lnTo>
                    <a:lnTo>
                      <a:pt x="171" y="1579"/>
                    </a:lnTo>
                    <a:lnTo>
                      <a:pt x="166" y="1536"/>
                    </a:lnTo>
                    <a:lnTo>
                      <a:pt x="164" y="1492"/>
                    </a:lnTo>
                    <a:lnTo>
                      <a:pt x="164" y="1492"/>
                    </a:lnTo>
                    <a:lnTo>
                      <a:pt x="161" y="1448"/>
                    </a:lnTo>
                    <a:lnTo>
                      <a:pt x="159" y="1358"/>
                    </a:lnTo>
                    <a:lnTo>
                      <a:pt x="159" y="1269"/>
                    </a:lnTo>
                    <a:lnTo>
                      <a:pt x="159" y="1093"/>
                    </a:lnTo>
                    <a:lnTo>
                      <a:pt x="157" y="1050"/>
                    </a:lnTo>
                    <a:lnTo>
                      <a:pt x="156" y="1007"/>
                    </a:lnTo>
                    <a:lnTo>
                      <a:pt x="156" y="991"/>
                    </a:lnTo>
                    <a:lnTo>
                      <a:pt x="157" y="973"/>
                    </a:lnTo>
                    <a:lnTo>
                      <a:pt x="157" y="955"/>
                    </a:lnTo>
                    <a:lnTo>
                      <a:pt x="159" y="936"/>
                    </a:lnTo>
                    <a:lnTo>
                      <a:pt x="161" y="897"/>
                    </a:lnTo>
                    <a:lnTo>
                      <a:pt x="162" y="857"/>
                    </a:lnTo>
                    <a:lnTo>
                      <a:pt x="164" y="817"/>
                    </a:lnTo>
                    <a:lnTo>
                      <a:pt x="164" y="799"/>
                    </a:lnTo>
                    <a:lnTo>
                      <a:pt x="162" y="781"/>
                    </a:lnTo>
                    <a:lnTo>
                      <a:pt x="162" y="781"/>
                    </a:lnTo>
                    <a:lnTo>
                      <a:pt x="161" y="763"/>
                    </a:lnTo>
                    <a:lnTo>
                      <a:pt x="160" y="745"/>
                    </a:lnTo>
                    <a:lnTo>
                      <a:pt x="156" y="730"/>
                    </a:lnTo>
                    <a:lnTo>
                      <a:pt x="156" y="730"/>
                    </a:lnTo>
                    <a:lnTo>
                      <a:pt x="152" y="715"/>
                    </a:lnTo>
                    <a:lnTo>
                      <a:pt x="145" y="706"/>
                    </a:lnTo>
                    <a:lnTo>
                      <a:pt x="146" y="707"/>
                    </a:lnTo>
                    <a:lnTo>
                      <a:pt x="140" y="700"/>
                    </a:lnTo>
                    <a:lnTo>
                      <a:pt x="135" y="691"/>
                    </a:lnTo>
                    <a:lnTo>
                      <a:pt x="130" y="685"/>
                    </a:lnTo>
                    <a:lnTo>
                      <a:pt x="130" y="685"/>
                    </a:lnTo>
                    <a:lnTo>
                      <a:pt x="123" y="671"/>
                    </a:lnTo>
                    <a:lnTo>
                      <a:pt x="123" y="671"/>
                    </a:lnTo>
                    <a:lnTo>
                      <a:pt x="118" y="657"/>
                    </a:lnTo>
                    <a:lnTo>
                      <a:pt x="118" y="657"/>
                    </a:lnTo>
                    <a:lnTo>
                      <a:pt x="114" y="642"/>
                    </a:lnTo>
                    <a:lnTo>
                      <a:pt x="113" y="626"/>
                    </a:lnTo>
                    <a:lnTo>
                      <a:pt x="112" y="610"/>
                    </a:lnTo>
                    <a:lnTo>
                      <a:pt x="112" y="610"/>
                    </a:lnTo>
                    <a:lnTo>
                      <a:pt x="109" y="591"/>
                    </a:lnTo>
                    <a:lnTo>
                      <a:pt x="100" y="583"/>
                    </a:lnTo>
                    <a:lnTo>
                      <a:pt x="93" y="577"/>
                    </a:lnTo>
                    <a:lnTo>
                      <a:pt x="93" y="578"/>
                    </a:lnTo>
                    <a:lnTo>
                      <a:pt x="85" y="572"/>
                    </a:lnTo>
                    <a:lnTo>
                      <a:pt x="85" y="572"/>
                    </a:lnTo>
                    <a:lnTo>
                      <a:pt x="79" y="566"/>
                    </a:lnTo>
                    <a:lnTo>
                      <a:pt x="74" y="559"/>
                    </a:lnTo>
                    <a:lnTo>
                      <a:pt x="74" y="559"/>
                    </a:lnTo>
                    <a:lnTo>
                      <a:pt x="68" y="553"/>
                    </a:lnTo>
                    <a:lnTo>
                      <a:pt x="69" y="553"/>
                    </a:lnTo>
                    <a:lnTo>
                      <a:pt x="60" y="540"/>
                    </a:lnTo>
                    <a:lnTo>
                      <a:pt x="60" y="540"/>
                    </a:lnTo>
                    <a:lnTo>
                      <a:pt x="54" y="528"/>
                    </a:lnTo>
                    <a:lnTo>
                      <a:pt x="54" y="528"/>
                    </a:lnTo>
                    <a:lnTo>
                      <a:pt x="51" y="514"/>
                    </a:lnTo>
                    <a:lnTo>
                      <a:pt x="51" y="514"/>
                    </a:lnTo>
                    <a:lnTo>
                      <a:pt x="50" y="500"/>
                    </a:lnTo>
                    <a:lnTo>
                      <a:pt x="50" y="501"/>
                    </a:lnTo>
                    <a:lnTo>
                      <a:pt x="50" y="487"/>
                    </a:lnTo>
                    <a:lnTo>
                      <a:pt x="50" y="487"/>
                    </a:lnTo>
                    <a:lnTo>
                      <a:pt x="52" y="473"/>
                    </a:lnTo>
                    <a:lnTo>
                      <a:pt x="52" y="473"/>
                    </a:lnTo>
                    <a:lnTo>
                      <a:pt x="57" y="459"/>
                    </a:lnTo>
                    <a:lnTo>
                      <a:pt x="56" y="461"/>
                    </a:lnTo>
                    <a:lnTo>
                      <a:pt x="62" y="446"/>
                    </a:lnTo>
                    <a:lnTo>
                      <a:pt x="70" y="433"/>
                    </a:lnTo>
                    <a:lnTo>
                      <a:pt x="70" y="433"/>
                    </a:lnTo>
                    <a:lnTo>
                      <a:pt x="80" y="419"/>
                    </a:lnTo>
                    <a:lnTo>
                      <a:pt x="90" y="406"/>
                    </a:lnTo>
                    <a:lnTo>
                      <a:pt x="89" y="406"/>
                    </a:lnTo>
                    <a:lnTo>
                      <a:pt x="102" y="394"/>
                    </a:lnTo>
                    <a:lnTo>
                      <a:pt x="114" y="381"/>
                    </a:lnTo>
                    <a:lnTo>
                      <a:pt x="113" y="381"/>
                    </a:lnTo>
                    <a:lnTo>
                      <a:pt x="132" y="372"/>
                    </a:lnTo>
                    <a:lnTo>
                      <a:pt x="132" y="372"/>
                    </a:lnTo>
                    <a:lnTo>
                      <a:pt x="154" y="366"/>
                    </a:lnTo>
                    <a:lnTo>
                      <a:pt x="176" y="359"/>
                    </a:lnTo>
                    <a:lnTo>
                      <a:pt x="176" y="359"/>
                    </a:lnTo>
                    <a:lnTo>
                      <a:pt x="200" y="354"/>
                    </a:lnTo>
                    <a:lnTo>
                      <a:pt x="227" y="352"/>
                    </a:lnTo>
                    <a:lnTo>
                      <a:pt x="254" y="349"/>
                    </a:lnTo>
                    <a:lnTo>
                      <a:pt x="252" y="349"/>
                    </a:lnTo>
                    <a:lnTo>
                      <a:pt x="279" y="347"/>
                    </a:lnTo>
                    <a:lnTo>
                      <a:pt x="307" y="347"/>
                    </a:lnTo>
                    <a:lnTo>
                      <a:pt x="361" y="346"/>
                    </a:lnTo>
                    <a:lnTo>
                      <a:pt x="414" y="347"/>
                    </a:lnTo>
                    <a:lnTo>
                      <a:pt x="440" y="348"/>
                    </a:lnTo>
                    <a:lnTo>
                      <a:pt x="465" y="348"/>
                    </a:lnTo>
                    <a:lnTo>
                      <a:pt x="488" y="349"/>
                    </a:lnTo>
                    <a:lnTo>
                      <a:pt x="553" y="349"/>
                    </a:lnTo>
                    <a:lnTo>
                      <a:pt x="599" y="351"/>
                    </a:lnTo>
                    <a:lnTo>
                      <a:pt x="620" y="349"/>
                    </a:lnTo>
                    <a:lnTo>
                      <a:pt x="642" y="348"/>
                    </a:lnTo>
                    <a:lnTo>
                      <a:pt x="643" y="348"/>
                    </a:lnTo>
                    <a:lnTo>
                      <a:pt x="665" y="347"/>
                    </a:lnTo>
                    <a:lnTo>
                      <a:pt x="685" y="344"/>
                    </a:lnTo>
                    <a:lnTo>
                      <a:pt x="685" y="344"/>
                    </a:lnTo>
                    <a:lnTo>
                      <a:pt x="704" y="339"/>
                    </a:lnTo>
                    <a:lnTo>
                      <a:pt x="705" y="339"/>
                    </a:lnTo>
                    <a:lnTo>
                      <a:pt x="723" y="332"/>
                    </a:lnTo>
                    <a:lnTo>
                      <a:pt x="723" y="332"/>
                    </a:lnTo>
                    <a:lnTo>
                      <a:pt x="732" y="327"/>
                    </a:lnTo>
                    <a:lnTo>
                      <a:pt x="733" y="327"/>
                    </a:lnTo>
                    <a:lnTo>
                      <a:pt x="741" y="322"/>
                    </a:lnTo>
                    <a:lnTo>
                      <a:pt x="750" y="316"/>
                    </a:lnTo>
                    <a:lnTo>
                      <a:pt x="757" y="310"/>
                    </a:lnTo>
                    <a:lnTo>
                      <a:pt x="757" y="310"/>
                    </a:lnTo>
                    <a:lnTo>
                      <a:pt x="765" y="303"/>
                    </a:lnTo>
                    <a:lnTo>
                      <a:pt x="771" y="295"/>
                    </a:lnTo>
                    <a:lnTo>
                      <a:pt x="771" y="295"/>
                    </a:lnTo>
                    <a:lnTo>
                      <a:pt x="777" y="286"/>
                    </a:lnTo>
                    <a:lnTo>
                      <a:pt x="784" y="276"/>
                    </a:lnTo>
                    <a:lnTo>
                      <a:pt x="784" y="276"/>
                    </a:lnTo>
                    <a:lnTo>
                      <a:pt x="789" y="266"/>
                    </a:lnTo>
                    <a:lnTo>
                      <a:pt x="794" y="254"/>
                    </a:lnTo>
                    <a:lnTo>
                      <a:pt x="794" y="254"/>
                    </a:lnTo>
                    <a:lnTo>
                      <a:pt x="799" y="242"/>
                    </a:lnTo>
                    <a:lnTo>
                      <a:pt x="803" y="224"/>
                    </a:lnTo>
                    <a:lnTo>
                      <a:pt x="786" y="228"/>
                    </a:lnTo>
                    <a:lnTo>
                      <a:pt x="787" y="228"/>
                    </a:lnTo>
                    <a:lnTo>
                      <a:pt x="776" y="229"/>
                    </a:lnTo>
                    <a:lnTo>
                      <a:pt x="767" y="230"/>
                    </a:lnTo>
                    <a:lnTo>
                      <a:pt x="769" y="230"/>
                    </a:lnTo>
                    <a:lnTo>
                      <a:pt x="760" y="230"/>
                    </a:lnTo>
                    <a:lnTo>
                      <a:pt x="752" y="229"/>
                    </a:lnTo>
                    <a:lnTo>
                      <a:pt x="753" y="229"/>
                    </a:lnTo>
                    <a:lnTo>
                      <a:pt x="747" y="229"/>
                    </a:lnTo>
                    <a:lnTo>
                      <a:pt x="747" y="229"/>
                    </a:lnTo>
                    <a:lnTo>
                      <a:pt x="742" y="227"/>
                    </a:lnTo>
                    <a:lnTo>
                      <a:pt x="742" y="228"/>
                    </a:lnTo>
                    <a:lnTo>
                      <a:pt x="738" y="225"/>
                    </a:lnTo>
                    <a:lnTo>
                      <a:pt x="739" y="225"/>
                    </a:lnTo>
                    <a:lnTo>
                      <a:pt x="736" y="223"/>
                    </a:lnTo>
                    <a:lnTo>
                      <a:pt x="733" y="219"/>
                    </a:lnTo>
                    <a:lnTo>
                      <a:pt x="733" y="219"/>
                    </a:lnTo>
                    <a:lnTo>
                      <a:pt x="729" y="211"/>
                    </a:lnTo>
                    <a:lnTo>
                      <a:pt x="729" y="213"/>
                    </a:lnTo>
                    <a:lnTo>
                      <a:pt x="729" y="208"/>
                    </a:lnTo>
                    <a:lnTo>
                      <a:pt x="729" y="208"/>
                    </a:lnTo>
                    <a:lnTo>
                      <a:pt x="729" y="203"/>
                    </a:lnTo>
                    <a:lnTo>
                      <a:pt x="729" y="191"/>
                    </a:lnTo>
                    <a:lnTo>
                      <a:pt x="729" y="191"/>
                    </a:lnTo>
                    <a:lnTo>
                      <a:pt x="732" y="179"/>
                    </a:lnTo>
                    <a:lnTo>
                      <a:pt x="732" y="179"/>
                    </a:lnTo>
                    <a:lnTo>
                      <a:pt x="734" y="165"/>
                    </a:lnTo>
                    <a:lnTo>
                      <a:pt x="738" y="151"/>
                    </a:lnTo>
                    <a:lnTo>
                      <a:pt x="742" y="137"/>
                    </a:lnTo>
                    <a:lnTo>
                      <a:pt x="746" y="122"/>
                    </a:lnTo>
                    <a:lnTo>
                      <a:pt x="746" y="122"/>
                    </a:lnTo>
                    <a:lnTo>
                      <a:pt x="747" y="108"/>
                    </a:lnTo>
                    <a:lnTo>
                      <a:pt x="750" y="94"/>
                    </a:lnTo>
                    <a:lnTo>
                      <a:pt x="750" y="94"/>
                    </a:lnTo>
                    <a:lnTo>
                      <a:pt x="748" y="79"/>
                    </a:lnTo>
                    <a:lnTo>
                      <a:pt x="737" y="67"/>
                    </a:lnTo>
                    <a:lnTo>
                      <a:pt x="725" y="56"/>
                    </a:lnTo>
                    <a:lnTo>
                      <a:pt x="714" y="46"/>
                    </a:lnTo>
                    <a:lnTo>
                      <a:pt x="714" y="46"/>
                    </a:lnTo>
                    <a:lnTo>
                      <a:pt x="701" y="36"/>
                    </a:lnTo>
                    <a:lnTo>
                      <a:pt x="701" y="34"/>
                    </a:lnTo>
                    <a:lnTo>
                      <a:pt x="689" y="27"/>
                    </a:lnTo>
                    <a:lnTo>
                      <a:pt x="689" y="27"/>
                    </a:lnTo>
                    <a:lnTo>
                      <a:pt x="676" y="19"/>
                    </a:lnTo>
                    <a:lnTo>
                      <a:pt x="675" y="19"/>
                    </a:lnTo>
                    <a:lnTo>
                      <a:pt x="669" y="17"/>
                    </a:lnTo>
                    <a:lnTo>
                      <a:pt x="661" y="15"/>
                    </a:lnTo>
                    <a:lnTo>
                      <a:pt x="661" y="15"/>
                    </a:lnTo>
                    <a:lnTo>
                      <a:pt x="655" y="14"/>
                    </a:lnTo>
                    <a:lnTo>
                      <a:pt x="653" y="14"/>
                    </a:lnTo>
                    <a:lnTo>
                      <a:pt x="647" y="13"/>
                    </a:lnTo>
                    <a:lnTo>
                      <a:pt x="650" y="14"/>
                    </a:lnTo>
                    <a:lnTo>
                      <a:pt x="643" y="9"/>
                    </a:lnTo>
                    <a:lnTo>
                      <a:pt x="636" y="5"/>
                    </a:lnTo>
                    <a:lnTo>
                      <a:pt x="629" y="1"/>
                    </a:lnTo>
                    <a:lnTo>
                      <a:pt x="622" y="1"/>
                    </a:lnTo>
                    <a:lnTo>
                      <a:pt x="622" y="1"/>
                    </a:lnTo>
                    <a:lnTo>
                      <a:pt x="614" y="0"/>
                    </a:lnTo>
                    <a:lnTo>
                      <a:pt x="607" y="1"/>
                    </a:lnTo>
                    <a:lnTo>
                      <a:pt x="607" y="1"/>
                    </a:lnTo>
                    <a:lnTo>
                      <a:pt x="599" y="3"/>
                    </a:lnTo>
                    <a:lnTo>
                      <a:pt x="590" y="5"/>
                    </a:lnTo>
                    <a:lnTo>
                      <a:pt x="590" y="6"/>
                    </a:lnTo>
                    <a:lnTo>
                      <a:pt x="574" y="13"/>
                    </a:lnTo>
                    <a:lnTo>
                      <a:pt x="557" y="22"/>
                    </a:lnTo>
                    <a:lnTo>
                      <a:pt x="539" y="32"/>
                    </a:lnTo>
                    <a:lnTo>
                      <a:pt x="521" y="42"/>
                    </a:lnTo>
                    <a:lnTo>
                      <a:pt x="524" y="47"/>
                    </a:lnTo>
                    <a:lnTo>
                      <a:pt x="542" y="37"/>
                    </a:lnTo>
                    <a:lnTo>
                      <a:pt x="560" y="27"/>
                    </a:lnTo>
                    <a:lnTo>
                      <a:pt x="576" y="19"/>
                    </a:lnTo>
                    <a:lnTo>
                      <a:pt x="593" y="12"/>
                    </a:lnTo>
                    <a:lnTo>
                      <a:pt x="593" y="12"/>
                    </a:lnTo>
                    <a:lnTo>
                      <a:pt x="600" y="9"/>
                    </a:lnTo>
                    <a:lnTo>
                      <a:pt x="608" y="8"/>
                    </a:lnTo>
                    <a:lnTo>
                      <a:pt x="608" y="8"/>
                    </a:lnTo>
                    <a:lnTo>
                      <a:pt x="615" y="6"/>
                    </a:lnTo>
                    <a:lnTo>
                      <a:pt x="614" y="6"/>
                    </a:lnTo>
                    <a:lnTo>
                      <a:pt x="622" y="8"/>
                    </a:lnTo>
                    <a:lnTo>
                      <a:pt x="622" y="8"/>
                    </a:lnTo>
                    <a:lnTo>
                      <a:pt x="628" y="8"/>
                    </a:lnTo>
                    <a:lnTo>
                      <a:pt x="627" y="8"/>
                    </a:lnTo>
                    <a:lnTo>
                      <a:pt x="633" y="10"/>
                    </a:lnTo>
                    <a:lnTo>
                      <a:pt x="639" y="14"/>
                    </a:lnTo>
                    <a:lnTo>
                      <a:pt x="639" y="14"/>
                    </a:lnTo>
                    <a:lnTo>
                      <a:pt x="646" y="19"/>
                    </a:lnTo>
                    <a:lnTo>
                      <a:pt x="653" y="20"/>
                    </a:lnTo>
                    <a:lnTo>
                      <a:pt x="653" y="20"/>
                    </a:lnTo>
                    <a:lnTo>
                      <a:pt x="660" y="22"/>
                    </a:lnTo>
                    <a:lnTo>
                      <a:pt x="660" y="22"/>
                    </a:lnTo>
                    <a:lnTo>
                      <a:pt x="666" y="23"/>
                    </a:lnTo>
                    <a:lnTo>
                      <a:pt x="674" y="25"/>
                    </a:lnTo>
                    <a:lnTo>
                      <a:pt x="672" y="25"/>
                    </a:lnTo>
                    <a:lnTo>
                      <a:pt x="685" y="32"/>
                    </a:lnTo>
                    <a:lnTo>
                      <a:pt x="685" y="32"/>
                    </a:lnTo>
                    <a:lnTo>
                      <a:pt x="698" y="41"/>
                    </a:lnTo>
                    <a:lnTo>
                      <a:pt x="698" y="39"/>
                    </a:lnTo>
                    <a:lnTo>
                      <a:pt x="710" y="49"/>
                    </a:lnTo>
                    <a:lnTo>
                      <a:pt x="709" y="49"/>
                    </a:lnTo>
                    <a:lnTo>
                      <a:pt x="720" y="61"/>
                    </a:lnTo>
                    <a:lnTo>
                      <a:pt x="733" y="71"/>
                    </a:lnTo>
                    <a:lnTo>
                      <a:pt x="743" y="82"/>
                    </a:lnTo>
                    <a:lnTo>
                      <a:pt x="742" y="80"/>
                    </a:lnTo>
                    <a:lnTo>
                      <a:pt x="742" y="94"/>
                    </a:lnTo>
                    <a:lnTo>
                      <a:pt x="742" y="93"/>
                    </a:lnTo>
                    <a:lnTo>
                      <a:pt x="741" y="106"/>
                    </a:lnTo>
                    <a:lnTo>
                      <a:pt x="739" y="120"/>
                    </a:lnTo>
                    <a:lnTo>
                      <a:pt x="739" y="120"/>
                    </a:lnTo>
                    <a:lnTo>
                      <a:pt x="736" y="136"/>
                    </a:lnTo>
                    <a:lnTo>
                      <a:pt x="732" y="149"/>
                    </a:lnTo>
                    <a:lnTo>
                      <a:pt x="728" y="163"/>
                    </a:lnTo>
                    <a:lnTo>
                      <a:pt x="725" y="177"/>
                    </a:lnTo>
                    <a:lnTo>
                      <a:pt x="725" y="177"/>
                    </a:lnTo>
                    <a:lnTo>
                      <a:pt x="723" y="190"/>
                    </a:lnTo>
                    <a:lnTo>
                      <a:pt x="723" y="191"/>
                    </a:lnTo>
                    <a:lnTo>
                      <a:pt x="723" y="203"/>
                    </a:lnTo>
                    <a:lnTo>
                      <a:pt x="723" y="208"/>
                    </a:lnTo>
                    <a:lnTo>
                      <a:pt x="723" y="214"/>
                    </a:lnTo>
                    <a:lnTo>
                      <a:pt x="728" y="223"/>
                    </a:lnTo>
                    <a:lnTo>
                      <a:pt x="732" y="227"/>
                    </a:lnTo>
                    <a:lnTo>
                      <a:pt x="734" y="230"/>
                    </a:lnTo>
                    <a:lnTo>
                      <a:pt x="739" y="233"/>
                    </a:lnTo>
                    <a:lnTo>
                      <a:pt x="741" y="233"/>
                    </a:lnTo>
                    <a:lnTo>
                      <a:pt x="746" y="235"/>
                    </a:lnTo>
                    <a:lnTo>
                      <a:pt x="746" y="235"/>
                    </a:lnTo>
                    <a:lnTo>
                      <a:pt x="752" y="235"/>
                    </a:lnTo>
                    <a:lnTo>
                      <a:pt x="752" y="235"/>
                    </a:lnTo>
                    <a:lnTo>
                      <a:pt x="760" y="237"/>
                    </a:lnTo>
                    <a:lnTo>
                      <a:pt x="769" y="237"/>
                    </a:lnTo>
                    <a:lnTo>
                      <a:pt x="769" y="237"/>
                    </a:lnTo>
                    <a:lnTo>
                      <a:pt x="777" y="235"/>
                    </a:lnTo>
                    <a:lnTo>
                      <a:pt x="787" y="234"/>
                    </a:lnTo>
                    <a:lnTo>
                      <a:pt x="789" y="234"/>
                    </a:lnTo>
                    <a:lnTo>
                      <a:pt x="800" y="230"/>
                    </a:lnTo>
                    <a:lnTo>
                      <a:pt x="795" y="227"/>
                    </a:lnTo>
                    <a:lnTo>
                      <a:pt x="793" y="241"/>
                    </a:lnTo>
                    <a:lnTo>
                      <a:pt x="787" y="252"/>
                    </a:lnTo>
                    <a:lnTo>
                      <a:pt x="787" y="252"/>
                    </a:lnTo>
                    <a:lnTo>
                      <a:pt x="784" y="263"/>
                    </a:lnTo>
                    <a:lnTo>
                      <a:pt x="777" y="273"/>
                    </a:lnTo>
                    <a:lnTo>
                      <a:pt x="777" y="272"/>
                    </a:lnTo>
                    <a:lnTo>
                      <a:pt x="772" y="282"/>
                    </a:lnTo>
                    <a:lnTo>
                      <a:pt x="766" y="291"/>
                    </a:lnTo>
                    <a:lnTo>
                      <a:pt x="766" y="290"/>
                    </a:lnTo>
                    <a:lnTo>
                      <a:pt x="760" y="297"/>
                    </a:lnTo>
                    <a:lnTo>
                      <a:pt x="752" y="305"/>
                    </a:lnTo>
                    <a:lnTo>
                      <a:pt x="753" y="305"/>
                    </a:lnTo>
                    <a:lnTo>
                      <a:pt x="746" y="310"/>
                    </a:lnTo>
                    <a:lnTo>
                      <a:pt x="737" y="316"/>
                    </a:lnTo>
                    <a:lnTo>
                      <a:pt x="729" y="322"/>
                    </a:lnTo>
                    <a:lnTo>
                      <a:pt x="729" y="322"/>
                    </a:lnTo>
                    <a:lnTo>
                      <a:pt x="720" y="325"/>
                    </a:lnTo>
                    <a:lnTo>
                      <a:pt x="720" y="325"/>
                    </a:lnTo>
                    <a:lnTo>
                      <a:pt x="703" y="333"/>
                    </a:lnTo>
                    <a:lnTo>
                      <a:pt x="703" y="333"/>
                    </a:lnTo>
                    <a:lnTo>
                      <a:pt x="684" y="338"/>
                    </a:lnTo>
                    <a:lnTo>
                      <a:pt x="684" y="338"/>
                    </a:lnTo>
                    <a:lnTo>
                      <a:pt x="663" y="341"/>
                    </a:lnTo>
                    <a:lnTo>
                      <a:pt x="642" y="342"/>
                    </a:lnTo>
                    <a:lnTo>
                      <a:pt x="642" y="342"/>
                    </a:lnTo>
                    <a:lnTo>
                      <a:pt x="620" y="343"/>
                    </a:lnTo>
                    <a:lnTo>
                      <a:pt x="599" y="344"/>
                    </a:lnTo>
                    <a:lnTo>
                      <a:pt x="553" y="343"/>
                    </a:lnTo>
                    <a:lnTo>
                      <a:pt x="488" y="343"/>
                    </a:lnTo>
                    <a:lnTo>
                      <a:pt x="465" y="342"/>
                    </a:lnTo>
                    <a:lnTo>
                      <a:pt x="440" y="342"/>
                    </a:lnTo>
                    <a:lnTo>
                      <a:pt x="414" y="341"/>
                    </a:lnTo>
                    <a:lnTo>
                      <a:pt x="361" y="339"/>
                    </a:lnTo>
                    <a:lnTo>
                      <a:pt x="307" y="341"/>
                    </a:lnTo>
                    <a:lnTo>
                      <a:pt x="279" y="341"/>
                    </a:lnTo>
                    <a:lnTo>
                      <a:pt x="252" y="343"/>
                    </a:lnTo>
                    <a:lnTo>
                      <a:pt x="252" y="343"/>
                    </a:lnTo>
                    <a:lnTo>
                      <a:pt x="226" y="346"/>
                    </a:lnTo>
                    <a:lnTo>
                      <a:pt x="200" y="348"/>
                    </a:lnTo>
                    <a:lnTo>
                      <a:pt x="175" y="353"/>
                    </a:lnTo>
                    <a:lnTo>
                      <a:pt x="175" y="353"/>
                    </a:lnTo>
                    <a:lnTo>
                      <a:pt x="152" y="359"/>
                    </a:lnTo>
                    <a:lnTo>
                      <a:pt x="131" y="366"/>
                    </a:lnTo>
                    <a:lnTo>
                      <a:pt x="130" y="367"/>
                    </a:lnTo>
                    <a:lnTo>
                      <a:pt x="109" y="376"/>
                    </a:lnTo>
                    <a:lnTo>
                      <a:pt x="97" y="389"/>
                    </a:lnTo>
                    <a:lnTo>
                      <a:pt x="85" y="401"/>
                    </a:lnTo>
                    <a:lnTo>
                      <a:pt x="84" y="402"/>
                    </a:lnTo>
                    <a:lnTo>
                      <a:pt x="74" y="415"/>
                    </a:lnTo>
                    <a:lnTo>
                      <a:pt x="65" y="429"/>
                    </a:lnTo>
                    <a:lnTo>
                      <a:pt x="65" y="430"/>
                    </a:lnTo>
                    <a:lnTo>
                      <a:pt x="57" y="443"/>
                    </a:lnTo>
                    <a:lnTo>
                      <a:pt x="51" y="457"/>
                    </a:lnTo>
                    <a:lnTo>
                      <a:pt x="51" y="458"/>
                    </a:lnTo>
                    <a:lnTo>
                      <a:pt x="46" y="472"/>
                    </a:lnTo>
                    <a:lnTo>
                      <a:pt x="46" y="472"/>
                    </a:lnTo>
                    <a:lnTo>
                      <a:pt x="43" y="486"/>
                    </a:lnTo>
                    <a:lnTo>
                      <a:pt x="43" y="487"/>
                    </a:lnTo>
                    <a:lnTo>
                      <a:pt x="43" y="501"/>
                    </a:lnTo>
                    <a:lnTo>
                      <a:pt x="43" y="501"/>
                    </a:lnTo>
                    <a:lnTo>
                      <a:pt x="45" y="515"/>
                    </a:lnTo>
                    <a:lnTo>
                      <a:pt x="45" y="515"/>
                    </a:lnTo>
                    <a:lnTo>
                      <a:pt x="47" y="529"/>
                    </a:lnTo>
                    <a:lnTo>
                      <a:pt x="49" y="530"/>
                    </a:lnTo>
                    <a:lnTo>
                      <a:pt x="54" y="543"/>
                    </a:lnTo>
                    <a:lnTo>
                      <a:pt x="54" y="543"/>
                    </a:lnTo>
                    <a:lnTo>
                      <a:pt x="62" y="557"/>
                    </a:lnTo>
                    <a:lnTo>
                      <a:pt x="64" y="557"/>
                    </a:lnTo>
                    <a:lnTo>
                      <a:pt x="69" y="563"/>
                    </a:lnTo>
                    <a:lnTo>
                      <a:pt x="69" y="564"/>
                    </a:lnTo>
                    <a:lnTo>
                      <a:pt x="75" y="571"/>
                    </a:lnTo>
                    <a:lnTo>
                      <a:pt x="81" y="577"/>
                    </a:lnTo>
                    <a:lnTo>
                      <a:pt x="81" y="577"/>
                    </a:lnTo>
                    <a:lnTo>
                      <a:pt x="89" y="582"/>
                    </a:lnTo>
                    <a:lnTo>
                      <a:pt x="89" y="583"/>
                    </a:lnTo>
                    <a:lnTo>
                      <a:pt x="97" y="590"/>
                    </a:lnTo>
                    <a:lnTo>
                      <a:pt x="105" y="595"/>
                    </a:lnTo>
                    <a:lnTo>
                      <a:pt x="104" y="592"/>
                    </a:lnTo>
                    <a:lnTo>
                      <a:pt x="105" y="610"/>
                    </a:lnTo>
                    <a:lnTo>
                      <a:pt x="105" y="611"/>
                    </a:lnTo>
                    <a:lnTo>
                      <a:pt x="107" y="628"/>
                    </a:lnTo>
                    <a:lnTo>
                      <a:pt x="108" y="643"/>
                    </a:lnTo>
                    <a:lnTo>
                      <a:pt x="112" y="658"/>
                    </a:lnTo>
                    <a:lnTo>
                      <a:pt x="112" y="658"/>
                    </a:lnTo>
                    <a:lnTo>
                      <a:pt x="117" y="673"/>
                    </a:lnTo>
                    <a:lnTo>
                      <a:pt x="117" y="673"/>
                    </a:lnTo>
                    <a:lnTo>
                      <a:pt x="124" y="687"/>
                    </a:lnTo>
                    <a:lnTo>
                      <a:pt x="124" y="688"/>
                    </a:lnTo>
                    <a:lnTo>
                      <a:pt x="130" y="695"/>
                    </a:lnTo>
                    <a:lnTo>
                      <a:pt x="135" y="702"/>
                    </a:lnTo>
                    <a:lnTo>
                      <a:pt x="140" y="710"/>
                    </a:lnTo>
                    <a:lnTo>
                      <a:pt x="141" y="711"/>
                    </a:lnTo>
                    <a:lnTo>
                      <a:pt x="147" y="719"/>
                    </a:lnTo>
                    <a:lnTo>
                      <a:pt x="146" y="718"/>
                    </a:lnTo>
                    <a:lnTo>
                      <a:pt x="150" y="731"/>
                    </a:lnTo>
                    <a:lnTo>
                      <a:pt x="150" y="731"/>
                    </a:lnTo>
                    <a:lnTo>
                      <a:pt x="152" y="747"/>
                    </a:lnTo>
                    <a:lnTo>
                      <a:pt x="155" y="763"/>
                    </a:lnTo>
                    <a:lnTo>
                      <a:pt x="156" y="781"/>
                    </a:lnTo>
                    <a:lnTo>
                      <a:pt x="156" y="781"/>
                    </a:lnTo>
                    <a:lnTo>
                      <a:pt x="157" y="799"/>
                    </a:lnTo>
                    <a:lnTo>
                      <a:pt x="157" y="817"/>
                    </a:lnTo>
                    <a:lnTo>
                      <a:pt x="156" y="857"/>
                    </a:lnTo>
                    <a:lnTo>
                      <a:pt x="155" y="897"/>
                    </a:lnTo>
                    <a:lnTo>
                      <a:pt x="152" y="936"/>
                    </a:lnTo>
                    <a:lnTo>
                      <a:pt x="151" y="955"/>
                    </a:lnTo>
                    <a:lnTo>
                      <a:pt x="151" y="973"/>
                    </a:lnTo>
                    <a:lnTo>
                      <a:pt x="150" y="991"/>
                    </a:lnTo>
                    <a:lnTo>
                      <a:pt x="150" y="1007"/>
                    </a:lnTo>
                    <a:lnTo>
                      <a:pt x="151" y="1050"/>
                    </a:lnTo>
                    <a:lnTo>
                      <a:pt x="152" y="1093"/>
                    </a:lnTo>
                    <a:lnTo>
                      <a:pt x="152" y="1269"/>
                    </a:lnTo>
                    <a:lnTo>
                      <a:pt x="152" y="1358"/>
                    </a:lnTo>
                    <a:lnTo>
                      <a:pt x="155" y="1448"/>
                    </a:lnTo>
                    <a:lnTo>
                      <a:pt x="157" y="1492"/>
                    </a:lnTo>
                    <a:lnTo>
                      <a:pt x="157" y="1492"/>
                    </a:lnTo>
                    <a:lnTo>
                      <a:pt x="160" y="1536"/>
                    </a:lnTo>
                    <a:lnTo>
                      <a:pt x="165" y="1580"/>
                    </a:lnTo>
                    <a:lnTo>
                      <a:pt x="170" y="1625"/>
                    </a:lnTo>
                    <a:lnTo>
                      <a:pt x="178" y="1666"/>
                    </a:lnTo>
                    <a:lnTo>
                      <a:pt x="186" y="1709"/>
                    </a:lnTo>
                    <a:lnTo>
                      <a:pt x="186" y="1707"/>
                    </a:lnTo>
                    <a:lnTo>
                      <a:pt x="183" y="1711"/>
                    </a:lnTo>
                    <a:lnTo>
                      <a:pt x="180" y="1713"/>
                    </a:lnTo>
                    <a:lnTo>
                      <a:pt x="180" y="1713"/>
                    </a:lnTo>
                    <a:lnTo>
                      <a:pt x="178" y="1715"/>
                    </a:lnTo>
                    <a:lnTo>
                      <a:pt x="178" y="1715"/>
                    </a:lnTo>
                    <a:lnTo>
                      <a:pt x="174" y="1717"/>
                    </a:lnTo>
                    <a:lnTo>
                      <a:pt x="169" y="1720"/>
                    </a:lnTo>
                    <a:lnTo>
                      <a:pt x="162" y="1722"/>
                    </a:lnTo>
                    <a:lnTo>
                      <a:pt x="137" y="1745"/>
                    </a:lnTo>
                    <a:lnTo>
                      <a:pt x="112" y="1768"/>
                    </a:lnTo>
                    <a:lnTo>
                      <a:pt x="88" y="1793"/>
                    </a:lnTo>
                    <a:lnTo>
                      <a:pt x="65" y="1818"/>
                    </a:lnTo>
                    <a:lnTo>
                      <a:pt x="65" y="1818"/>
                    </a:lnTo>
                    <a:lnTo>
                      <a:pt x="55" y="1832"/>
                    </a:lnTo>
                    <a:lnTo>
                      <a:pt x="54" y="1832"/>
                    </a:lnTo>
                    <a:lnTo>
                      <a:pt x="45" y="1846"/>
                    </a:lnTo>
                    <a:lnTo>
                      <a:pt x="35" y="1860"/>
                    </a:lnTo>
                    <a:lnTo>
                      <a:pt x="26" y="1874"/>
                    </a:lnTo>
                    <a:lnTo>
                      <a:pt x="26" y="1875"/>
                    </a:lnTo>
                    <a:lnTo>
                      <a:pt x="18" y="1890"/>
                    </a:lnTo>
                    <a:lnTo>
                      <a:pt x="12" y="1906"/>
                    </a:lnTo>
                    <a:lnTo>
                      <a:pt x="11" y="1907"/>
                    </a:lnTo>
                    <a:lnTo>
                      <a:pt x="6" y="1922"/>
                    </a:lnTo>
                    <a:lnTo>
                      <a:pt x="0" y="1938"/>
                    </a:lnTo>
                    <a:lnTo>
                      <a:pt x="2" y="1951"/>
                    </a:lnTo>
                    <a:lnTo>
                      <a:pt x="2" y="1952"/>
                    </a:lnTo>
                    <a:lnTo>
                      <a:pt x="6" y="1963"/>
                    </a:lnTo>
                    <a:lnTo>
                      <a:pt x="7" y="1964"/>
                    </a:lnTo>
                    <a:lnTo>
                      <a:pt x="12" y="1974"/>
                    </a:lnTo>
                    <a:lnTo>
                      <a:pt x="12" y="1974"/>
                    </a:lnTo>
                    <a:lnTo>
                      <a:pt x="18" y="1984"/>
                    </a:lnTo>
                    <a:lnTo>
                      <a:pt x="19" y="1984"/>
                    </a:lnTo>
                    <a:lnTo>
                      <a:pt x="27" y="1993"/>
                    </a:lnTo>
                    <a:lnTo>
                      <a:pt x="37" y="2002"/>
                    </a:lnTo>
                    <a:lnTo>
                      <a:pt x="37" y="2002"/>
                    </a:lnTo>
                    <a:lnTo>
                      <a:pt x="47" y="2009"/>
                    </a:lnTo>
                    <a:lnTo>
                      <a:pt x="60" y="2017"/>
                    </a:lnTo>
                    <a:lnTo>
                      <a:pt x="60" y="2017"/>
                    </a:lnTo>
                    <a:lnTo>
                      <a:pt x="73" y="2023"/>
                    </a:lnTo>
                    <a:lnTo>
                      <a:pt x="87" y="2030"/>
                    </a:lnTo>
                    <a:lnTo>
                      <a:pt x="88" y="2031"/>
                    </a:lnTo>
                    <a:lnTo>
                      <a:pt x="102" y="2036"/>
                    </a:lnTo>
                    <a:lnTo>
                      <a:pt x="117" y="2041"/>
                    </a:lnTo>
                    <a:lnTo>
                      <a:pt x="133" y="2046"/>
                    </a:lnTo>
                    <a:lnTo>
                      <a:pt x="150" y="2050"/>
                    </a:lnTo>
                    <a:lnTo>
                      <a:pt x="150" y="2050"/>
                    </a:lnTo>
                    <a:lnTo>
                      <a:pt x="185" y="2057"/>
                    </a:lnTo>
                    <a:lnTo>
                      <a:pt x="219" y="2062"/>
                    </a:lnTo>
                    <a:lnTo>
                      <a:pt x="255" y="2068"/>
                    </a:lnTo>
                    <a:lnTo>
                      <a:pt x="290" y="2070"/>
                    </a:lnTo>
                    <a:lnTo>
                      <a:pt x="323" y="2074"/>
                    </a:lnTo>
                    <a:lnTo>
                      <a:pt x="324" y="2074"/>
                    </a:lnTo>
                    <a:lnTo>
                      <a:pt x="340" y="2074"/>
                    </a:lnTo>
                    <a:lnTo>
                      <a:pt x="355" y="2075"/>
                    </a:lnTo>
                    <a:lnTo>
                      <a:pt x="370" y="2075"/>
                    </a:lnTo>
                    <a:lnTo>
                      <a:pt x="384" y="2075"/>
                    </a:lnTo>
                    <a:lnTo>
                      <a:pt x="397" y="2076"/>
                    </a:lnTo>
                    <a:lnTo>
                      <a:pt x="408" y="2076"/>
                    </a:lnTo>
                    <a:lnTo>
                      <a:pt x="418" y="2076"/>
                    </a:lnTo>
                    <a:lnTo>
                      <a:pt x="427" y="2076"/>
                    </a:lnTo>
                    <a:lnTo>
                      <a:pt x="489" y="2075"/>
                    </a:lnTo>
                    <a:lnTo>
                      <a:pt x="552" y="2075"/>
                    </a:lnTo>
                    <a:lnTo>
                      <a:pt x="615" y="2075"/>
                    </a:lnTo>
                    <a:lnTo>
                      <a:pt x="679" y="2078"/>
                    </a:lnTo>
                    <a:lnTo>
                      <a:pt x="806" y="2083"/>
                    </a:lnTo>
                    <a:lnTo>
                      <a:pt x="932" y="2088"/>
                    </a:lnTo>
                    <a:lnTo>
                      <a:pt x="932" y="20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7" name="Freeform 37">
                <a:extLst>
                  <a:ext uri="{FF2B5EF4-FFF2-40B4-BE49-F238E27FC236}">
                    <a16:creationId xmlns:a16="http://schemas.microsoft.com/office/drawing/2014/main" xmlns="" id="{D9083FA5-71F1-4D71-A312-2F871C949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4052"/>
                <a:ext cx="199" cy="198"/>
              </a:xfrm>
              <a:custGeom>
                <a:avLst/>
                <a:gdLst>
                  <a:gd name="T0" fmla="*/ 257 w 797"/>
                  <a:gd name="T1" fmla="*/ 784 h 791"/>
                  <a:gd name="T2" fmla="*/ 214 w 797"/>
                  <a:gd name="T3" fmla="*/ 774 h 791"/>
                  <a:gd name="T4" fmla="*/ 193 w 797"/>
                  <a:gd name="T5" fmla="*/ 715 h 791"/>
                  <a:gd name="T6" fmla="*/ 205 w 797"/>
                  <a:gd name="T7" fmla="*/ 687 h 791"/>
                  <a:gd name="T8" fmla="*/ 213 w 797"/>
                  <a:gd name="T9" fmla="*/ 676 h 791"/>
                  <a:gd name="T10" fmla="*/ 234 w 797"/>
                  <a:gd name="T11" fmla="*/ 635 h 791"/>
                  <a:gd name="T12" fmla="*/ 296 w 797"/>
                  <a:gd name="T13" fmla="*/ 542 h 791"/>
                  <a:gd name="T14" fmla="*/ 312 w 797"/>
                  <a:gd name="T15" fmla="*/ 525 h 791"/>
                  <a:gd name="T16" fmla="*/ 391 w 797"/>
                  <a:gd name="T17" fmla="*/ 414 h 791"/>
                  <a:gd name="T18" fmla="*/ 387 w 797"/>
                  <a:gd name="T19" fmla="*/ 396 h 791"/>
                  <a:gd name="T20" fmla="*/ 346 w 797"/>
                  <a:gd name="T21" fmla="*/ 426 h 791"/>
                  <a:gd name="T22" fmla="*/ 248 w 797"/>
                  <a:gd name="T23" fmla="*/ 477 h 791"/>
                  <a:gd name="T24" fmla="*/ 145 w 797"/>
                  <a:gd name="T25" fmla="*/ 497 h 791"/>
                  <a:gd name="T26" fmla="*/ 69 w 797"/>
                  <a:gd name="T27" fmla="*/ 481 h 791"/>
                  <a:gd name="T28" fmla="*/ 26 w 797"/>
                  <a:gd name="T29" fmla="*/ 442 h 791"/>
                  <a:gd name="T30" fmla="*/ 7 w 797"/>
                  <a:gd name="T31" fmla="*/ 372 h 791"/>
                  <a:gd name="T32" fmla="*/ 26 w 797"/>
                  <a:gd name="T33" fmla="*/ 313 h 791"/>
                  <a:gd name="T34" fmla="*/ 170 w 797"/>
                  <a:gd name="T35" fmla="*/ 256 h 791"/>
                  <a:gd name="T36" fmla="*/ 266 w 797"/>
                  <a:gd name="T37" fmla="*/ 206 h 791"/>
                  <a:gd name="T38" fmla="*/ 299 w 797"/>
                  <a:gd name="T39" fmla="*/ 132 h 791"/>
                  <a:gd name="T40" fmla="*/ 367 w 797"/>
                  <a:gd name="T41" fmla="*/ 72 h 791"/>
                  <a:gd name="T42" fmla="*/ 494 w 797"/>
                  <a:gd name="T43" fmla="*/ 9 h 791"/>
                  <a:gd name="T44" fmla="*/ 533 w 797"/>
                  <a:gd name="T45" fmla="*/ 9 h 791"/>
                  <a:gd name="T46" fmla="*/ 557 w 797"/>
                  <a:gd name="T47" fmla="*/ 34 h 791"/>
                  <a:gd name="T48" fmla="*/ 597 w 797"/>
                  <a:gd name="T49" fmla="*/ 86 h 791"/>
                  <a:gd name="T50" fmla="*/ 654 w 797"/>
                  <a:gd name="T51" fmla="*/ 75 h 791"/>
                  <a:gd name="T52" fmla="*/ 689 w 797"/>
                  <a:gd name="T53" fmla="*/ 90 h 791"/>
                  <a:gd name="T54" fmla="*/ 782 w 797"/>
                  <a:gd name="T55" fmla="*/ 159 h 791"/>
                  <a:gd name="T56" fmla="*/ 737 w 797"/>
                  <a:gd name="T57" fmla="*/ 149 h 791"/>
                  <a:gd name="T58" fmla="*/ 668 w 797"/>
                  <a:gd name="T59" fmla="*/ 71 h 791"/>
                  <a:gd name="T60" fmla="*/ 629 w 797"/>
                  <a:gd name="T61" fmla="*/ 72 h 791"/>
                  <a:gd name="T62" fmla="*/ 571 w 797"/>
                  <a:gd name="T63" fmla="*/ 47 h 791"/>
                  <a:gd name="T64" fmla="*/ 552 w 797"/>
                  <a:gd name="T65" fmla="*/ 10 h 791"/>
                  <a:gd name="T66" fmla="*/ 509 w 797"/>
                  <a:gd name="T67" fmla="*/ 0 h 791"/>
                  <a:gd name="T68" fmla="*/ 418 w 797"/>
                  <a:gd name="T69" fmla="*/ 32 h 791"/>
                  <a:gd name="T70" fmla="*/ 287 w 797"/>
                  <a:gd name="T71" fmla="*/ 119 h 791"/>
                  <a:gd name="T72" fmla="*/ 290 w 797"/>
                  <a:gd name="T73" fmla="*/ 146 h 791"/>
                  <a:gd name="T74" fmla="*/ 255 w 797"/>
                  <a:gd name="T75" fmla="*/ 208 h 791"/>
                  <a:gd name="T76" fmla="*/ 107 w 797"/>
                  <a:gd name="T77" fmla="*/ 267 h 791"/>
                  <a:gd name="T78" fmla="*/ 15 w 797"/>
                  <a:gd name="T79" fmla="*/ 314 h 791"/>
                  <a:gd name="T80" fmla="*/ 4 w 797"/>
                  <a:gd name="T81" fmla="*/ 405 h 791"/>
                  <a:gd name="T82" fmla="*/ 27 w 797"/>
                  <a:gd name="T83" fmla="*/ 456 h 791"/>
                  <a:gd name="T84" fmla="*/ 90 w 797"/>
                  <a:gd name="T85" fmla="*/ 496 h 791"/>
                  <a:gd name="T86" fmla="*/ 175 w 797"/>
                  <a:gd name="T87" fmla="*/ 501 h 791"/>
                  <a:gd name="T88" fmla="*/ 280 w 797"/>
                  <a:gd name="T89" fmla="*/ 472 h 791"/>
                  <a:gd name="T90" fmla="*/ 371 w 797"/>
                  <a:gd name="T91" fmla="*/ 412 h 791"/>
                  <a:gd name="T92" fmla="*/ 391 w 797"/>
                  <a:gd name="T93" fmla="*/ 401 h 791"/>
                  <a:gd name="T94" fmla="*/ 386 w 797"/>
                  <a:gd name="T95" fmla="*/ 411 h 791"/>
                  <a:gd name="T96" fmla="*/ 301 w 797"/>
                  <a:gd name="T97" fmla="*/ 529 h 791"/>
                  <a:gd name="T98" fmla="*/ 286 w 797"/>
                  <a:gd name="T99" fmla="*/ 547 h 791"/>
                  <a:gd name="T100" fmla="*/ 229 w 797"/>
                  <a:gd name="T101" fmla="*/ 633 h 791"/>
                  <a:gd name="T102" fmla="*/ 212 w 797"/>
                  <a:gd name="T103" fmla="*/ 669 h 791"/>
                  <a:gd name="T104" fmla="*/ 199 w 797"/>
                  <a:gd name="T105" fmla="*/ 692 h 791"/>
                  <a:gd name="T106" fmla="*/ 193 w 797"/>
                  <a:gd name="T107" fmla="*/ 714 h 791"/>
                  <a:gd name="T108" fmla="*/ 210 w 797"/>
                  <a:gd name="T109" fmla="*/ 779 h 791"/>
                  <a:gd name="T110" fmla="*/ 257 w 797"/>
                  <a:gd name="T111" fmla="*/ 791 h 791"/>
                  <a:gd name="T112" fmla="*/ 331 w 797"/>
                  <a:gd name="T113" fmla="*/ 758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97" h="791">
                    <a:moveTo>
                      <a:pt x="331" y="758"/>
                    </a:moveTo>
                    <a:lnTo>
                      <a:pt x="313" y="768"/>
                    </a:lnTo>
                    <a:lnTo>
                      <a:pt x="294" y="776"/>
                    </a:lnTo>
                    <a:lnTo>
                      <a:pt x="294" y="776"/>
                    </a:lnTo>
                    <a:lnTo>
                      <a:pt x="275" y="781"/>
                    </a:lnTo>
                    <a:lnTo>
                      <a:pt x="266" y="783"/>
                    </a:lnTo>
                    <a:lnTo>
                      <a:pt x="267" y="783"/>
                    </a:lnTo>
                    <a:lnTo>
                      <a:pt x="257" y="784"/>
                    </a:lnTo>
                    <a:lnTo>
                      <a:pt x="257" y="784"/>
                    </a:lnTo>
                    <a:lnTo>
                      <a:pt x="248" y="784"/>
                    </a:lnTo>
                    <a:lnTo>
                      <a:pt x="248" y="784"/>
                    </a:lnTo>
                    <a:lnTo>
                      <a:pt x="239" y="784"/>
                    </a:lnTo>
                    <a:lnTo>
                      <a:pt x="241" y="784"/>
                    </a:lnTo>
                    <a:lnTo>
                      <a:pt x="231" y="782"/>
                    </a:lnTo>
                    <a:lnTo>
                      <a:pt x="222" y="778"/>
                    </a:lnTo>
                    <a:lnTo>
                      <a:pt x="223" y="779"/>
                    </a:lnTo>
                    <a:lnTo>
                      <a:pt x="213" y="774"/>
                    </a:lnTo>
                    <a:lnTo>
                      <a:pt x="214" y="774"/>
                    </a:lnTo>
                    <a:lnTo>
                      <a:pt x="205" y="768"/>
                    </a:lnTo>
                    <a:lnTo>
                      <a:pt x="205" y="769"/>
                    </a:lnTo>
                    <a:lnTo>
                      <a:pt x="198" y="762"/>
                    </a:lnTo>
                    <a:lnTo>
                      <a:pt x="189" y="752"/>
                    </a:lnTo>
                    <a:lnTo>
                      <a:pt x="189" y="754"/>
                    </a:lnTo>
                    <a:lnTo>
                      <a:pt x="190" y="744"/>
                    </a:lnTo>
                    <a:lnTo>
                      <a:pt x="190" y="734"/>
                    </a:lnTo>
                    <a:lnTo>
                      <a:pt x="190" y="735"/>
                    </a:lnTo>
                    <a:lnTo>
                      <a:pt x="193" y="715"/>
                    </a:lnTo>
                    <a:lnTo>
                      <a:pt x="189" y="717"/>
                    </a:lnTo>
                    <a:lnTo>
                      <a:pt x="190" y="719"/>
                    </a:lnTo>
                    <a:lnTo>
                      <a:pt x="190" y="719"/>
                    </a:lnTo>
                    <a:lnTo>
                      <a:pt x="194" y="721"/>
                    </a:lnTo>
                    <a:lnTo>
                      <a:pt x="200" y="709"/>
                    </a:lnTo>
                    <a:lnTo>
                      <a:pt x="199" y="709"/>
                    </a:lnTo>
                    <a:lnTo>
                      <a:pt x="204" y="700"/>
                    </a:lnTo>
                    <a:lnTo>
                      <a:pt x="205" y="692"/>
                    </a:lnTo>
                    <a:lnTo>
                      <a:pt x="205" y="687"/>
                    </a:lnTo>
                    <a:lnTo>
                      <a:pt x="205" y="683"/>
                    </a:lnTo>
                    <a:lnTo>
                      <a:pt x="203" y="687"/>
                    </a:lnTo>
                    <a:lnTo>
                      <a:pt x="207" y="685"/>
                    </a:lnTo>
                    <a:lnTo>
                      <a:pt x="207" y="686"/>
                    </a:lnTo>
                    <a:lnTo>
                      <a:pt x="214" y="683"/>
                    </a:lnTo>
                    <a:lnTo>
                      <a:pt x="212" y="672"/>
                    </a:lnTo>
                    <a:lnTo>
                      <a:pt x="209" y="677"/>
                    </a:lnTo>
                    <a:lnTo>
                      <a:pt x="213" y="676"/>
                    </a:lnTo>
                    <a:lnTo>
                      <a:pt x="213" y="676"/>
                    </a:lnTo>
                    <a:lnTo>
                      <a:pt x="215" y="674"/>
                    </a:lnTo>
                    <a:lnTo>
                      <a:pt x="220" y="674"/>
                    </a:lnTo>
                    <a:lnTo>
                      <a:pt x="223" y="662"/>
                    </a:lnTo>
                    <a:lnTo>
                      <a:pt x="223" y="663"/>
                    </a:lnTo>
                    <a:lnTo>
                      <a:pt x="225" y="653"/>
                    </a:lnTo>
                    <a:lnTo>
                      <a:pt x="225" y="653"/>
                    </a:lnTo>
                    <a:lnTo>
                      <a:pt x="229" y="644"/>
                    </a:lnTo>
                    <a:lnTo>
                      <a:pt x="234" y="635"/>
                    </a:lnTo>
                    <a:lnTo>
                      <a:pt x="234" y="635"/>
                    </a:lnTo>
                    <a:lnTo>
                      <a:pt x="246" y="617"/>
                    </a:lnTo>
                    <a:lnTo>
                      <a:pt x="260" y="598"/>
                    </a:lnTo>
                    <a:lnTo>
                      <a:pt x="272" y="582"/>
                    </a:lnTo>
                    <a:lnTo>
                      <a:pt x="284" y="566"/>
                    </a:lnTo>
                    <a:lnTo>
                      <a:pt x="289" y="558"/>
                    </a:lnTo>
                    <a:lnTo>
                      <a:pt x="289" y="557"/>
                    </a:lnTo>
                    <a:lnTo>
                      <a:pt x="293" y="549"/>
                    </a:lnTo>
                    <a:lnTo>
                      <a:pt x="293" y="549"/>
                    </a:lnTo>
                    <a:lnTo>
                      <a:pt x="296" y="542"/>
                    </a:lnTo>
                    <a:lnTo>
                      <a:pt x="298" y="534"/>
                    </a:lnTo>
                    <a:lnTo>
                      <a:pt x="294" y="536"/>
                    </a:lnTo>
                    <a:lnTo>
                      <a:pt x="298" y="536"/>
                    </a:lnTo>
                    <a:lnTo>
                      <a:pt x="298" y="536"/>
                    </a:lnTo>
                    <a:lnTo>
                      <a:pt x="304" y="538"/>
                    </a:lnTo>
                    <a:lnTo>
                      <a:pt x="305" y="534"/>
                    </a:lnTo>
                    <a:lnTo>
                      <a:pt x="305" y="534"/>
                    </a:lnTo>
                    <a:lnTo>
                      <a:pt x="308" y="531"/>
                    </a:lnTo>
                    <a:lnTo>
                      <a:pt x="312" y="525"/>
                    </a:lnTo>
                    <a:lnTo>
                      <a:pt x="317" y="518"/>
                    </a:lnTo>
                    <a:lnTo>
                      <a:pt x="323" y="509"/>
                    </a:lnTo>
                    <a:lnTo>
                      <a:pt x="331" y="499"/>
                    </a:lnTo>
                    <a:lnTo>
                      <a:pt x="339" y="488"/>
                    </a:lnTo>
                    <a:lnTo>
                      <a:pt x="356" y="466"/>
                    </a:lnTo>
                    <a:lnTo>
                      <a:pt x="372" y="443"/>
                    </a:lnTo>
                    <a:lnTo>
                      <a:pt x="380" y="433"/>
                    </a:lnTo>
                    <a:lnTo>
                      <a:pt x="391" y="415"/>
                    </a:lnTo>
                    <a:lnTo>
                      <a:pt x="391" y="414"/>
                    </a:lnTo>
                    <a:lnTo>
                      <a:pt x="395" y="407"/>
                    </a:lnTo>
                    <a:lnTo>
                      <a:pt x="395" y="407"/>
                    </a:lnTo>
                    <a:lnTo>
                      <a:pt x="396" y="405"/>
                    </a:lnTo>
                    <a:lnTo>
                      <a:pt x="396" y="405"/>
                    </a:lnTo>
                    <a:lnTo>
                      <a:pt x="396" y="402"/>
                    </a:lnTo>
                    <a:lnTo>
                      <a:pt x="398" y="402"/>
                    </a:lnTo>
                    <a:lnTo>
                      <a:pt x="398" y="400"/>
                    </a:lnTo>
                    <a:lnTo>
                      <a:pt x="396" y="395"/>
                    </a:lnTo>
                    <a:lnTo>
                      <a:pt x="387" y="396"/>
                    </a:lnTo>
                    <a:lnTo>
                      <a:pt x="381" y="400"/>
                    </a:lnTo>
                    <a:lnTo>
                      <a:pt x="374" y="402"/>
                    </a:lnTo>
                    <a:lnTo>
                      <a:pt x="374" y="402"/>
                    </a:lnTo>
                    <a:lnTo>
                      <a:pt x="367" y="407"/>
                    </a:lnTo>
                    <a:lnTo>
                      <a:pt x="367" y="407"/>
                    </a:lnTo>
                    <a:lnTo>
                      <a:pt x="355" y="418"/>
                    </a:lnTo>
                    <a:lnTo>
                      <a:pt x="355" y="418"/>
                    </a:lnTo>
                    <a:lnTo>
                      <a:pt x="346" y="426"/>
                    </a:lnTo>
                    <a:lnTo>
                      <a:pt x="346" y="426"/>
                    </a:lnTo>
                    <a:lnTo>
                      <a:pt x="333" y="435"/>
                    </a:lnTo>
                    <a:lnTo>
                      <a:pt x="319" y="444"/>
                    </a:lnTo>
                    <a:lnTo>
                      <a:pt x="320" y="444"/>
                    </a:lnTo>
                    <a:lnTo>
                      <a:pt x="306" y="452"/>
                    </a:lnTo>
                    <a:lnTo>
                      <a:pt x="293" y="459"/>
                    </a:lnTo>
                    <a:lnTo>
                      <a:pt x="277" y="466"/>
                    </a:lnTo>
                    <a:lnTo>
                      <a:pt x="277" y="466"/>
                    </a:lnTo>
                    <a:lnTo>
                      <a:pt x="248" y="477"/>
                    </a:lnTo>
                    <a:lnTo>
                      <a:pt x="248" y="477"/>
                    </a:lnTo>
                    <a:lnTo>
                      <a:pt x="233" y="482"/>
                    </a:lnTo>
                    <a:lnTo>
                      <a:pt x="218" y="486"/>
                    </a:lnTo>
                    <a:lnTo>
                      <a:pt x="203" y="490"/>
                    </a:lnTo>
                    <a:lnTo>
                      <a:pt x="204" y="490"/>
                    </a:lnTo>
                    <a:lnTo>
                      <a:pt x="189" y="493"/>
                    </a:lnTo>
                    <a:lnTo>
                      <a:pt x="174" y="495"/>
                    </a:lnTo>
                    <a:lnTo>
                      <a:pt x="158" y="496"/>
                    </a:lnTo>
                    <a:lnTo>
                      <a:pt x="160" y="496"/>
                    </a:lnTo>
                    <a:lnTo>
                      <a:pt x="145" y="497"/>
                    </a:lnTo>
                    <a:lnTo>
                      <a:pt x="131" y="496"/>
                    </a:lnTo>
                    <a:lnTo>
                      <a:pt x="117" y="496"/>
                    </a:lnTo>
                    <a:lnTo>
                      <a:pt x="118" y="496"/>
                    </a:lnTo>
                    <a:lnTo>
                      <a:pt x="104" y="493"/>
                    </a:lnTo>
                    <a:lnTo>
                      <a:pt x="105" y="493"/>
                    </a:lnTo>
                    <a:lnTo>
                      <a:pt x="91" y="490"/>
                    </a:lnTo>
                    <a:lnTo>
                      <a:pt x="80" y="486"/>
                    </a:lnTo>
                    <a:lnTo>
                      <a:pt x="80" y="486"/>
                    </a:lnTo>
                    <a:lnTo>
                      <a:pt x="69" y="481"/>
                    </a:lnTo>
                    <a:lnTo>
                      <a:pt x="58" y="476"/>
                    </a:lnTo>
                    <a:lnTo>
                      <a:pt x="58" y="476"/>
                    </a:lnTo>
                    <a:lnTo>
                      <a:pt x="48" y="468"/>
                    </a:lnTo>
                    <a:lnTo>
                      <a:pt x="48" y="468"/>
                    </a:lnTo>
                    <a:lnTo>
                      <a:pt x="39" y="461"/>
                    </a:lnTo>
                    <a:lnTo>
                      <a:pt x="32" y="450"/>
                    </a:lnTo>
                    <a:lnTo>
                      <a:pt x="32" y="452"/>
                    </a:lnTo>
                    <a:lnTo>
                      <a:pt x="26" y="442"/>
                    </a:lnTo>
                    <a:lnTo>
                      <a:pt x="26" y="442"/>
                    </a:lnTo>
                    <a:lnTo>
                      <a:pt x="19" y="430"/>
                    </a:lnTo>
                    <a:lnTo>
                      <a:pt x="19" y="430"/>
                    </a:lnTo>
                    <a:lnTo>
                      <a:pt x="14" y="418"/>
                    </a:lnTo>
                    <a:lnTo>
                      <a:pt x="14" y="418"/>
                    </a:lnTo>
                    <a:lnTo>
                      <a:pt x="10" y="404"/>
                    </a:lnTo>
                    <a:lnTo>
                      <a:pt x="10" y="404"/>
                    </a:lnTo>
                    <a:lnTo>
                      <a:pt x="8" y="388"/>
                    </a:lnTo>
                    <a:lnTo>
                      <a:pt x="7" y="372"/>
                    </a:lnTo>
                    <a:lnTo>
                      <a:pt x="7" y="372"/>
                    </a:lnTo>
                    <a:lnTo>
                      <a:pt x="7" y="354"/>
                    </a:lnTo>
                    <a:lnTo>
                      <a:pt x="8" y="334"/>
                    </a:lnTo>
                    <a:lnTo>
                      <a:pt x="8" y="337"/>
                    </a:lnTo>
                    <a:lnTo>
                      <a:pt x="12" y="329"/>
                    </a:lnTo>
                    <a:lnTo>
                      <a:pt x="15" y="323"/>
                    </a:lnTo>
                    <a:lnTo>
                      <a:pt x="15" y="324"/>
                    </a:lnTo>
                    <a:lnTo>
                      <a:pt x="21" y="318"/>
                    </a:lnTo>
                    <a:lnTo>
                      <a:pt x="27" y="313"/>
                    </a:lnTo>
                    <a:lnTo>
                      <a:pt x="26" y="313"/>
                    </a:lnTo>
                    <a:lnTo>
                      <a:pt x="39" y="302"/>
                    </a:lnTo>
                    <a:lnTo>
                      <a:pt x="39" y="302"/>
                    </a:lnTo>
                    <a:lnTo>
                      <a:pt x="55" y="295"/>
                    </a:lnTo>
                    <a:lnTo>
                      <a:pt x="71" y="286"/>
                    </a:lnTo>
                    <a:lnTo>
                      <a:pt x="71" y="287"/>
                    </a:lnTo>
                    <a:lnTo>
                      <a:pt x="89" y="280"/>
                    </a:lnTo>
                    <a:lnTo>
                      <a:pt x="109" y="273"/>
                    </a:lnTo>
                    <a:lnTo>
                      <a:pt x="128" y="267"/>
                    </a:lnTo>
                    <a:lnTo>
                      <a:pt x="170" y="256"/>
                    </a:lnTo>
                    <a:lnTo>
                      <a:pt x="189" y="248"/>
                    </a:lnTo>
                    <a:lnTo>
                      <a:pt x="208" y="242"/>
                    </a:lnTo>
                    <a:lnTo>
                      <a:pt x="208" y="240"/>
                    </a:lnTo>
                    <a:lnTo>
                      <a:pt x="227" y="233"/>
                    </a:lnTo>
                    <a:lnTo>
                      <a:pt x="243" y="223"/>
                    </a:lnTo>
                    <a:lnTo>
                      <a:pt x="243" y="223"/>
                    </a:lnTo>
                    <a:lnTo>
                      <a:pt x="258" y="213"/>
                    </a:lnTo>
                    <a:lnTo>
                      <a:pt x="260" y="213"/>
                    </a:lnTo>
                    <a:lnTo>
                      <a:pt x="266" y="206"/>
                    </a:lnTo>
                    <a:lnTo>
                      <a:pt x="272" y="200"/>
                    </a:lnTo>
                    <a:lnTo>
                      <a:pt x="276" y="190"/>
                    </a:lnTo>
                    <a:lnTo>
                      <a:pt x="281" y="180"/>
                    </a:lnTo>
                    <a:lnTo>
                      <a:pt x="293" y="158"/>
                    </a:lnTo>
                    <a:lnTo>
                      <a:pt x="293" y="157"/>
                    </a:lnTo>
                    <a:lnTo>
                      <a:pt x="296" y="147"/>
                    </a:lnTo>
                    <a:lnTo>
                      <a:pt x="299" y="137"/>
                    </a:lnTo>
                    <a:lnTo>
                      <a:pt x="299" y="137"/>
                    </a:lnTo>
                    <a:lnTo>
                      <a:pt x="299" y="132"/>
                    </a:lnTo>
                    <a:lnTo>
                      <a:pt x="299" y="127"/>
                    </a:lnTo>
                    <a:lnTo>
                      <a:pt x="296" y="121"/>
                    </a:lnTo>
                    <a:lnTo>
                      <a:pt x="294" y="118"/>
                    </a:lnTo>
                    <a:lnTo>
                      <a:pt x="294" y="123"/>
                    </a:lnTo>
                    <a:lnTo>
                      <a:pt x="306" y="114"/>
                    </a:lnTo>
                    <a:lnTo>
                      <a:pt x="320" y="105"/>
                    </a:lnTo>
                    <a:lnTo>
                      <a:pt x="336" y="95"/>
                    </a:lnTo>
                    <a:lnTo>
                      <a:pt x="351" y="84"/>
                    </a:lnTo>
                    <a:lnTo>
                      <a:pt x="367" y="72"/>
                    </a:lnTo>
                    <a:lnTo>
                      <a:pt x="385" y="59"/>
                    </a:lnTo>
                    <a:lnTo>
                      <a:pt x="403" y="48"/>
                    </a:lnTo>
                    <a:lnTo>
                      <a:pt x="422" y="38"/>
                    </a:lnTo>
                    <a:lnTo>
                      <a:pt x="420" y="38"/>
                    </a:lnTo>
                    <a:lnTo>
                      <a:pt x="439" y="28"/>
                    </a:lnTo>
                    <a:lnTo>
                      <a:pt x="457" y="19"/>
                    </a:lnTo>
                    <a:lnTo>
                      <a:pt x="457" y="19"/>
                    </a:lnTo>
                    <a:lnTo>
                      <a:pt x="475" y="13"/>
                    </a:lnTo>
                    <a:lnTo>
                      <a:pt x="494" y="9"/>
                    </a:lnTo>
                    <a:lnTo>
                      <a:pt x="492" y="9"/>
                    </a:lnTo>
                    <a:lnTo>
                      <a:pt x="501" y="8"/>
                    </a:lnTo>
                    <a:lnTo>
                      <a:pt x="501" y="8"/>
                    </a:lnTo>
                    <a:lnTo>
                      <a:pt x="509" y="6"/>
                    </a:lnTo>
                    <a:lnTo>
                      <a:pt x="518" y="6"/>
                    </a:lnTo>
                    <a:lnTo>
                      <a:pt x="518" y="6"/>
                    </a:lnTo>
                    <a:lnTo>
                      <a:pt x="525" y="8"/>
                    </a:lnTo>
                    <a:lnTo>
                      <a:pt x="525" y="8"/>
                    </a:lnTo>
                    <a:lnTo>
                      <a:pt x="533" y="9"/>
                    </a:lnTo>
                    <a:lnTo>
                      <a:pt x="542" y="13"/>
                    </a:lnTo>
                    <a:lnTo>
                      <a:pt x="541" y="11"/>
                    </a:lnTo>
                    <a:lnTo>
                      <a:pt x="548" y="15"/>
                    </a:lnTo>
                    <a:lnTo>
                      <a:pt x="548" y="15"/>
                    </a:lnTo>
                    <a:lnTo>
                      <a:pt x="556" y="20"/>
                    </a:lnTo>
                    <a:lnTo>
                      <a:pt x="554" y="18"/>
                    </a:lnTo>
                    <a:lnTo>
                      <a:pt x="556" y="27"/>
                    </a:lnTo>
                    <a:lnTo>
                      <a:pt x="556" y="27"/>
                    </a:lnTo>
                    <a:lnTo>
                      <a:pt x="557" y="34"/>
                    </a:lnTo>
                    <a:lnTo>
                      <a:pt x="557" y="34"/>
                    </a:lnTo>
                    <a:lnTo>
                      <a:pt x="561" y="43"/>
                    </a:lnTo>
                    <a:lnTo>
                      <a:pt x="561" y="43"/>
                    </a:lnTo>
                    <a:lnTo>
                      <a:pt x="566" y="51"/>
                    </a:lnTo>
                    <a:lnTo>
                      <a:pt x="566" y="51"/>
                    </a:lnTo>
                    <a:lnTo>
                      <a:pt x="575" y="67"/>
                    </a:lnTo>
                    <a:lnTo>
                      <a:pt x="587" y="86"/>
                    </a:lnTo>
                    <a:lnTo>
                      <a:pt x="596" y="86"/>
                    </a:lnTo>
                    <a:lnTo>
                      <a:pt x="597" y="86"/>
                    </a:lnTo>
                    <a:lnTo>
                      <a:pt x="604" y="85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30" y="78"/>
                    </a:lnTo>
                    <a:lnTo>
                      <a:pt x="630" y="78"/>
                    </a:lnTo>
                    <a:lnTo>
                      <a:pt x="643" y="76"/>
                    </a:lnTo>
                    <a:lnTo>
                      <a:pt x="649" y="75"/>
                    </a:lnTo>
                    <a:lnTo>
                      <a:pt x="648" y="75"/>
                    </a:lnTo>
                    <a:lnTo>
                      <a:pt x="654" y="75"/>
                    </a:lnTo>
                    <a:lnTo>
                      <a:pt x="654" y="75"/>
                    </a:lnTo>
                    <a:lnTo>
                      <a:pt x="661" y="76"/>
                    </a:lnTo>
                    <a:lnTo>
                      <a:pt x="661" y="76"/>
                    </a:lnTo>
                    <a:lnTo>
                      <a:pt x="667" y="77"/>
                    </a:lnTo>
                    <a:lnTo>
                      <a:pt x="667" y="77"/>
                    </a:lnTo>
                    <a:lnTo>
                      <a:pt x="673" y="80"/>
                    </a:lnTo>
                    <a:lnTo>
                      <a:pt x="673" y="80"/>
                    </a:lnTo>
                    <a:lnTo>
                      <a:pt x="680" y="85"/>
                    </a:lnTo>
                    <a:lnTo>
                      <a:pt x="689" y="90"/>
                    </a:lnTo>
                    <a:lnTo>
                      <a:pt x="687" y="90"/>
                    </a:lnTo>
                    <a:lnTo>
                      <a:pt x="695" y="96"/>
                    </a:lnTo>
                    <a:lnTo>
                      <a:pt x="695" y="96"/>
                    </a:lnTo>
                    <a:lnTo>
                      <a:pt x="718" y="154"/>
                    </a:lnTo>
                    <a:lnTo>
                      <a:pt x="737" y="156"/>
                    </a:lnTo>
                    <a:lnTo>
                      <a:pt x="753" y="157"/>
                    </a:lnTo>
                    <a:lnTo>
                      <a:pt x="752" y="157"/>
                    </a:lnTo>
                    <a:lnTo>
                      <a:pt x="767" y="158"/>
                    </a:lnTo>
                    <a:lnTo>
                      <a:pt x="782" y="159"/>
                    </a:lnTo>
                    <a:lnTo>
                      <a:pt x="796" y="162"/>
                    </a:lnTo>
                    <a:lnTo>
                      <a:pt x="796" y="162"/>
                    </a:lnTo>
                    <a:lnTo>
                      <a:pt x="797" y="156"/>
                    </a:lnTo>
                    <a:lnTo>
                      <a:pt x="797" y="156"/>
                    </a:lnTo>
                    <a:lnTo>
                      <a:pt x="782" y="153"/>
                    </a:lnTo>
                    <a:lnTo>
                      <a:pt x="768" y="152"/>
                    </a:lnTo>
                    <a:lnTo>
                      <a:pt x="753" y="151"/>
                    </a:lnTo>
                    <a:lnTo>
                      <a:pt x="753" y="151"/>
                    </a:lnTo>
                    <a:lnTo>
                      <a:pt x="737" y="149"/>
                    </a:lnTo>
                    <a:lnTo>
                      <a:pt x="720" y="148"/>
                    </a:lnTo>
                    <a:lnTo>
                      <a:pt x="723" y="151"/>
                    </a:lnTo>
                    <a:lnTo>
                      <a:pt x="700" y="92"/>
                    </a:lnTo>
                    <a:lnTo>
                      <a:pt x="692" y="85"/>
                    </a:lnTo>
                    <a:lnTo>
                      <a:pt x="691" y="85"/>
                    </a:lnTo>
                    <a:lnTo>
                      <a:pt x="684" y="80"/>
                    </a:lnTo>
                    <a:lnTo>
                      <a:pt x="676" y="75"/>
                    </a:lnTo>
                    <a:lnTo>
                      <a:pt x="670" y="72"/>
                    </a:lnTo>
                    <a:lnTo>
                      <a:pt x="668" y="71"/>
                    </a:lnTo>
                    <a:lnTo>
                      <a:pt x="662" y="70"/>
                    </a:lnTo>
                    <a:lnTo>
                      <a:pt x="662" y="70"/>
                    </a:lnTo>
                    <a:lnTo>
                      <a:pt x="656" y="68"/>
                    </a:lnTo>
                    <a:lnTo>
                      <a:pt x="654" y="68"/>
                    </a:lnTo>
                    <a:lnTo>
                      <a:pt x="648" y="68"/>
                    </a:lnTo>
                    <a:lnTo>
                      <a:pt x="648" y="68"/>
                    </a:lnTo>
                    <a:lnTo>
                      <a:pt x="642" y="70"/>
                    </a:lnTo>
                    <a:lnTo>
                      <a:pt x="629" y="72"/>
                    </a:lnTo>
                    <a:lnTo>
                      <a:pt x="629" y="72"/>
                    </a:lnTo>
                    <a:lnTo>
                      <a:pt x="616" y="76"/>
                    </a:lnTo>
                    <a:lnTo>
                      <a:pt x="616" y="76"/>
                    </a:lnTo>
                    <a:lnTo>
                      <a:pt x="604" y="78"/>
                    </a:lnTo>
                    <a:lnTo>
                      <a:pt x="596" y="80"/>
                    </a:lnTo>
                    <a:lnTo>
                      <a:pt x="596" y="80"/>
                    </a:lnTo>
                    <a:lnTo>
                      <a:pt x="589" y="80"/>
                    </a:lnTo>
                    <a:lnTo>
                      <a:pt x="592" y="81"/>
                    </a:lnTo>
                    <a:lnTo>
                      <a:pt x="581" y="63"/>
                    </a:lnTo>
                    <a:lnTo>
                      <a:pt x="571" y="47"/>
                    </a:lnTo>
                    <a:lnTo>
                      <a:pt x="571" y="48"/>
                    </a:lnTo>
                    <a:lnTo>
                      <a:pt x="567" y="41"/>
                    </a:lnTo>
                    <a:lnTo>
                      <a:pt x="567" y="41"/>
                    </a:lnTo>
                    <a:lnTo>
                      <a:pt x="563" y="32"/>
                    </a:lnTo>
                    <a:lnTo>
                      <a:pt x="563" y="33"/>
                    </a:lnTo>
                    <a:lnTo>
                      <a:pt x="562" y="25"/>
                    </a:lnTo>
                    <a:lnTo>
                      <a:pt x="562" y="25"/>
                    </a:lnTo>
                    <a:lnTo>
                      <a:pt x="560" y="15"/>
                    </a:lnTo>
                    <a:lnTo>
                      <a:pt x="552" y="10"/>
                    </a:lnTo>
                    <a:lnTo>
                      <a:pt x="551" y="10"/>
                    </a:lnTo>
                    <a:lnTo>
                      <a:pt x="543" y="6"/>
                    </a:lnTo>
                    <a:lnTo>
                      <a:pt x="543" y="6"/>
                    </a:lnTo>
                    <a:lnTo>
                      <a:pt x="535" y="3"/>
                    </a:lnTo>
                    <a:lnTo>
                      <a:pt x="527" y="1"/>
                    </a:lnTo>
                    <a:lnTo>
                      <a:pt x="527" y="1"/>
                    </a:lnTo>
                    <a:lnTo>
                      <a:pt x="519" y="0"/>
                    </a:lnTo>
                    <a:lnTo>
                      <a:pt x="518" y="0"/>
                    </a:lnTo>
                    <a:lnTo>
                      <a:pt x="509" y="0"/>
                    </a:lnTo>
                    <a:lnTo>
                      <a:pt x="501" y="1"/>
                    </a:lnTo>
                    <a:lnTo>
                      <a:pt x="500" y="1"/>
                    </a:lnTo>
                    <a:lnTo>
                      <a:pt x="492" y="3"/>
                    </a:lnTo>
                    <a:lnTo>
                      <a:pt x="491" y="3"/>
                    </a:lnTo>
                    <a:lnTo>
                      <a:pt x="473" y="6"/>
                    </a:lnTo>
                    <a:lnTo>
                      <a:pt x="456" y="13"/>
                    </a:lnTo>
                    <a:lnTo>
                      <a:pt x="455" y="14"/>
                    </a:lnTo>
                    <a:lnTo>
                      <a:pt x="437" y="22"/>
                    </a:lnTo>
                    <a:lnTo>
                      <a:pt x="418" y="32"/>
                    </a:lnTo>
                    <a:lnTo>
                      <a:pt x="418" y="32"/>
                    </a:lnTo>
                    <a:lnTo>
                      <a:pt x="400" y="43"/>
                    </a:lnTo>
                    <a:lnTo>
                      <a:pt x="381" y="54"/>
                    </a:lnTo>
                    <a:lnTo>
                      <a:pt x="365" y="67"/>
                    </a:lnTo>
                    <a:lnTo>
                      <a:pt x="347" y="78"/>
                    </a:lnTo>
                    <a:lnTo>
                      <a:pt x="332" y="90"/>
                    </a:lnTo>
                    <a:lnTo>
                      <a:pt x="317" y="100"/>
                    </a:lnTo>
                    <a:lnTo>
                      <a:pt x="303" y="109"/>
                    </a:lnTo>
                    <a:lnTo>
                      <a:pt x="287" y="119"/>
                    </a:lnTo>
                    <a:lnTo>
                      <a:pt x="291" y="125"/>
                    </a:lnTo>
                    <a:lnTo>
                      <a:pt x="291" y="124"/>
                    </a:lnTo>
                    <a:lnTo>
                      <a:pt x="293" y="128"/>
                    </a:lnTo>
                    <a:lnTo>
                      <a:pt x="293" y="128"/>
                    </a:lnTo>
                    <a:lnTo>
                      <a:pt x="293" y="132"/>
                    </a:lnTo>
                    <a:lnTo>
                      <a:pt x="293" y="130"/>
                    </a:lnTo>
                    <a:lnTo>
                      <a:pt x="293" y="135"/>
                    </a:lnTo>
                    <a:lnTo>
                      <a:pt x="293" y="135"/>
                    </a:lnTo>
                    <a:lnTo>
                      <a:pt x="290" y="146"/>
                    </a:lnTo>
                    <a:lnTo>
                      <a:pt x="286" y="156"/>
                    </a:lnTo>
                    <a:lnTo>
                      <a:pt x="286" y="156"/>
                    </a:lnTo>
                    <a:lnTo>
                      <a:pt x="276" y="177"/>
                    </a:lnTo>
                    <a:lnTo>
                      <a:pt x="271" y="18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61" y="202"/>
                    </a:lnTo>
                    <a:lnTo>
                      <a:pt x="255" y="208"/>
                    </a:lnTo>
                    <a:lnTo>
                      <a:pt x="255" y="208"/>
                    </a:lnTo>
                    <a:lnTo>
                      <a:pt x="241" y="218"/>
                    </a:lnTo>
                    <a:lnTo>
                      <a:pt x="241" y="218"/>
                    </a:lnTo>
                    <a:lnTo>
                      <a:pt x="224" y="228"/>
                    </a:lnTo>
                    <a:lnTo>
                      <a:pt x="205" y="235"/>
                    </a:lnTo>
                    <a:lnTo>
                      <a:pt x="207" y="235"/>
                    </a:lnTo>
                    <a:lnTo>
                      <a:pt x="188" y="242"/>
                    </a:lnTo>
                    <a:lnTo>
                      <a:pt x="167" y="249"/>
                    </a:lnTo>
                    <a:lnTo>
                      <a:pt x="127" y="261"/>
                    </a:lnTo>
                    <a:lnTo>
                      <a:pt x="107" y="267"/>
                    </a:lnTo>
                    <a:lnTo>
                      <a:pt x="88" y="273"/>
                    </a:lnTo>
                    <a:lnTo>
                      <a:pt x="70" y="281"/>
                    </a:lnTo>
                    <a:lnTo>
                      <a:pt x="69" y="281"/>
                    </a:lnTo>
                    <a:lnTo>
                      <a:pt x="52" y="289"/>
                    </a:lnTo>
                    <a:lnTo>
                      <a:pt x="36" y="297"/>
                    </a:lnTo>
                    <a:lnTo>
                      <a:pt x="36" y="297"/>
                    </a:lnTo>
                    <a:lnTo>
                      <a:pt x="22" y="307"/>
                    </a:lnTo>
                    <a:lnTo>
                      <a:pt x="22" y="307"/>
                    </a:lnTo>
                    <a:lnTo>
                      <a:pt x="15" y="314"/>
                    </a:lnTo>
                    <a:lnTo>
                      <a:pt x="10" y="319"/>
                    </a:lnTo>
                    <a:lnTo>
                      <a:pt x="10" y="320"/>
                    </a:lnTo>
                    <a:lnTo>
                      <a:pt x="5" y="326"/>
                    </a:lnTo>
                    <a:lnTo>
                      <a:pt x="2" y="334"/>
                    </a:lnTo>
                    <a:lnTo>
                      <a:pt x="0" y="354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2" y="390"/>
                    </a:lnTo>
                    <a:lnTo>
                      <a:pt x="4" y="405"/>
                    </a:lnTo>
                    <a:lnTo>
                      <a:pt x="4" y="405"/>
                    </a:lnTo>
                    <a:lnTo>
                      <a:pt x="8" y="419"/>
                    </a:lnTo>
                    <a:lnTo>
                      <a:pt x="8" y="420"/>
                    </a:lnTo>
                    <a:lnTo>
                      <a:pt x="13" y="433"/>
                    </a:lnTo>
                    <a:lnTo>
                      <a:pt x="13" y="433"/>
                    </a:lnTo>
                    <a:lnTo>
                      <a:pt x="19" y="444"/>
                    </a:lnTo>
                    <a:lnTo>
                      <a:pt x="19" y="444"/>
                    </a:lnTo>
                    <a:lnTo>
                      <a:pt x="27" y="456"/>
                    </a:lnTo>
                    <a:lnTo>
                      <a:pt x="27" y="456"/>
                    </a:lnTo>
                    <a:lnTo>
                      <a:pt x="36" y="466"/>
                    </a:lnTo>
                    <a:lnTo>
                      <a:pt x="45" y="473"/>
                    </a:lnTo>
                    <a:lnTo>
                      <a:pt x="45" y="473"/>
                    </a:lnTo>
                    <a:lnTo>
                      <a:pt x="55" y="481"/>
                    </a:lnTo>
                    <a:lnTo>
                      <a:pt x="56" y="481"/>
                    </a:lnTo>
                    <a:lnTo>
                      <a:pt x="66" y="487"/>
                    </a:lnTo>
                    <a:lnTo>
                      <a:pt x="77" y="492"/>
                    </a:lnTo>
                    <a:lnTo>
                      <a:pt x="77" y="492"/>
                    </a:lnTo>
                    <a:lnTo>
                      <a:pt x="90" y="496"/>
                    </a:lnTo>
                    <a:lnTo>
                      <a:pt x="103" y="500"/>
                    </a:lnTo>
                    <a:lnTo>
                      <a:pt x="103" y="500"/>
                    </a:lnTo>
                    <a:lnTo>
                      <a:pt x="117" y="502"/>
                    </a:lnTo>
                    <a:lnTo>
                      <a:pt x="117" y="502"/>
                    </a:lnTo>
                    <a:lnTo>
                      <a:pt x="131" y="502"/>
                    </a:lnTo>
                    <a:lnTo>
                      <a:pt x="145" y="504"/>
                    </a:lnTo>
                    <a:lnTo>
                      <a:pt x="160" y="502"/>
                    </a:lnTo>
                    <a:lnTo>
                      <a:pt x="160" y="502"/>
                    </a:lnTo>
                    <a:lnTo>
                      <a:pt x="175" y="501"/>
                    </a:lnTo>
                    <a:lnTo>
                      <a:pt x="189" y="500"/>
                    </a:lnTo>
                    <a:lnTo>
                      <a:pt x="204" y="496"/>
                    </a:lnTo>
                    <a:lnTo>
                      <a:pt x="205" y="496"/>
                    </a:lnTo>
                    <a:lnTo>
                      <a:pt x="220" y="492"/>
                    </a:lnTo>
                    <a:lnTo>
                      <a:pt x="236" y="488"/>
                    </a:lnTo>
                    <a:lnTo>
                      <a:pt x="250" y="483"/>
                    </a:lnTo>
                    <a:lnTo>
                      <a:pt x="251" y="483"/>
                    </a:lnTo>
                    <a:lnTo>
                      <a:pt x="280" y="472"/>
                    </a:lnTo>
                    <a:lnTo>
                      <a:pt x="280" y="472"/>
                    </a:lnTo>
                    <a:lnTo>
                      <a:pt x="295" y="464"/>
                    </a:lnTo>
                    <a:lnTo>
                      <a:pt x="309" y="457"/>
                    </a:lnTo>
                    <a:lnTo>
                      <a:pt x="323" y="449"/>
                    </a:lnTo>
                    <a:lnTo>
                      <a:pt x="323" y="449"/>
                    </a:lnTo>
                    <a:lnTo>
                      <a:pt x="337" y="440"/>
                    </a:lnTo>
                    <a:lnTo>
                      <a:pt x="349" y="431"/>
                    </a:lnTo>
                    <a:lnTo>
                      <a:pt x="358" y="423"/>
                    </a:lnTo>
                    <a:lnTo>
                      <a:pt x="358" y="423"/>
                    </a:lnTo>
                    <a:lnTo>
                      <a:pt x="371" y="412"/>
                    </a:lnTo>
                    <a:lnTo>
                      <a:pt x="371" y="412"/>
                    </a:lnTo>
                    <a:lnTo>
                      <a:pt x="377" y="409"/>
                    </a:lnTo>
                    <a:lnTo>
                      <a:pt x="377" y="409"/>
                    </a:lnTo>
                    <a:lnTo>
                      <a:pt x="384" y="405"/>
                    </a:lnTo>
                    <a:lnTo>
                      <a:pt x="390" y="402"/>
                    </a:lnTo>
                    <a:lnTo>
                      <a:pt x="389" y="402"/>
                    </a:lnTo>
                    <a:lnTo>
                      <a:pt x="395" y="401"/>
                    </a:lnTo>
                    <a:lnTo>
                      <a:pt x="391" y="400"/>
                    </a:lnTo>
                    <a:lnTo>
                      <a:pt x="391" y="401"/>
                    </a:lnTo>
                    <a:lnTo>
                      <a:pt x="391" y="399"/>
                    </a:lnTo>
                    <a:lnTo>
                      <a:pt x="391" y="400"/>
                    </a:lnTo>
                    <a:lnTo>
                      <a:pt x="391" y="400"/>
                    </a:lnTo>
                    <a:lnTo>
                      <a:pt x="390" y="402"/>
                    </a:lnTo>
                    <a:lnTo>
                      <a:pt x="390" y="402"/>
                    </a:lnTo>
                    <a:lnTo>
                      <a:pt x="389" y="405"/>
                    </a:lnTo>
                    <a:lnTo>
                      <a:pt x="390" y="405"/>
                    </a:lnTo>
                    <a:lnTo>
                      <a:pt x="386" y="411"/>
                    </a:lnTo>
                    <a:lnTo>
                      <a:pt x="386" y="411"/>
                    </a:lnTo>
                    <a:lnTo>
                      <a:pt x="374" y="429"/>
                    </a:lnTo>
                    <a:lnTo>
                      <a:pt x="367" y="439"/>
                    </a:lnTo>
                    <a:lnTo>
                      <a:pt x="351" y="462"/>
                    </a:lnTo>
                    <a:lnTo>
                      <a:pt x="334" y="485"/>
                    </a:lnTo>
                    <a:lnTo>
                      <a:pt x="325" y="496"/>
                    </a:lnTo>
                    <a:lnTo>
                      <a:pt x="318" y="505"/>
                    </a:lnTo>
                    <a:lnTo>
                      <a:pt x="312" y="515"/>
                    </a:lnTo>
                    <a:lnTo>
                      <a:pt x="305" y="523"/>
                    </a:lnTo>
                    <a:lnTo>
                      <a:pt x="301" y="529"/>
                    </a:lnTo>
                    <a:lnTo>
                      <a:pt x="300" y="530"/>
                    </a:lnTo>
                    <a:lnTo>
                      <a:pt x="300" y="531"/>
                    </a:lnTo>
                    <a:lnTo>
                      <a:pt x="299" y="533"/>
                    </a:lnTo>
                    <a:lnTo>
                      <a:pt x="303" y="531"/>
                    </a:lnTo>
                    <a:lnTo>
                      <a:pt x="299" y="530"/>
                    </a:lnTo>
                    <a:lnTo>
                      <a:pt x="299" y="530"/>
                    </a:lnTo>
                    <a:lnTo>
                      <a:pt x="293" y="530"/>
                    </a:lnTo>
                    <a:lnTo>
                      <a:pt x="290" y="539"/>
                    </a:lnTo>
                    <a:lnTo>
                      <a:pt x="286" y="547"/>
                    </a:lnTo>
                    <a:lnTo>
                      <a:pt x="287" y="547"/>
                    </a:lnTo>
                    <a:lnTo>
                      <a:pt x="284" y="554"/>
                    </a:lnTo>
                    <a:lnTo>
                      <a:pt x="284" y="554"/>
                    </a:lnTo>
                    <a:lnTo>
                      <a:pt x="279" y="562"/>
                    </a:lnTo>
                    <a:lnTo>
                      <a:pt x="267" y="578"/>
                    </a:lnTo>
                    <a:lnTo>
                      <a:pt x="255" y="596"/>
                    </a:lnTo>
                    <a:lnTo>
                      <a:pt x="241" y="614"/>
                    </a:lnTo>
                    <a:lnTo>
                      <a:pt x="229" y="631"/>
                    </a:lnTo>
                    <a:lnTo>
                      <a:pt x="229" y="633"/>
                    </a:lnTo>
                    <a:lnTo>
                      <a:pt x="224" y="642"/>
                    </a:lnTo>
                    <a:lnTo>
                      <a:pt x="219" y="650"/>
                    </a:lnTo>
                    <a:lnTo>
                      <a:pt x="219" y="652"/>
                    </a:lnTo>
                    <a:lnTo>
                      <a:pt x="217" y="660"/>
                    </a:lnTo>
                    <a:lnTo>
                      <a:pt x="217" y="662"/>
                    </a:lnTo>
                    <a:lnTo>
                      <a:pt x="214" y="671"/>
                    </a:lnTo>
                    <a:lnTo>
                      <a:pt x="217" y="668"/>
                    </a:lnTo>
                    <a:lnTo>
                      <a:pt x="214" y="668"/>
                    </a:lnTo>
                    <a:lnTo>
                      <a:pt x="212" y="669"/>
                    </a:lnTo>
                    <a:lnTo>
                      <a:pt x="212" y="669"/>
                    </a:lnTo>
                    <a:lnTo>
                      <a:pt x="204" y="672"/>
                    </a:lnTo>
                    <a:lnTo>
                      <a:pt x="207" y="682"/>
                    </a:lnTo>
                    <a:lnTo>
                      <a:pt x="210" y="678"/>
                    </a:lnTo>
                    <a:lnTo>
                      <a:pt x="205" y="679"/>
                    </a:lnTo>
                    <a:lnTo>
                      <a:pt x="199" y="682"/>
                    </a:lnTo>
                    <a:lnTo>
                      <a:pt x="199" y="688"/>
                    </a:lnTo>
                    <a:lnTo>
                      <a:pt x="199" y="688"/>
                    </a:lnTo>
                    <a:lnTo>
                      <a:pt x="199" y="692"/>
                    </a:lnTo>
                    <a:lnTo>
                      <a:pt x="199" y="691"/>
                    </a:lnTo>
                    <a:lnTo>
                      <a:pt x="198" y="698"/>
                    </a:lnTo>
                    <a:lnTo>
                      <a:pt x="198" y="698"/>
                    </a:lnTo>
                    <a:lnTo>
                      <a:pt x="194" y="706"/>
                    </a:lnTo>
                    <a:lnTo>
                      <a:pt x="194" y="706"/>
                    </a:lnTo>
                    <a:lnTo>
                      <a:pt x="190" y="716"/>
                    </a:lnTo>
                    <a:lnTo>
                      <a:pt x="195" y="714"/>
                    </a:lnTo>
                    <a:lnTo>
                      <a:pt x="194" y="714"/>
                    </a:lnTo>
                    <a:lnTo>
                      <a:pt x="193" y="714"/>
                    </a:lnTo>
                    <a:lnTo>
                      <a:pt x="188" y="711"/>
                    </a:lnTo>
                    <a:lnTo>
                      <a:pt x="184" y="734"/>
                    </a:lnTo>
                    <a:lnTo>
                      <a:pt x="184" y="734"/>
                    </a:lnTo>
                    <a:lnTo>
                      <a:pt x="184" y="744"/>
                    </a:lnTo>
                    <a:lnTo>
                      <a:pt x="182" y="755"/>
                    </a:lnTo>
                    <a:lnTo>
                      <a:pt x="193" y="765"/>
                    </a:lnTo>
                    <a:lnTo>
                      <a:pt x="201" y="773"/>
                    </a:lnTo>
                    <a:lnTo>
                      <a:pt x="201" y="774"/>
                    </a:lnTo>
                    <a:lnTo>
                      <a:pt x="210" y="779"/>
                    </a:lnTo>
                    <a:lnTo>
                      <a:pt x="210" y="779"/>
                    </a:lnTo>
                    <a:lnTo>
                      <a:pt x="219" y="784"/>
                    </a:lnTo>
                    <a:lnTo>
                      <a:pt x="220" y="784"/>
                    </a:lnTo>
                    <a:lnTo>
                      <a:pt x="229" y="788"/>
                    </a:lnTo>
                    <a:lnTo>
                      <a:pt x="238" y="791"/>
                    </a:lnTo>
                    <a:lnTo>
                      <a:pt x="238" y="791"/>
                    </a:lnTo>
                    <a:lnTo>
                      <a:pt x="248" y="791"/>
                    </a:lnTo>
                    <a:lnTo>
                      <a:pt x="248" y="791"/>
                    </a:lnTo>
                    <a:lnTo>
                      <a:pt x="257" y="791"/>
                    </a:lnTo>
                    <a:lnTo>
                      <a:pt x="258" y="791"/>
                    </a:lnTo>
                    <a:lnTo>
                      <a:pt x="267" y="790"/>
                    </a:lnTo>
                    <a:lnTo>
                      <a:pt x="269" y="790"/>
                    </a:lnTo>
                    <a:lnTo>
                      <a:pt x="277" y="787"/>
                    </a:lnTo>
                    <a:lnTo>
                      <a:pt x="296" y="782"/>
                    </a:lnTo>
                    <a:lnTo>
                      <a:pt x="296" y="781"/>
                    </a:lnTo>
                    <a:lnTo>
                      <a:pt x="315" y="773"/>
                    </a:lnTo>
                    <a:lnTo>
                      <a:pt x="334" y="763"/>
                    </a:lnTo>
                    <a:lnTo>
                      <a:pt x="331" y="7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8" name="Freeform 38">
                <a:extLst>
                  <a:ext uri="{FF2B5EF4-FFF2-40B4-BE49-F238E27FC236}">
                    <a16:creationId xmlns:a16="http://schemas.microsoft.com/office/drawing/2014/main" xmlns="" id="{EE460AC5-232C-433C-B7C4-9FD55BA2B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4" y="3760"/>
                <a:ext cx="251" cy="337"/>
              </a:xfrm>
              <a:custGeom>
                <a:avLst/>
                <a:gdLst>
                  <a:gd name="T0" fmla="*/ 749 w 1002"/>
                  <a:gd name="T1" fmla="*/ 1340 h 1347"/>
                  <a:gd name="T2" fmla="*/ 768 w 1002"/>
                  <a:gd name="T3" fmla="*/ 1304 h 1347"/>
                  <a:gd name="T4" fmla="*/ 798 w 1002"/>
                  <a:gd name="T5" fmla="*/ 1268 h 1347"/>
                  <a:gd name="T6" fmla="*/ 873 w 1002"/>
                  <a:gd name="T7" fmla="*/ 1209 h 1347"/>
                  <a:gd name="T8" fmla="*/ 910 w 1002"/>
                  <a:gd name="T9" fmla="*/ 1127 h 1347"/>
                  <a:gd name="T10" fmla="*/ 914 w 1002"/>
                  <a:gd name="T11" fmla="*/ 1073 h 1347"/>
                  <a:gd name="T12" fmla="*/ 949 w 1002"/>
                  <a:gd name="T13" fmla="*/ 1030 h 1347"/>
                  <a:gd name="T14" fmla="*/ 991 w 1002"/>
                  <a:gd name="T15" fmla="*/ 980 h 1347"/>
                  <a:gd name="T16" fmla="*/ 996 w 1002"/>
                  <a:gd name="T17" fmla="*/ 804 h 1347"/>
                  <a:gd name="T18" fmla="*/ 863 w 1002"/>
                  <a:gd name="T19" fmla="*/ 615 h 1347"/>
                  <a:gd name="T20" fmla="*/ 719 w 1002"/>
                  <a:gd name="T21" fmla="*/ 538 h 1347"/>
                  <a:gd name="T22" fmla="*/ 624 w 1002"/>
                  <a:gd name="T23" fmla="*/ 529 h 1347"/>
                  <a:gd name="T24" fmla="*/ 542 w 1002"/>
                  <a:gd name="T25" fmla="*/ 552 h 1347"/>
                  <a:gd name="T26" fmla="*/ 515 w 1002"/>
                  <a:gd name="T27" fmla="*/ 551 h 1347"/>
                  <a:gd name="T28" fmla="*/ 486 w 1002"/>
                  <a:gd name="T29" fmla="*/ 519 h 1347"/>
                  <a:gd name="T30" fmla="*/ 486 w 1002"/>
                  <a:gd name="T31" fmla="*/ 398 h 1347"/>
                  <a:gd name="T32" fmla="*/ 554 w 1002"/>
                  <a:gd name="T33" fmla="*/ 207 h 1347"/>
                  <a:gd name="T34" fmla="*/ 606 w 1002"/>
                  <a:gd name="T35" fmla="*/ 92 h 1347"/>
                  <a:gd name="T36" fmla="*/ 607 w 1002"/>
                  <a:gd name="T37" fmla="*/ 54 h 1347"/>
                  <a:gd name="T38" fmla="*/ 580 w 1002"/>
                  <a:gd name="T39" fmla="*/ 35 h 1347"/>
                  <a:gd name="T40" fmla="*/ 509 w 1002"/>
                  <a:gd name="T41" fmla="*/ 7 h 1347"/>
                  <a:gd name="T42" fmla="*/ 461 w 1002"/>
                  <a:gd name="T43" fmla="*/ 27 h 1347"/>
                  <a:gd name="T44" fmla="*/ 362 w 1002"/>
                  <a:gd name="T45" fmla="*/ 90 h 1347"/>
                  <a:gd name="T46" fmla="*/ 216 w 1002"/>
                  <a:gd name="T47" fmla="*/ 167 h 1347"/>
                  <a:gd name="T48" fmla="*/ 158 w 1002"/>
                  <a:gd name="T49" fmla="*/ 199 h 1347"/>
                  <a:gd name="T50" fmla="*/ 123 w 1002"/>
                  <a:gd name="T51" fmla="*/ 190 h 1347"/>
                  <a:gd name="T52" fmla="*/ 65 w 1002"/>
                  <a:gd name="T53" fmla="*/ 128 h 1347"/>
                  <a:gd name="T54" fmla="*/ 0 w 1002"/>
                  <a:gd name="T55" fmla="*/ 50 h 1347"/>
                  <a:gd name="T56" fmla="*/ 24 w 1002"/>
                  <a:gd name="T57" fmla="*/ 73 h 1347"/>
                  <a:gd name="T58" fmla="*/ 101 w 1002"/>
                  <a:gd name="T59" fmla="*/ 184 h 1347"/>
                  <a:gd name="T60" fmla="*/ 149 w 1002"/>
                  <a:gd name="T61" fmla="*/ 205 h 1347"/>
                  <a:gd name="T62" fmla="*/ 195 w 1002"/>
                  <a:gd name="T63" fmla="*/ 195 h 1347"/>
                  <a:gd name="T64" fmla="*/ 305 w 1002"/>
                  <a:gd name="T65" fmla="*/ 122 h 1347"/>
                  <a:gd name="T66" fmla="*/ 466 w 1002"/>
                  <a:gd name="T67" fmla="*/ 31 h 1347"/>
                  <a:gd name="T68" fmla="*/ 502 w 1002"/>
                  <a:gd name="T69" fmla="*/ 7 h 1347"/>
                  <a:gd name="T70" fmla="*/ 544 w 1002"/>
                  <a:gd name="T71" fmla="*/ 31 h 1347"/>
                  <a:gd name="T72" fmla="*/ 602 w 1002"/>
                  <a:gd name="T73" fmla="*/ 51 h 1347"/>
                  <a:gd name="T74" fmla="*/ 602 w 1002"/>
                  <a:gd name="T75" fmla="*/ 78 h 1347"/>
                  <a:gd name="T76" fmla="*/ 585 w 1002"/>
                  <a:gd name="T77" fmla="*/ 132 h 1347"/>
                  <a:gd name="T78" fmla="*/ 504 w 1002"/>
                  <a:gd name="T79" fmla="*/ 313 h 1347"/>
                  <a:gd name="T80" fmla="*/ 475 w 1002"/>
                  <a:gd name="T81" fmla="*/ 480 h 1347"/>
                  <a:gd name="T82" fmla="*/ 501 w 1002"/>
                  <a:gd name="T83" fmla="*/ 551 h 1347"/>
                  <a:gd name="T84" fmla="*/ 532 w 1002"/>
                  <a:gd name="T85" fmla="*/ 560 h 1347"/>
                  <a:gd name="T86" fmla="*/ 596 w 1002"/>
                  <a:gd name="T87" fmla="*/ 541 h 1347"/>
                  <a:gd name="T88" fmla="*/ 691 w 1002"/>
                  <a:gd name="T89" fmla="*/ 538 h 1347"/>
                  <a:gd name="T90" fmla="*/ 814 w 1002"/>
                  <a:gd name="T91" fmla="*/ 589 h 1347"/>
                  <a:gd name="T92" fmla="*/ 967 w 1002"/>
                  <a:gd name="T93" fmla="*/ 712 h 1347"/>
                  <a:gd name="T94" fmla="*/ 993 w 1002"/>
                  <a:gd name="T95" fmla="*/ 938 h 1347"/>
                  <a:gd name="T96" fmla="*/ 968 w 1002"/>
                  <a:gd name="T97" fmla="*/ 1004 h 1347"/>
                  <a:gd name="T98" fmla="*/ 924 w 1002"/>
                  <a:gd name="T99" fmla="*/ 1044 h 1347"/>
                  <a:gd name="T100" fmla="*/ 904 w 1002"/>
                  <a:gd name="T101" fmla="*/ 1091 h 1347"/>
                  <a:gd name="T102" fmla="*/ 895 w 1002"/>
                  <a:gd name="T103" fmla="*/ 1163 h 1347"/>
                  <a:gd name="T104" fmla="*/ 853 w 1002"/>
                  <a:gd name="T105" fmla="*/ 1220 h 1347"/>
                  <a:gd name="T106" fmla="*/ 764 w 1002"/>
                  <a:gd name="T107" fmla="*/ 1292 h 1347"/>
                  <a:gd name="T108" fmla="*/ 759 w 1002"/>
                  <a:gd name="T109" fmla="*/ 1324 h 1347"/>
                  <a:gd name="T110" fmla="*/ 740 w 1002"/>
                  <a:gd name="T111" fmla="*/ 1338 h 1347"/>
                  <a:gd name="T112" fmla="*/ 687 w 1002"/>
                  <a:gd name="T113" fmla="*/ 1329 h 1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02" h="1347">
                    <a:moveTo>
                      <a:pt x="687" y="1329"/>
                    </a:moveTo>
                    <a:lnTo>
                      <a:pt x="701" y="1333"/>
                    </a:lnTo>
                    <a:lnTo>
                      <a:pt x="701" y="1333"/>
                    </a:lnTo>
                    <a:lnTo>
                      <a:pt x="716" y="1339"/>
                    </a:lnTo>
                    <a:lnTo>
                      <a:pt x="716" y="1339"/>
                    </a:lnTo>
                    <a:lnTo>
                      <a:pt x="731" y="1347"/>
                    </a:lnTo>
                    <a:lnTo>
                      <a:pt x="743" y="1344"/>
                    </a:lnTo>
                    <a:lnTo>
                      <a:pt x="743" y="1343"/>
                    </a:lnTo>
                    <a:lnTo>
                      <a:pt x="749" y="1340"/>
                    </a:lnTo>
                    <a:lnTo>
                      <a:pt x="750" y="1340"/>
                    </a:lnTo>
                    <a:lnTo>
                      <a:pt x="755" y="1337"/>
                    </a:lnTo>
                    <a:lnTo>
                      <a:pt x="759" y="1334"/>
                    </a:lnTo>
                    <a:lnTo>
                      <a:pt x="764" y="1330"/>
                    </a:lnTo>
                    <a:lnTo>
                      <a:pt x="766" y="1326"/>
                    </a:lnTo>
                    <a:lnTo>
                      <a:pt x="768" y="1319"/>
                    </a:lnTo>
                    <a:lnTo>
                      <a:pt x="768" y="1311"/>
                    </a:lnTo>
                    <a:lnTo>
                      <a:pt x="768" y="1302"/>
                    </a:lnTo>
                    <a:lnTo>
                      <a:pt x="768" y="1304"/>
                    </a:lnTo>
                    <a:lnTo>
                      <a:pt x="769" y="1299"/>
                    </a:lnTo>
                    <a:lnTo>
                      <a:pt x="769" y="1299"/>
                    </a:lnTo>
                    <a:lnTo>
                      <a:pt x="771" y="1294"/>
                    </a:lnTo>
                    <a:lnTo>
                      <a:pt x="771" y="1295"/>
                    </a:lnTo>
                    <a:lnTo>
                      <a:pt x="773" y="1288"/>
                    </a:lnTo>
                    <a:lnTo>
                      <a:pt x="776" y="1283"/>
                    </a:lnTo>
                    <a:lnTo>
                      <a:pt x="774" y="1285"/>
                    </a:lnTo>
                    <a:lnTo>
                      <a:pt x="787" y="1276"/>
                    </a:lnTo>
                    <a:lnTo>
                      <a:pt x="798" y="1268"/>
                    </a:lnTo>
                    <a:lnTo>
                      <a:pt x="810" y="1261"/>
                    </a:lnTo>
                    <a:lnTo>
                      <a:pt x="820" y="1254"/>
                    </a:lnTo>
                    <a:lnTo>
                      <a:pt x="839" y="1240"/>
                    </a:lnTo>
                    <a:lnTo>
                      <a:pt x="839" y="1239"/>
                    </a:lnTo>
                    <a:lnTo>
                      <a:pt x="857" y="1225"/>
                    </a:lnTo>
                    <a:lnTo>
                      <a:pt x="857" y="1225"/>
                    </a:lnTo>
                    <a:lnTo>
                      <a:pt x="866" y="1218"/>
                    </a:lnTo>
                    <a:lnTo>
                      <a:pt x="873" y="1209"/>
                    </a:lnTo>
                    <a:lnTo>
                      <a:pt x="873" y="1209"/>
                    </a:lnTo>
                    <a:lnTo>
                      <a:pt x="881" y="1200"/>
                    </a:lnTo>
                    <a:lnTo>
                      <a:pt x="887" y="1190"/>
                    </a:lnTo>
                    <a:lnTo>
                      <a:pt x="893" y="1178"/>
                    </a:lnTo>
                    <a:lnTo>
                      <a:pt x="893" y="1178"/>
                    </a:lnTo>
                    <a:lnTo>
                      <a:pt x="900" y="1167"/>
                    </a:lnTo>
                    <a:lnTo>
                      <a:pt x="906" y="1153"/>
                    </a:lnTo>
                    <a:lnTo>
                      <a:pt x="906" y="1153"/>
                    </a:lnTo>
                    <a:lnTo>
                      <a:pt x="912" y="1138"/>
                    </a:lnTo>
                    <a:lnTo>
                      <a:pt x="910" y="1127"/>
                    </a:lnTo>
                    <a:lnTo>
                      <a:pt x="910" y="1116"/>
                    </a:lnTo>
                    <a:lnTo>
                      <a:pt x="910" y="1116"/>
                    </a:lnTo>
                    <a:lnTo>
                      <a:pt x="910" y="1100"/>
                    </a:lnTo>
                    <a:lnTo>
                      <a:pt x="910" y="1091"/>
                    </a:lnTo>
                    <a:lnTo>
                      <a:pt x="910" y="1085"/>
                    </a:lnTo>
                    <a:lnTo>
                      <a:pt x="910" y="1085"/>
                    </a:lnTo>
                    <a:lnTo>
                      <a:pt x="912" y="1078"/>
                    </a:lnTo>
                    <a:lnTo>
                      <a:pt x="912" y="1078"/>
                    </a:lnTo>
                    <a:lnTo>
                      <a:pt x="914" y="1073"/>
                    </a:lnTo>
                    <a:lnTo>
                      <a:pt x="912" y="1073"/>
                    </a:lnTo>
                    <a:lnTo>
                      <a:pt x="917" y="1063"/>
                    </a:lnTo>
                    <a:lnTo>
                      <a:pt x="921" y="1054"/>
                    </a:lnTo>
                    <a:lnTo>
                      <a:pt x="921" y="1056"/>
                    </a:lnTo>
                    <a:lnTo>
                      <a:pt x="928" y="1048"/>
                    </a:lnTo>
                    <a:lnTo>
                      <a:pt x="934" y="1042"/>
                    </a:lnTo>
                    <a:lnTo>
                      <a:pt x="934" y="1042"/>
                    </a:lnTo>
                    <a:lnTo>
                      <a:pt x="949" y="1029"/>
                    </a:lnTo>
                    <a:lnTo>
                      <a:pt x="949" y="1030"/>
                    </a:lnTo>
                    <a:lnTo>
                      <a:pt x="957" y="1024"/>
                    </a:lnTo>
                    <a:lnTo>
                      <a:pt x="957" y="1023"/>
                    </a:lnTo>
                    <a:lnTo>
                      <a:pt x="964" y="1016"/>
                    </a:lnTo>
                    <a:lnTo>
                      <a:pt x="973" y="1008"/>
                    </a:lnTo>
                    <a:lnTo>
                      <a:pt x="973" y="1008"/>
                    </a:lnTo>
                    <a:lnTo>
                      <a:pt x="981" y="997"/>
                    </a:lnTo>
                    <a:lnTo>
                      <a:pt x="988" y="986"/>
                    </a:lnTo>
                    <a:lnTo>
                      <a:pt x="988" y="986"/>
                    </a:lnTo>
                    <a:lnTo>
                      <a:pt x="991" y="980"/>
                    </a:lnTo>
                    <a:lnTo>
                      <a:pt x="995" y="972"/>
                    </a:lnTo>
                    <a:lnTo>
                      <a:pt x="997" y="954"/>
                    </a:lnTo>
                    <a:lnTo>
                      <a:pt x="1000" y="938"/>
                    </a:lnTo>
                    <a:lnTo>
                      <a:pt x="1000" y="938"/>
                    </a:lnTo>
                    <a:lnTo>
                      <a:pt x="1002" y="905"/>
                    </a:lnTo>
                    <a:lnTo>
                      <a:pt x="1002" y="871"/>
                    </a:lnTo>
                    <a:lnTo>
                      <a:pt x="1000" y="838"/>
                    </a:lnTo>
                    <a:lnTo>
                      <a:pt x="1000" y="837"/>
                    </a:lnTo>
                    <a:lnTo>
                      <a:pt x="996" y="804"/>
                    </a:lnTo>
                    <a:lnTo>
                      <a:pt x="990" y="772"/>
                    </a:lnTo>
                    <a:lnTo>
                      <a:pt x="990" y="771"/>
                    </a:lnTo>
                    <a:lnTo>
                      <a:pt x="982" y="741"/>
                    </a:lnTo>
                    <a:lnTo>
                      <a:pt x="973" y="709"/>
                    </a:lnTo>
                    <a:lnTo>
                      <a:pt x="950" y="690"/>
                    </a:lnTo>
                    <a:lnTo>
                      <a:pt x="930" y="671"/>
                    </a:lnTo>
                    <a:lnTo>
                      <a:pt x="886" y="633"/>
                    </a:lnTo>
                    <a:lnTo>
                      <a:pt x="885" y="633"/>
                    </a:lnTo>
                    <a:lnTo>
                      <a:pt x="863" y="615"/>
                    </a:lnTo>
                    <a:lnTo>
                      <a:pt x="863" y="615"/>
                    </a:lnTo>
                    <a:lnTo>
                      <a:pt x="840" y="599"/>
                    </a:lnTo>
                    <a:lnTo>
                      <a:pt x="816" y="582"/>
                    </a:lnTo>
                    <a:lnTo>
                      <a:pt x="793" y="569"/>
                    </a:lnTo>
                    <a:lnTo>
                      <a:pt x="792" y="569"/>
                    </a:lnTo>
                    <a:lnTo>
                      <a:pt x="768" y="556"/>
                    </a:lnTo>
                    <a:lnTo>
                      <a:pt x="744" y="546"/>
                    </a:lnTo>
                    <a:lnTo>
                      <a:pt x="744" y="546"/>
                    </a:lnTo>
                    <a:lnTo>
                      <a:pt x="719" y="538"/>
                    </a:lnTo>
                    <a:lnTo>
                      <a:pt x="705" y="534"/>
                    </a:lnTo>
                    <a:lnTo>
                      <a:pt x="705" y="534"/>
                    </a:lnTo>
                    <a:lnTo>
                      <a:pt x="692" y="532"/>
                    </a:lnTo>
                    <a:lnTo>
                      <a:pt x="680" y="531"/>
                    </a:lnTo>
                    <a:lnTo>
                      <a:pt x="666" y="528"/>
                    </a:lnTo>
                    <a:lnTo>
                      <a:pt x="666" y="528"/>
                    </a:lnTo>
                    <a:lnTo>
                      <a:pt x="652" y="528"/>
                    </a:lnTo>
                    <a:lnTo>
                      <a:pt x="638" y="528"/>
                    </a:lnTo>
                    <a:lnTo>
                      <a:pt x="624" y="529"/>
                    </a:lnTo>
                    <a:lnTo>
                      <a:pt x="624" y="529"/>
                    </a:lnTo>
                    <a:lnTo>
                      <a:pt x="609" y="532"/>
                    </a:lnTo>
                    <a:lnTo>
                      <a:pt x="595" y="534"/>
                    </a:lnTo>
                    <a:lnTo>
                      <a:pt x="595" y="534"/>
                    </a:lnTo>
                    <a:lnTo>
                      <a:pt x="581" y="538"/>
                    </a:lnTo>
                    <a:lnTo>
                      <a:pt x="566" y="545"/>
                    </a:lnTo>
                    <a:lnTo>
                      <a:pt x="567" y="545"/>
                    </a:lnTo>
                    <a:lnTo>
                      <a:pt x="553" y="550"/>
                    </a:lnTo>
                    <a:lnTo>
                      <a:pt x="542" y="552"/>
                    </a:lnTo>
                    <a:lnTo>
                      <a:pt x="542" y="552"/>
                    </a:lnTo>
                    <a:lnTo>
                      <a:pt x="530" y="553"/>
                    </a:lnTo>
                    <a:lnTo>
                      <a:pt x="530" y="553"/>
                    </a:lnTo>
                    <a:lnTo>
                      <a:pt x="525" y="553"/>
                    </a:lnTo>
                    <a:lnTo>
                      <a:pt x="525" y="553"/>
                    </a:lnTo>
                    <a:lnTo>
                      <a:pt x="520" y="552"/>
                    </a:lnTo>
                    <a:lnTo>
                      <a:pt x="520" y="552"/>
                    </a:lnTo>
                    <a:lnTo>
                      <a:pt x="515" y="551"/>
                    </a:lnTo>
                    <a:lnTo>
                      <a:pt x="515" y="551"/>
                    </a:lnTo>
                    <a:lnTo>
                      <a:pt x="510" y="550"/>
                    </a:lnTo>
                    <a:lnTo>
                      <a:pt x="510" y="550"/>
                    </a:lnTo>
                    <a:lnTo>
                      <a:pt x="505" y="546"/>
                    </a:lnTo>
                    <a:lnTo>
                      <a:pt x="500" y="542"/>
                    </a:lnTo>
                    <a:lnTo>
                      <a:pt x="500" y="542"/>
                    </a:lnTo>
                    <a:lnTo>
                      <a:pt x="495" y="537"/>
                    </a:lnTo>
                    <a:lnTo>
                      <a:pt x="488" y="531"/>
                    </a:lnTo>
                    <a:lnTo>
                      <a:pt x="490" y="532"/>
                    </a:lnTo>
                    <a:lnTo>
                      <a:pt x="486" y="519"/>
                    </a:lnTo>
                    <a:lnTo>
                      <a:pt x="486" y="519"/>
                    </a:lnTo>
                    <a:lnTo>
                      <a:pt x="483" y="507"/>
                    </a:lnTo>
                    <a:lnTo>
                      <a:pt x="482" y="493"/>
                    </a:lnTo>
                    <a:lnTo>
                      <a:pt x="481" y="479"/>
                    </a:lnTo>
                    <a:lnTo>
                      <a:pt x="481" y="480"/>
                    </a:lnTo>
                    <a:lnTo>
                      <a:pt x="480" y="452"/>
                    </a:lnTo>
                    <a:lnTo>
                      <a:pt x="480" y="453"/>
                    </a:lnTo>
                    <a:lnTo>
                      <a:pt x="482" y="426"/>
                    </a:lnTo>
                    <a:lnTo>
                      <a:pt x="486" y="398"/>
                    </a:lnTo>
                    <a:lnTo>
                      <a:pt x="486" y="398"/>
                    </a:lnTo>
                    <a:lnTo>
                      <a:pt x="494" y="370"/>
                    </a:lnTo>
                    <a:lnTo>
                      <a:pt x="501" y="342"/>
                    </a:lnTo>
                    <a:lnTo>
                      <a:pt x="510" y="314"/>
                    </a:lnTo>
                    <a:lnTo>
                      <a:pt x="520" y="286"/>
                    </a:lnTo>
                    <a:lnTo>
                      <a:pt x="519" y="288"/>
                    </a:lnTo>
                    <a:lnTo>
                      <a:pt x="530" y="260"/>
                    </a:lnTo>
                    <a:lnTo>
                      <a:pt x="543" y="233"/>
                    </a:lnTo>
                    <a:lnTo>
                      <a:pt x="554" y="207"/>
                    </a:lnTo>
                    <a:lnTo>
                      <a:pt x="566" y="183"/>
                    </a:lnTo>
                    <a:lnTo>
                      <a:pt x="578" y="157"/>
                    </a:lnTo>
                    <a:lnTo>
                      <a:pt x="583" y="146"/>
                    </a:lnTo>
                    <a:lnTo>
                      <a:pt x="590" y="135"/>
                    </a:lnTo>
                    <a:lnTo>
                      <a:pt x="601" y="112"/>
                    </a:lnTo>
                    <a:lnTo>
                      <a:pt x="601" y="112"/>
                    </a:lnTo>
                    <a:lnTo>
                      <a:pt x="602" y="105"/>
                    </a:lnTo>
                    <a:lnTo>
                      <a:pt x="605" y="100"/>
                    </a:lnTo>
                    <a:lnTo>
                      <a:pt x="606" y="92"/>
                    </a:lnTo>
                    <a:lnTo>
                      <a:pt x="606" y="92"/>
                    </a:lnTo>
                    <a:lnTo>
                      <a:pt x="607" y="84"/>
                    </a:lnTo>
                    <a:lnTo>
                      <a:pt x="609" y="79"/>
                    </a:lnTo>
                    <a:lnTo>
                      <a:pt x="609" y="78"/>
                    </a:lnTo>
                    <a:lnTo>
                      <a:pt x="607" y="68"/>
                    </a:lnTo>
                    <a:lnTo>
                      <a:pt x="607" y="68"/>
                    </a:lnTo>
                    <a:lnTo>
                      <a:pt x="607" y="61"/>
                    </a:lnTo>
                    <a:lnTo>
                      <a:pt x="607" y="61"/>
                    </a:lnTo>
                    <a:lnTo>
                      <a:pt x="607" y="54"/>
                    </a:lnTo>
                    <a:lnTo>
                      <a:pt x="606" y="56"/>
                    </a:lnTo>
                    <a:lnTo>
                      <a:pt x="611" y="52"/>
                    </a:lnTo>
                    <a:lnTo>
                      <a:pt x="607" y="46"/>
                    </a:lnTo>
                    <a:lnTo>
                      <a:pt x="604" y="43"/>
                    </a:lnTo>
                    <a:lnTo>
                      <a:pt x="599" y="41"/>
                    </a:lnTo>
                    <a:lnTo>
                      <a:pt x="594" y="38"/>
                    </a:lnTo>
                    <a:lnTo>
                      <a:pt x="594" y="38"/>
                    </a:lnTo>
                    <a:lnTo>
                      <a:pt x="586" y="36"/>
                    </a:lnTo>
                    <a:lnTo>
                      <a:pt x="580" y="35"/>
                    </a:lnTo>
                    <a:lnTo>
                      <a:pt x="563" y="30"/>
                    </a:lnTo>
                    <a:lnTo>
                      <a:pt x="545" y="25"/>
                    </a:lnTo>
                    <a:lnTo>
                      <a:pt x="529" y="18"/>
                    </a:lnTo>
                    <a:lnTo>
                      <a:pt x="529" y="18"/>
                    </a:lnTo>
                    <a:lnTo>
                      <a:pt x="521" y="16"/>
                    </a:lnTo>
                    <a:lnTo>
                      <a:pt x="515" y="11"/>
                    </a:lnTo>
                    <a:lnTo>
                      <a:pt x="515" y="11"/>
                    </a:lnTo>
                    <a:lnTo>
                      <a:pt x="509" y="7"/>
                    </a:lnTo>
                    <a:lnTo>
                      <a:pt x="509" y="7"/>
                    </a:lnTo>
                    <a:lnTo>
                      <a:pt x="502" y="0"/>
                    </a:lnTo>
                    <a:lnTo>
                      <a:pt x="496" y="2"/>
                    </a:lnTo>
                    <a:lnTo>
                      <a:pt x="496" y="3"/>
                    </a:lnTo>
                    <a:lnTo>
                      <a:pt x="491" y="4"/>
                    </a:lnTo>
                    <a:lnTo>
                      <a:pt x="482" y="11"/>
                    </a:lnTo>
                    <a:lnTo>
                      <a:pt x="482" y="11"/>
                    </a:lnTo>
                    <a:lnTo>
                      <a:pt x="472" y="18"/>
                    </a:lnTo>
                    <a:lnTo>
                      <a:pt x="472" y="18"/>
                    </a:lnTo>
                    <a:lnTo>
                      <a:pt x="461" y="27"/>
                    </a:lnTo>
                    <a:lnTo>
                      <a:pt x="461" y="27"/>
                    </a:lnTo>
                    <a:lnTo>
                      <a:pt x="451" y="36"/>
                    </a:lnTo>
                    <a:lnTo>
                      <a:pt x="440" y="46"/>
                    </a:lnTo>
                    <a:lnTo>
                      <a:pt x="432" y="54"/>
                    </a:lnTo>
                    <a:lnTo>
                      <a:pt x="424" y="61"/>
                    </a:lnTo>
                    <a:lnTo>
                      <a:pt x="424" y="60"/>
                    </a:lnTo>
                    <a:lnTo>
                      <a:pt x="409" y="69"/>
                    </a:lnTo>
                    <a:lnTo>
                      <a:pt x="394" y="76"/>
                    </a:lnTo>
                    <a:lnTo>
                      <a:pt x="362" y="90"/>
                    </a:lnTo>
                    <a:lnTo>
                      <a:pt x="332" y="104"/>
                    </a:lnTo>
                    <a:lnTo>
                      <a:pt x="302" y="117"/>
                    </a:lnTo>
                    <a:lnTo>
                      <a:pt x="273" y="131"/>
                    </a:lnTo>
                    <a:lnTo>
                      <a:pt x="258" y="138"/>
                    </a:lnTo>
                    <a:lnTo>
                      <a:pt x="258" y="138"/>
                    </a:lnTo>
                    <a:lnTo>
                      <a:pt x="244" y="147"/>
                    </a:lnTo>
                    <a:lnTo>
                      <a:pt x="230" y="156"/>
                    </a:lnTo>
                    <a:lnTo>
                      <a:pt x="218" y="166"/>
                    </a:lnTo>
                    <a:lnTo>
                      <a:pt x="216" y="167"/>
                    </a:lnTo>
                    <a:lnTo>
                      <a:pt x="204" y="179"/>
                    </a:lnTo>
                    <a:lnTo>
                      <a:pt x="191" y="190"/>
                    </a:lnTo>
                    <a:lnTo>
                      <a:pt x="191" y="190"/>
                    </a:lnTo>
                    <a:lnTo>
                      <a:pt x="182" y="194"/>
                    </a:lnTo>
                    <a:lnTo>
                      <a:pt x="184" y="194"/>
                    </a:lnTo>
                    <a:lnTo>
                      <a:pt x="175" y="195"/>
                    </a:lnTo>
                    <a:lnTo>
                      <a:pt x="175" y="195"/>
                    </a:lnTo>
                    <a:lnTo>
                      <a:pt x="166" y="198"/>
                    </a:lnTo>
                    <a:lnTo>
                      <a:pt x="158" y="199"/>
                    </a:lnTo>
                    <a:lnTo>
                      <a:pt x="158" y="199"/>
                    </a:lnTo>
                    <a:lnTo>
                      <a:pt x="151" y="199"/>
                    </a:lnTo>
                    <a:lnTo>
                      <a:pt x="151" y="199"/>
                    </a:lnTo>
                    <a:lnTo>
                      <a:pt x="143" y="198"/>
                    </a:lnTo>
                    <a:lnTo>
                      <a:pt x="144" y="198"/>
                    </a:lnTo>
                    <a:lnTo>
                      <a:pt x="137" y="195"/>
                    </a:lnTo>
                    <a:lnTo>
                      <a:pt x="129" y="194"/>
                    </a:lnTo>
                    <a:lnTo>
                      <a:pt x="129" y="194"/>
                    </a:lnTo>
                    <a:lnTo>
                      <a:pt x="123" y="190"/>
                    </a:lnTo>
                    <a:lnTo>
                      <a:pt x="116" y="188"/>
                    </a:lnTo>
                    <a:lnTo>
                      <a:pt x="116" y="188"/>
                    </a:lnTo>
                    <a:lnTo>
                      <a:pt x="105" y="179"/>
                    </a:lnTo>
                    <a:lnTo>
                      <a:pt x="105" y="179"/>
                    </a:lnTo>
                    <a:lnTo>
                      <a:pt x="94" y="169"/>
                    </a:lnTo>
                    <a:lnTo>
                      <a:pt x="84" y="156"/>
                    </a:lnTo>
                    <a:lnTo>
                      <a:pt x="84" y="156"/>
                    </a:lnTo>
                    <a:lnTo>
                      <a:pt x="73" y="143"/>
                    </a:lnTo>
                    <a:lnTo>
                      <a:pt x="65" y="128"/>
                    </a:lnTo>
                    <a:lnTo>
                      <a:pt x="47" y="99"/>
                    </a:lnTo>
                    <a:lnTo>
                      <a:pt x="47" y="99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2" y="56"/>
                    </a:lnTo>
                    <a:lnTo>
                      <a:pt x="13" y="43"/>
                    </a:lnTo>
                    <a:lnTo>
                      <a:pt x="5" y="46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5" y="54"/>
                    </a:lnTo>
                    <a:lnTo>
                      <a:pt x="5" y="54"/>
                    </a:lnTo>
                    <a:lnTo>
                      <a:pt x="9" y="50"/>
                    </a:lnTo>
                    <a:lnTo>
                      <a:pt x="8" y="51"/>
                    </a:lnTo>
                    <a:lnTo>
                      <a:pt x="11" y="50"/>
                    </a:lnTo>
                    <a:lnTo>
                      <a:pt x="9" y="49"/>
                    </a:lnTo>
                    <a:lnTo>
                      <a:pt x="17" y="60"/>
                    </a:lnTo>
                    <a:lnTo>
                      <a:pt x="24" y="74"/>
                    </a:lnTo>
                    <a:lnTo>
                      <a:pt x="24" y="73"/>
                    </a:lnTo>
                    <a:lnTo>
                      <a:pt x="41" y="102"/>
                    </a:lnTo>
                    <a:lnTo>
                      <a:pt x="41" y="103"/>
                    </a:lnTo>
                    <a:lnTo>
                      <a:pt x="58" y="132"/>
                    </a:lnTo>
                    <a:lnTo>
                      <a:pt x="68" y="146"/>
                    </a:lnTo>
                    <a:lnTo>
                      <a:pt x="79" y="160"/>
                    </a:lnTo>
                    <a:lnTo>
                      <a:pt x="79" y="160"/>
                    </a:lnTo>
                    <a:lnTo>
                      <a:pt x="89" y="173"/>
                    </a:lnTo>
                    <a:lnTo>
                      <a:pt x="101" y="184"/>
                    </a:lnTo>
                    <a:lnTo>
                      <a:pt x="101" y="184"/>
                    </a:lnTo>
                    <a:lnTo>
                      <a:pt x="114" y="193"/>
                    </a:lnTo>
                    <a:lnTo>
                      <a:pt x="114" y="193"/>
                    </a:lnTo>
                    <a:lnTo>
                      <a:pt x="120" y="197"/>
                    </a:lnTo>
                    <a:lnTo>
                      <a:pt x="127" y="199"/>
                    </a:lnTo>
                    <a:lnTo>
                      <a:pt x="128" y="200"/>
                    </a:lnTo>
                    <a:lnTo>
                      <a:pt x="134" y="202"/>
                    </a:lnTo>
                    <a:lnTo>
                      <a:pt x="142" y="204"/>
                    </a:lnTo>
                    <a:lnTo>
                      <a:pt x="142" y="204"/>
                    </a:lnTo>
                    <a:lnTo>
                      <a:pt x="149" y="205"/>
                    </a:lnTo>
                    <a:lnTo>
                      <a:pt x="151" y="205"/>
                    </a:lnTo>
                    <a:lnTo>
                      <a:pt x="158" y="205"/>
                    </a:lnTo>
                    <a:lnTo>
                      <a:pt x="158" y="205"/>
                    </a:lnTo>
                    <a:lnTo>
                      <a:pt x="167" y="204"/>
                    </a:lnTo>
                    <a:lnTo>
                      <a:pt x="176" y="202"/>
                    </a:lnTo>
                    <a:lnTo>
                      <a:pt x="176" y="202"/>
                    </a:lnTo>
                    <a:lnTo>
                      <a:pt x="185" y="200"/>
                    </a:lnTo>
                    <a:lnTo>
                      <a:pt x="185" y="199"/>
                    </a:lnTo>
                    <a:lnTo>
                      <a:pt x="195" y="195"/>
                    </a:lnTo>
                    <a:lnTo>
                      <a:pt x="208" y="183"/>
                    </a:lnTo>
                    <a:lnTo>
                      <a:pt x="222" y="171"/>
                    </a:lnTo>
                    <a:lnTo>
                      <a:pt x="220" y="173"/>
                    </a:lnTo>
                    <a:lnTo>
                      <a:pt x="234" y="162"/>
                    </a:lnTo>
                    <a:lnTo>
                      <a:pt x="248" y="152"/>
                    </a:lnTo>
                    <a:lnTo>
                      <a:pt x="262" y="145"/>
                    </a:lnTo>
                    <a:lnTo>
                      <a:pt x="262" y="145"/>
                    </a:lnTo>
                    <a:lnTo>
                      <a:pt x="276" y="136"/>
                    </a:lnTo>
                    <a:lnTo>
                      <a:pt x="305" y="122"/>
                    </a:lnTo>
                    <a:lnTo>
                      <a:pt x="335" y="109"/>
                    </a:lnTo>
                    <a:lnTo>
                      <a:pt x="366" y="97"/>
                    </a:lnTo>
                    <a:lnTo>
                      <a:pt x="396" y="83"/>
                    </a:lnTo>
                    <a:lnTo>
                      <a:pt x="411" y="74"/>
                    </a:lnTo>
                    <a:lnTo>
                      <a:pt x="428" y="66"/>
                    </a:lnTo>
                    <a:lnTo>
                      <a:pt x="437" y="59"/>
                    </a:lnTo>
                    <a:lnTo>
                      <a:pt x="445" y="50"/>
                    </a:lnTo>
                    <a:lnTo>
                      <a:pt x="456" y="41"/>
                    </a:lnTo>
                    <a:lnTo>
                      <a:pt x="466" y="31"/>
                    </a:lnTo>
                    <a:lnTo>
                      <a:pt x="464" y="31"/>
                    </a:lnTo>
                    <a:lnTo>
                      <a:pt x="476" y="23"/>
                    </a:lnTo>
                    <a:lnTo>
                      <a:pt x="476" y="23"/>
                    </a:lnTo>
                    <a:lnTo>
                      <a:pt x="485" y="16"/>
                    </a:lnTo>
                    <a:lnTo>
                      <a:pt x="485" y="16"/>
                    </a:lnTo>
                    <a:lnTo>
                      <a:pt x="495" y="11"/>
                    </a:lnTo>
                    <a:lnTo>
                      <a:pt x="499" y="8"/>
                    </a:lnTo>
                    <a:lnTo>
                      <a:pt x="499" y="8"/>
                    </a:lnTo>
                    <a:lnTo>
                      <a:pt x="502" y="7"/>
                    </a:lnTo>
                    <a:lnTo>
                      <a:pt x="500" y="6"/>
                    </a:lnTo>
                    <a:lnTo>
                      <a:pt x="505" y="12"/>
                    </a:lnTo>
                    <a:lnTo>
                      <a:pt x="505" y="12"/>
                    </a:lnTo>
                    <a:lnTo>
                      <a:pt x="511" y="17"/>
                    </a:lnTo>
                    <a:lnTo>
                      <a:pt x="513" y="17"/>
                    </a:lnTo>
                    <a:lnTo>
                      <a:pt x="519" y="21"/>
                    </a:lnTo>
                    <a:lnTo>
                      <a:pt x="526" y="25"/>
                    </a:lnTo>
                    <a:lnTo>
                      <a:pt x="528" y="25"/>
                    </a:lnTo>
                    <a:lnTo>
                      <a:pt x="544" y="31"/>
                    </a:lnTo>
                    <a:lnTo>
                      <a:pt x="561" y="36"/>
                    </a:lnTo>
                    <a:lnTo>
                      <a:pt x="577" y="41"/>
                    </a:lnTo>
                    <a:lnTo>
                      <a:pt x="585" y="42"/>
                    </a:lnTo>
                    <a:lnTo>
                      <a:pt x="591" y="45"/>
                    </a:lnTo>
                    <a:lnTo>
                      <a:pt x="591" y="43"/>
                    </a:lnTo>
                    <a:lnTo>
                      <a:pt x="596" y="46"/>
                    </a:lnTo>
                    <a:lnTo>
                      <a:pt x="601" y="49"/>
                    </a:lnTo>
                    <a:lnTo>
                      <a:pt x="600" y="49"/>
                    </a:lnTo>
                    <a:lnTo>
                      <a:pt x="602" y="51"/>
                    </a:lnTo>
                    <a:lnTo>
                      <a:pt x="602" y="50"/>
                    </a:lnTo>
                    <a:lnTo>
                      <a:pt x="605" y="54"/>
                    </a:lnTo>
                    <a:lnTo>
                      <a:pt x="605" y="49"/>
                    </a:lnTo>
                    <a:lnTo>
                      <a:pt x="601" y="52"/>
                    </a:lnTo>
                    <a:lnTo>
                      <a:pt x="601" y="61"/>
                    </a:lnTo>
                    <a:lnTo>
                      <a:pt x="601" y="61"/>
                    </a:lnTo>
                    <a:lnTo>
                      <a:pt x="601" y="68"/>
                    </a:lnTo>
                    <a:lnTo>
                      <a:pt x="601" y="68"/>
                    </a:lnTo>
                    <a:lnTo>
                      <a:pt x="602" y="78"/>
                    </a:lnTo>
                    <a:lnTo>
                      <a:pt x="602" y="78"/>
                    </a:lnTo>
                    <a:lnTo>
                      <a:pt x="601" y="83"/>
                    </a:lnTo>
                    <a:lnTo>
                      <a:pt x="600" y="90"/>
                    </a:lnTo>
                    <a:lnTo>
                      <a:pt x="600" y="90"/>
                    </a:lnTo>
                    <a:lnTo>
                      <a:pt x="599" y="98"/>
                    </a:lnTo>
                    <a:lnTo>
                      <a:pt x="596" y="104"/>
                    </a:lnTo>
                    <a:lnTo>
                      <a:pt x="595" y="109"/>
                    </a:lnTo>
                    <a:lnTo>
                      <a:pt x="595" y="109"/>
                    </a:lnTo>
                    <a:lnTo>
                      <a:pt x="585" y="132"/>
                    </a:lnTo>
                    <a:lnTo>
                      <a:pt x="578" y="143"/>
                    </a:lnTo>
                    <a:lnTo>
                      <a:pt x="573" y="155"/>
                    </a:lnTo>
                    <a:lnTo>
                      <a:pt x="561" y="180"/>
                    </a:lnTo>
                    <a:lnTo>
                      <a:pt x="549" y="204"/>
                    </a:lnTo>
                    <a:lnTo>
                      <a:pt x="537" y="231"/>
                    </a:lnTo>
                    <a:lnTo>
                      <a:pt x="525" y="257"/>
                    </a:lnTo>
                    <a:lnTo>
                      <a:pt x="514" y="285"/>
                    </a:lnTo>
                    <a:lnTo>
                      <a:pt x="514" y="285"/>
                    </a:lnTo>
                    <a:lnTo>
                      <a:pt x="504" y="313"/>
                    </a:lnTo>
                    <a:lnTo>
                      <a:pt x="495" y="341"/>
                    </a:lnTo>
                    <a:lnTo>
                      <a:pt x="486" y="369"/>
                    </a:lnTo>
                    <a:lnTo>
                      <a:pt x="480" y="396"/>
                    </a:lnTo>
                    <a:lnTo>
                      <a:pt x="480" y="396"/>
                    </a:lnTo>
                    <a:lnTo>
                      <a:pt x="476" y="424"/>
                    </a:lnTo>
                    <a:lnTo>
                      <a:pt x="473" y="452"/>
                    </a:lnTo>
                    <a:lnTo>
                      <a:pt x="473" y="452"/>
                    </a:lnTo>
                    <a:lnTo>
                      <a:pt x="475" y="480"/>
                    </a:lnTo>
                    <a:lnTo>
                      <a:pt x="475" y="480"/>
                    </a:lnTo>
                    <a:lnTo>
                      <a:pt x="476" y="494"/>
                    </a:lnTo>
                    <a:lnTo>
                      <a:pt x="477" y="507"/>
                    </a:lnTo>
                    <a:lnTo>
                      <a:pt x="480" y="520"/>
                    </a:lnTo>
                    <a:lnTo>
                      <a:pt x="480" y="520"/>
                    </a:lnTo>
                    <a:lnTo>
                      <a:pt x="483" y="534"/>
                    </a:lnTo>
                    <a:lnTo>
                      <a:pt x="490" y="542"/>
                    </a:lnTo>
                    <a:lnTo>
                      <a:pt x="495" y="546"/>
                    </a:lnTo>
                    <a:lnTo>
                      <a:pt x="496" y="547"/>
                    </a:lnTo>
                    <a:lnTo>
                      <a:pt x="501" y="551"/>
                    </a:lnTo>
                    <a:lnTo>
                      <a:pt x="507" y="555"/>
                    </a:lnTo>
                    <a:lnTo>
                      <a:pt x="513" y="557"/>
                    </a:lnTo>
                    <a:lnTo>
                      <a:pt x="513" y="557"/>
                    </a:lnTo>
                    <a:lnTo>
                      <a:pt x="519" y="558"/>
                    </a:lnTo>
                    <a:lnTo>
                      <a:pt x="519" y="558"/>
                    </a:lnTo>
                    <a:lnTo>
                      <a:pt x="524" y="560"/>
                    </a:lnTo>
                    <a:lnTo>
                      <a:pt x="525" y="560"/>
                    </a:lnTo>
                    <a:lnTo>
                      <a:pt x="530" y="560"/>
                    </a:lnTo>
                    <a:lnTo>
                      <a:pt x="532" y="560"/>
                    </a:lnTo>
                    <a:lnTo>
                      <a:pt x="543" y="558"/>
                    </a:lnTo>
                    <a:lnTo>
                      <a:pt x="543" y="558"/>
                    </a:lnTo>
                    <a:lnTo>
                      <a:pt x="556" y="556"/>
                    </a:lnTo>
                    <a:lnTo>
                      <a:pt x="568" y="551"/>
                    </a:lnTo>
                    <a:lnTo>
                      <a:pt x="569" y="550"/>
                    </a:lnTo>
                    <a:lnTo>
                      <a:pt x="582" y="543"/>
                    </a:lnTo>
                    <a:lnTo>
                      <a:pt x="582" y="545"/>
                    </a:lnTo>
                    <a:lnTo>
                      <a:pt x="596" y="541"/>
                    </a:lnTo>
                    <a:lnTo>
                      <a:pt x="596" y="541"/>
                    </a:lnTo>
                    <a:lnTo>
                      <a:pt x="610" y="538"/>
                    </a:lnTo>
                    <a:lnTo>
                      <a:pt x="624" y="536"/>
                    </a:lnTo>
                    <a:lnTo>
                      <a:pt x="624" y="536"/>
                    </a:lnTo>
                    <a:lnTo>
                      <a:pt x="638" y="536"/>
                    </a:lnTo>
                    <a:lnTo>
                      <a:pt x="652" y="534"/>
                    </a:lnTo>
                    <a:lnTo>
                      <a:pt x="666" y="536"/>
                    </a:lnTo>
                    <a:lnTo>
                      <a:pt x="664" y="536"/>
                    </a:lnTo>
                    <a:lnTo>
                      <a:pt x="678" y="537"/>
                    </a:lnTo>
                    <a:lnTo>
                      <a:pt x="691" y="538"/>
                    </a:lnTo>
                    <a:lnTo>
                      <a:pt x="704" y="541"/>
                    </a:lnTo>
                    <a:lnTo>
                      <a:pt x="704" y="541"/>
                    </a:lnTo>
                    <a:lnTo>
                      <a:pt x="716" y="545"/>
                    </a:lnTo>
                    <a:lnTo>
                      <a:pt x="742" y="552"/>
                    </a:lnTo>
                    <a:lnTo>
                      <a:pt x="742" y="552"/>
                    </a:lnTo>
                    <a:lnTo>
                      <a:pt x="766" y="562"/>
                    </a:lnTo>
                    <a:lnTo>
                      <a:pt x="790" y="575"/>
                    </a:lnTo>
                    <a:lnTo>
                      <a:pt x="790" y="575"/>
                    </a:lnTo>
                    <a:lnTo>
                      <a:pt x="814" y="589"/>
                    </a:lnTo>
                    <a:lnTo>
                      <a:pt x="836" y="604"/>
                    </a:lnTo>
                    <a:lnTo>
                      <a:pt x="859" y="620"/>
                    </a:lnTo>
                    <a:lnTo>
                      <a:pt x="859" y="620"/>
                    </a:lnTo>
                    <a:lnTo>
                      <a:pt x="882" y="638"/>
                    </a:lnTo>
                    <a:lnTo>
                      <a:pt x="881" y="638"/>
                    </a:lnTo>
                    <a:lnTo>
                      <a:pt x="925" y="675"/>
                    </a:lnTo>
                    <a:lnTo>
                      <a:pt x="947" y="694"/>
                    </a:lnTo>
                    <a:lnTo>
                      <a:pt x="968" y="714"/>
                    </a:lnTo>
                    <a:lnTo>
                      <a:pt x="967" y="712"/>
                    </a:lnTo>
                    <a:lnTo>
                      <a:pt x="976" y="742"/>
                    </a:lnTo>
                    <a:lnTo>
                      <a:pt x="983" y="774"/>
                    </a:lnTo>
                    <a:lnTo>
                      <a:pt x="983" y="772"/>
                    </a:lnTo>
                    <a:lnTo>
                      <a:pt x="990" y="805"/>
                    </a:lnTo>
                    <a:lnTo>
                      <a:pt x="993" y="838"/>
                    </a:lnTo>
                    <a:lnTo>
                      <a:pt x="993" y="838"/>
                    </a:lnTo>
                    <a:lnTo>
                      <a:pt x="996" y="871"/>
                    </a:lnTo>
                    <a:lnTo>
                      <a:pt x="996" y="905"/>
                    </a:lnTo>
                    <a:lnTo>
                      <a:pt x="993" y="938"/>
                    </a:lnTo>
                    <a:lnTo>
                      <a:pt x="993" y="938"/>
                    </a:lnTo>
                    <a:lnTo>
                      <a:pt x="991" y="954"/>
                    </a:lnTo>
                    <a:lnTo>
                      <a:pt x="988" y="971"/>
                    </a:lnTo>
                    <a:lnTo>
                      <a:pt x="988" y="970"/>
                    </a:lnTo>
                    <a:lnTo>
                      <a:pt x="986" y="977"/>
                    </a:lnTo>
                    <a:lnTo>
                      <a:pt x="982" y="984"/>
                    </a:lnTo>
                    <a:lnTo>
                      <a:pt x="982" y="984"/>
                    </a:lnTo>
                    <a:lnTo>
                      <a:pt x="976" y="994"/>
                    </a:lnTo>
                    <a:lnTo>
                      <a:pt x="968" y="1004"/>
                    </a:lnTo>
                    <a:lnTo>
                      <a:pt x="968" y="1004"/>
                    </a:lnTo>
                    <a:lnTo>
                      <a:pt x="960" y="1011"/>
                    </a:lnTo>
                    <a:lnTo>
                      <a:pt x="953" y="1019"/>
                    </a:lnTo>
                    <a:lnTo>
                      <a:pt x="953" y="1018"/>
                    </a:lnTo>
                    <a:lnTo>
                      <a:pt x="945" y="1024"/>
                    </a:lnTo>
                    <a:lnTo>
                      <a:pt x="945" y="1025"/>
                    </a:lnTo>
                    <a:lnTo>
                      <a:pt x="930" y="1038"/>
                    </a:lnTo>
                    <a:lnTo>
                      <a:pt x="930" y="1038"/>
                    </a:lnTo>
                    <a:lnTo>
                      <a:pt x="924" y="1044"/>
                    </a:lnTo>
                    <a:lnTo>
                      <a:pt x="916" y="1052"/>
                    </a:lnTo>
                    <a:lnTo>
                      <a:pt x="911" y="1061"/>
                    </a:lnTo>
                    <a:lnTo>
                      <a:pt x="907" y="1071"/>
                    </a:lnTo>
                    <a:lnTo>
                      <a:pt x="907" y="1071"/>
                    </a:lnTo>
                    <a:lnTo>
                      <a:pt x="906" y="1077"/>
                    </a:lnTo>
                    <a:lnTo>
                      <a:pt x="906" y="1077"/>
                    </a:lnTo>
                    <a:lnTo>
                      <a:pt x="904" y="1084"/>
                    </a:lnTo>
                    <a:lnTo>
                      <a:pt x="904" y="1085"/>
                    </a:lnTo>
                    <a:lnTo>
                      <a:pt x="904" y="1091"/>
                    </a:lnTo>
                    <a:lnTo>
                      <a:pt x="904" y="1100"/>
                    </a:lnTo>
                    <a:lnTo>
                      <a:pt x="904" y="1116"/>
                    </a:lnTo>
                    <a:lnTo>
                      <a:pt x="904" y="1118"/>
                    </a:lnTo>
                    <a:lnTo>
                      <a:pt x="904" y="1127"/>
                    </a:lnTo>
                    <a:lnTo>
                      <a:pt x="906" y="1138"/>
                    </a:lnTo>
                    <a:lnTo>
                      <a:pt x="906" y="1137"/>
                    </a:lnTo>
                    <a:lnTo>
                      <a:pt x="900" y="1151"/>
                    </a:lnTo>
                    <a:lnTo>
                      <a:pt x="901" y="1151"/>
                    </a:lnTo>
                    <a:lnTo>
                      <a:pt x="895" y="1163"/>
                    </a:lnTo>
                    <a:lnTo>
                      <a:pt x="888" y="1176"/>
                    </a:lnTo>
                    <a:lnTo>
                      <a:pt x="888" y="1175"/>
                    </a:lnTo>
                    <a:lnTo>
                      <a:pt x="882" y="1186"/>
                    </a:lnTo>
                    <a:lnTo>
                      <a:pt x="874" y="1196"/>
                    </a:lnTo>
                    <a:lnTo>
                      <a:pt x="868" y="1205"/>
                    </a:lnTo>
                    <a:lnTo>
                      <a:pt x="868" y="1205"/>
                    </a:lnTo>
                    <a:lnTo>
                      <a:pt x="860" y="1213"/>
                    </a:lnTo>
                    <a:lnTo>
                      <a:pt x="853" y="1220"/>
                    </a:lnTo>
                    <a:lnTo>
                      <a:pt x="853" y="1220"/>
                    </a:lnTo>
                    <a:lnTo>
                      <a:pt x="835" y="1235"/>
                    </a:lnTo>
                    <a:lnTo>
                      <a:pt x="835" y="1234"/>
                    </a:lnTo>
                    <a:lnTo>
                      <a:pt x="816" y="1248"/>
                    </a:lnTo>
                    <a:lnTo>
                      <a:pt x="806" y="1256"/>
                    </a:lnTo>
                    <a:lnTo>
                      <a:pt x="795" y="1262"/>
                    </a:lnTo>
                    <a:lnTo>
                      <a:pt x="783" y="1271"/>
                    </a:lnTo>
                    <a:lnTo>
                      <a:pt x="771" y="1280"/>
                    </a:lnTo>
                    <a:lnTo>
                      <a:pt x="767" y="1286"/>
                    </a:lnTo>
                    <a:lnTo>
                      <a:pt x="764" y="1292"/>
                    </a:lnTo>
                    <a:lnTo>
                      <a:pt x="764" y="1292"/>
                    </a:lnTo>
                    <a:lnTo>
                      <a:pt x="763" y="1297"/>
                    </a:lnTo>
                    <a:lnTo>
                      <a:pt x="763" y="1297"/>
                    </a:lnTo>
                    <a:lnTo>
                      <a:pt x="762" y="1302"/>
                    </a:lnTo>
                    <a:lnTo>
                      <a:pt x="762" y="1302"/>
                    </a:lnTo>
                    <a:lnTo>
                      <a:pt x="762" y="1311"/>
                    </a:lnTo>
                    <a:lnTo>
                      <a:pt x="762" y="1319"/>
                    </a:lnTo>
                    <a:lnTo>
                      <a:pt x="762" y="1318"/>
                    </a:lnTo>
                    <a:lnTo>
                      <a:pt x="759" y="1324"/>
                    </a:lnTo>
                    <a:lnTo>
                      <a:pt x="761" y="1324"/>
                    </a:lnTo>
                    <a:lnTo>
                      <a:pt x="758" y="1326"/>
                    </a:lnTo>
                    <a:lnTo>
                      <a:pt x="759" y="1326"/>
                    </a:lnTo>
                    <a:lnTo>
                      <a:pt x="755" y="1329"/>
                    </a:lnTo>
                    <a:lnTo>
                      <a:pt x="755" y="1329"/>
                    </a:lnTo>
                    <a:lnTo>
                      <a:pt x="752" y="1332"/>
                    </a:lnTo>
                    <a:lnTo>
                      <a:pt x="747" y="1334"/>
                    </a:lnTo>
                    <a:lnTo>
                      <a:pt x="747" y="1334"/>
                    </a:lnTo>
                    <a:lnTo>
                      <a:pt x="740" y="1338"/>
                    </a:lnTo>
                    <a:lnTo>
                      <a:pt x="740" y="1338"/>
                    </a:lnTo>
                    <a:lnTo>
                      <a:pt x="731" y="1340"/>
                    </a:lnTo>
                    <a:lnTo>
                      <a:pt x="734" y="1342"/>
                    </a:lnTo>
                    <a:lnTo>
                      <a:pt x="719" y="1333"/>
                    </a:lnTo>
                    <a:lnTo>
                      <a:pt x="719" y="1333"/>
                    </a:lnTo>
                    <a:lnTo>
                      <a:pt x="704" y="1326"/>
                    </a:lnTo>
                    <a:lnTo>
                      <a:pt x="704" y="1326"/>
                    </a:lnTo>
                    <a:lnTo>
                      <a:pt x="688" y="1323"/>
                    </a:lnTo>
                    <a:lnTo>
                      <a:pt x="687" y="13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9" name="Freeform 39">
                <a:extLst>
                  <a:ext uri="{FF2B5EF4-FFF2-40B4-BE49-F238E27FC236}">
                    <a16:creationId xmlns:a16="http://schemas.microsoft.com/office/drawing/2014/main" xmlns="" id="{5C0E7332-E9B6-4CD7-8B72-BA41B53DE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1" y="3726"/>
                <a:ext cx="74" cy="172"/>
              </a:xfrm>
              <a:custGeom>
                <a:avLst/>
                <a:gdLst>
                  <a:gd name="T0" fmla="*/ 267 w 297"/>
                  <a:gd name="T1" fmla="*/ 231 h 687"/>
                  <a:gd name="T2" fmla="*/ 200 w 297"/>
                  <a:gd name="T3" fmla="*/ 286 h 687"/>
                  <a:gd name="T4" fmla="*/ 174 w 297"/>
                  <a:gd name="T5" fmla="*/ 344 h 687"/>
                  <a:gd name="T6" fmla="*/ 183 w 297"/>
                  <a:gd name="T7" fmla="*/ 379 h 687"/>
                  <a:gd name="T8" fmla="*/ 160 w 297"/>
                  <a:gd name="T9" fmla="*/ 428 h 687"/>
                  <a:gd name="T10" fmla="*/ 104 w 297"/>
                  <a:gd name="T11" fmla="*/ 507 h 687"/>
                  <a:gd name="T12" fmla="*/ 114 w 297"/>
                  <a:gd name="T13" fmla="*/ 556 h 687"/>
                  <a:gd name="T14" fmla="*/ 124 w 297"/>
                  <a:gd name="T15" fmla="*/ 650 h 687"/>
                  <a:gd name="T16" fmla="*/ 115 w 297"/>
                  <a:gd name="T17" fmla="*/ 622 h 687"/>
                  <a:gd name="T18" fmla="*/ 90 w 297"/>
                  <a:gd name="T19" fmla="*/ 603 h 687"/>
                  <a:gd name="T20" fmla="*/ 67 w 297"/>
                  <a:gd name="T21" fmla="*/ 675 h 687"/>
                  <a:gd name="T22" fmla="*/ 73 w 297"/>
                  <a:gd name="T23" fmla="*/ 656 h 687"/>
                  <a:gd name="T24" fmla="*/ 68 w 297"/>
                  <a:gd name="T25" fmla="*/ 613 h 687"/>
                  <a:gd name="T26" fmla="*/ 42 w 297"/>
                  <a:gd name="T27" fmla="*/ 641 h 687"/>
                  <a:gd name="T28" fmla="*/ 23 w 297"/>
                  <a:gd name="T29" fmla="*/ 651 h 687"/>
                  <a:gd name="T30" fmla="*/ 31 w 297"/>
                  <a:gd name="T31" fmla="*/ 639 h 687"/>
                  <a:gd name="T32" fmla="*/ 19 w 297"/>
                  <a:gd name="T33" fmla="*/ 625 h 687"/>
                  <a:gd name="T34" fmla="*/ 25 w 297"/>
                  <a:gd name="T35" fmla="*/ 612 h 687"/>
                  <a:gd name="T36" fmla="*/ 69 w 297"/>
                  <a:gd name="T37" fmla="*/ 555 h 687"/>
                  <a:gd name="T38" fmla="*/ 82 w 297"/>
                  <a:gd name="T39" fmla="*/ 541 h 687"/>
                  <a:gd name="T40" fmla="*/ 87 w 297"/>
                  <a:gd name="T41" fmla="*/ 518 h 687"/>
                  <a:gd name="T42" fmla="*/ 154 w 297"/>
                  <a:gd name="T43" fmla="*/ 423 h 687"/>
                  <a:gd name="T44" fmla="*/ 168 w 297"/>
                  <a:gd name="T45" fmla="*/ 349 h 687"/>
                  <a:gd name="T46" fmla="*/ 166 w 297"/>
                  <a:gd name="T47" fmla="*/ 315 h 687"/>
                  <a:gd name="T48" fmla="*/ 202 w 297"/>
                  <a:gd name="T49" fmla="*/ 263 h 687"/>
                  <a:gd name="T50" fmla="*/ 264 w 297"/>
                  <a:gd name="T51" fmla="*/ 208 h 687"/>
                  <a:gd name="T52" fmla="*/ 272 w 297"/>
                  <a:gd name="T53" fmla="*/ 135 h 687"/>
                  <a:gd name="T54" fmla="*/ 198 w 297"/>
                  <a:gd name="T55" fmla="*/ 13 h 687"/>
                  <a:gd name="T56" fmla="*/ 259 w 297"/>
                  <a:gd name="T57" fmla="*/ 122 h 687"/>
                  <a:gd name="T58" fmla="*/ 271 w 297"/>
                  <a:gd name="T59" fmla="*/ 186 h 687"/>
                  <a:gd name="T60" fmla="*/ 229 w 297"/>
                  <a:gd name="T61" fmla="*/ 234 h 687"/>
                  <a:gd name="T62" fmla="*/ 173 w 297"/>
                  <a:gd name="T63" fmla="*/ 282 h 687"/>
                  <a:gd name="T64" fmla="*/ 159 w 297"/>
                  <a:gd name="T65" fmla="*/ 334 h 687"/>
                  <a:gd name="T66" fmla="*/ 162 w 297"/>
                  <a:gd name="T67" fmla="*/ 373 h 687"/>
                  <a:gd name="T68" fmla="*/ 136 w 297"/>
                  <a:gd name="T69" fmla="*/ 430 h 687"/>
                  <a:gd name="T70" fmla="*/ 73 w 297"/>
                  <a:gd name="T71" fmla="*/ 535 h 687"/>
                  <a:gd name="T72" fmla="*/ 78 w 297"/>
                  <a:gd name="T73" fmla="*/ 556 h 687"/>
                  <a:gd name="T74" fmla="*/ 47 w 297"/>
                  <a:gd name="T75" fmla="*/ 575 h 687"/>
                  <a:gd name="T76" fmla="*/ 10 w 297"/>
                  <a:gd name="T77" fmla="*/ 633 h 687"/>
                  <a:gd name="T78" fmla="*/ 33 w 297"/>
                  <a:gd name="T79" fmla="*/ 625 h 687"/>
                  <a:gd name="T80" fmla="*/ 18 w 297"/>
                  <a:gd name="T81" fmla="*/ 646 h 687"/>
                  <a:gd name="T82" fmla="*/ 40 w 297"/>
                  <a:gd name="T83" fmla="*/ 651 h 687"/>
                  <a:gd name="T84" fmla="*/ 66 w 297"/>
                  <a:gd name="T85" fmla="*/ 621 h 687"/>
                  <a:gd name="T86" fmla="*/ 68 w 297"/>
                  <a:gd name="T87" fmla="*/ 640 h 687"/>
                  <a:gd name="T88" fmla="*/ 66 w 297"/>
                  <a:gd name="T89" fmla="*/ 668 h 687"/>
                  <a:gd name="T90" fmla="*/ 92 w 297"/>
                  <a:gd name="T91" fmla="*/ 631 h 687"/>
                  <a:gd name="T92" fmla="*/ 100 w 297"/>
                  <a:gd name="T93" fmla="*/ 585 h 687"/>
                  <a:gd name="T94" fmla="*/ 117 w 297"/>
                  <a:gd name="T95" fmla="*/ 654 h 687"/>
                  <a:gd name="T96" fmla="*/ 129 w 297"/>
                  <a:gd name="T97" fmla="*/ 612 h 687"/>
                  <a:gd name="T98" fmla="*/ 110 w 297"/>
                  <a:gd name="T99" fmla="*/ 521 h 687"/>
                  <a:gd name="T100" fmla="*/ 124 w 297"/>
                  <a:gd name="T101" fmla="*/ 483 h 687"/>
                  <a:gd name="T102" fmla="*/ 177 w 297"/>
                  <a:gd name="T103" fmla="*/ 413 h 687"/>
                  <a:gd name="T104" fmla="*/ 185 w 297"/>
                  <a:gd name="T105" fmla="*/ 353 h 687"/>
                  <a:gd name="T106" fmla="*/ 181 w 297"/>
                  <a:gd name="T107" fmla="*/ 323 h 687"/>
                  <a:gd name="T108" fmla="*/ 214 w 297"/>
                  <a:gd name="T109" fmla="*/ 282 h 687"/>
                  <a:gd name="T110" fmla="*/ 278 w 297"/>
                  <a:gd name="T111" fmla="*/ 226 h 687"/>
                  <a:gd name="T112" fmla="*/ 292 w 297"/>
                  <a:gd name="T113" fmla="*/ 187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7" h="687">
                    <a:moveTo>
                      <a:pt x="292" y="187"/>
                    </a:moveTo>
                    <a:lnTo>
                      <a:pt x="288" y="192"/>
                    </a:lnTo>
                    <a:lnTo>
                      <a:pt x="284" y="198"/>
                    </a:lnTo>
                    <a:lnTo>
                      <a:pt x="278" y="212"/>
                    </a:lnTo>
                    <a:lnTo>
                      <a:pt x="276" y="218"/>
                    </a:lnTo>
                    <a:lnTo>
                      <a:pt x="276" y="218"/>
                    </a:lnTo>
                    <a:lnTo>
                      <a:pt x="273" y="222"/>
                    </a:lnTo>
                    <a:lnTo>
                      <a:pt x="273" y="222"/>
                    </a:lnTo>
                    <a:lnTo>
                      <a:pt x="267" y="231"/>
                    </a:lnTo>
                    <a:lnTo>
                      <a:pt x="267" y="231"/>
                    </a:lnTo>
                    <a:lnTo>
                      <a:pt x="258" y="239"/>
                    </a:lnTo>
                    <a:lnTo>
                      <a:pt x="249" y="246"/>
                    </a:lnTo>
                    <a:lnTo>
                      <a:pt x="249" y="246"/>
                    </a:lnTo>
                    <a:lnTo>
                      <a:pt x="240" y="254"/>
                    </a:lnTo>
                    <a:lnTo>
                      <a:pt x="220" y="269"/>
                    </a:lnTo>
                    <a:lnTo>
                      <a:pt x="210" y="277"/>
                    </a:lnTo>
                    <a:lnTo>
                      <a:pt x="210" y="277"/>
                    </a:lnTo>
                    <a:lnTo>
                      <a:pt x="200" y="286"/>
                    </a:lnTo>
                    <a:lnTo>
                      <a:pt x="192" y="293"/>
                    </a:lnTo>
                    <a:lnTo>
                      <a:pt x="192" y="294"/>
                    </a:lnTo>
                    <a:lnTo>
                      <a:pt x="185" y="302"/>
                    </a:lnTo>
                    <a:lnTo>
                      <a:pt x="185" y="302"/>
                    </a:lnTo>
                    <a:lnTo>
                      <a:pt x="178" y="312"/>
                    </a:lnTo>
                    <a:lnTo>
                      <a:pt x="174" y="321"/>
                    </a:lnTo>
                    <a:lnTo>
                      <a:pt x="173" y="332"/>
                    </a:lnTo>
                    <a:lnTo>
                      <a:pt x="173" y="337"/>
                    </a:lnTo>
                    <a:lnTo>
                      <a:pt x="174" y="344"/>
                    </a:lnTo>
                    <a:lnTo>
                      <a:pt x="174" y="344"/>
                    </a:lnTo>
                    <a:lnTo>
                      <a:pt x="176" y="350"/>
                    </a:lnTo>
                    <a:lnTo>
                      <a:pt x="176" y="350"/>
                    </a:lnTo>
                    <a:lnTo>
                      <a:pt x="178" y="356"/>
                    </a:lnTo>
                    <a:lnTo>
                      <a:pt x="178" y="356"/>
                    </a:lnTo>
                    <a:lnTo>
                      <a:pt x="181" y="361"/>
                    </a:lnTo>
                    <a:lnTo>
                      <a:pt x="185" y="368"/>
                    </a:lnTo>
                    <a:lnTo>
                      <a:pt x="185" y="366"/>
                    </a:lnTo>
                    <a:lnTo>
                      <a:pt x="183" y="379"/>
                    </a:lnTo>
                    <a:lnTo>
                      <a:pt x="183" y="379"/>
                    </a:lnTo>
                    <a:lnTo>
                      <a:pt x="179" y="389"/>
                    </a:lnTo>
                    <a:lnTo>
                      <a:pt x="176" y="401"/>
                    </a:lnTo>
                    <a:lnTo>
                      <a:pt x="177" y="401"/>
                    </a:lnTo>
                    <a:lnTo>
                      <a:pt x="172" y="411"/>
                    </a:lnTo>
                    <a:lnTo>
                      <a:pt x="172" y="410"/>
                    </a:lnTo>
                    <a:lnTo>
                      <a:pt x="166" y="420"/>
                    </a:lnTo>
                    <a:lnTo>
                      <a:pt x="159" y="428"/>
                    </a:lnTo>
                    <a:lnTo>
                      <a:pt x="160" y="428"/>
                    </a:lnTo>
                    <a:lnTo>
                      <a:pt x="145" y="446"/>
                    </a:lnTo>
                    <a:lnTo>
                      <a:pt x="145" y="445"/>
                    </a:lnTo>
                    <a:lnTo>
                      <a:pt x="131" y="461"/>
                    </a:lnTo>
                    <a:lnTo>
                      <a:pt x="131" y="461"/>
                    </a:lnTo>
                    <a:lnTo>
                      <a:pt x="119" y="479"/>
                    </a:lnTo>
                    <a:lnTo>
                      <a:pt x="112" y="487"/>
                    </a:lnTo>
                    <a:lnTo>
                      <a:pt x="112" y="488"/>
                    </a:lnTo>
                    <a:lnTo>
                      <a:pt x="109" y="497"/>
                    </a:lnTo>
                    <a:lnTo>
                      <a:pt x="104" y="507"/>
                    </a:lnTo>
                    <a:lnTo>
                      <a:pt x="101" y="520"/>
                    </a:lnTo>
                    <a:lnTo>
                      <a:pt x="105" y="523"/>
                    </a:lnTo>
                    <a:lnTo>
                      <a:pt x="104" y="523"/>
                    </a:lnTo>
                    <a:lnTo>
                      <a:pt x="106" y="530"/>
                    </a:lnTo>
                    <a:lnTo>
                      <a:pt x="106" y="530"/>
                    </a:lnTo>
                    <a:lnTo>
                      <a:pt x="109" y="537"/>
                    </a:lnTo>
                    <a:lnTo>
                      <a:pt x="111" y="546"/>
                    </a:lnTo>
                    <a:lnTo>
                      <a:pt x="114" y="556"/>
                    </a:lnTo>
                    <a:lnTo>
                      <a:pt x="114" y="556"/>
                    </a:lnTo>
                    <a:lnTo>
                      <a:pt x="116" y="566"/>
                    </a:lnTo>
                    <a:lnTo>
                      <a:pt x="120" y="590"/>
                    </a:lnTo>
                    <a:lnTo>
                      <a:pt x="123" y="613"/>
                    </a:lnTo>
                    <a:lnTo>
                      <a:pt x="124" y="625"/>
                    </a:lnTo>
                    <a:lnTo>
                      <a:pt x="124" y="623"/>
                    </a:lnTo>
                    <a:lnTo>
                      <a:pt x="125" y="633"/>
                    </a:lnTo>
                    <a:lnTo>
                      <a:pt x="125" y="644"/>
                    </a:lnTo>
                    <a:lnTo>
                      <a:pt x="125" y="642"/>
                    </a:lnTo>
                    <a:lnTo>
                      <a:pt x="124" y="650"/>
                    </a:lnTo>
                    <a:lnTo>
                      <a:pt x="123" y="656"/>
                    </a:lnTo>
                    <a:lnTo>
                      <a:pt x="123" y="656"/>
                    </a:lnTo>
                    <a:lnTo>
                      <a:pt x="121" y="660"/>
                    </a:lnTo>
                    <a:lnTo>
                      <a:pt x="126" y="660"/>
                    </a:lnTo>
                    <a:lnTo>
                      <a:pt x="124" y="651"/>
                    </a:lnTo>
                    <a:lnTo>
                      <a:pt x="121" y="645"/>
                    </a:lnTo>
                    <a:lnTo>
                      <a:pt x="120" y="637"/>
                    </a:lnTo>
                    <a:lnTo>
                      <a:pt x="117" y="632"/>
                    </a:lnTo>
                    <a:lnTo>
                      <a:pt x="115" y="622"/>
                    </a:lnTo>
                    <a:lnTo>
                      <a:pt x="112" y="614"/>
                    </a:lnTo>
                    <a:lnTo>
                      <a:pt x="109" y="601"/>
                    </a:lnTo>
                    <a:lnTo>
                      <a:pt x="106" y="593"/>
                    </a:lnTo>
                    <a:lnTo>
                      <a:pt x="104" y="582"/>
                    </a:lnTo>
                    <a:lnTo>
                      <a:pt x="100" y="579"/>
                    </a:lnTo>
                    <a:lnTo>
                      <a:pt x="92" y="575"/>
                    </a:lnTo>
                    <a:lnTo>
                      <a:pt x="91" y="592"/>
                    </a:lnTo>
                    <a:lnTo>
                      <a:pt x="91" y="590"/>
                    </a:lnTo>
                    <a:lnTo>
                      <a:pt x="90" y="603"/>
                    </a:lnTo>
                    <a:lnTo>
                      <a:pt x="88" y="616"/>
                    </a:lnTo>
                    <a:lnTo>
                      <a:pt x="86" y="630"/>
                    </a:lnTo>
                    <a:lnTo>
                      <a:pt x="86" y="630"/>
                    </a:lnTo>
                    <a:lnTo>
                      <a:pt x="82" y="642"/>
                    </a:lnTo>
                    <a:lnTo>
                      <a:pt x="78" y="655"/>
                    </a:lnTo>
                    <a:lnTo>
                      <a:pt x="78" y="655"/>
                    </a:lnTo>
                    <a:lnTo>
                      <a:pt x="73" y="666"/>
                    </a:lnTo>
                    <a:lnTo>
                      <a:pt x="73" y="665"/>
                    </a:lnTo>
                    <a:lnTo>
                      <a:pt x="67" y="675"/>
                    </a:lnTo>
                    <a:lnTo>
                      <a:pt x="73" y="676"/>
                    </a:lnTo>
                    <a:lnTo>
                      <a:pt x="72" y="670"/>
                    </a:lnTo>
                    <a:lnTo>
                      <a:pt x="72" y="670"/>
                    </a:lnTo>
                    <a:lnTo>
                      <a:pt x="72" y="668"/>
                    </a:lnTo>
                    <a:lnTo>
                      <a:pt x="72" y="668"/>
                    </a:lnTo>
                    <a:lnTo>
                      <a:pt x="73" y="663"/>
                    </a:lnTo>
                    <a:lnTo>
                      <a:pt x="73" y="663"/>
                    </a:lnTo>
                    <a:lnTo>
                      <a:pt x="73" y="655"/>
                    </a:lnTo>
                    <a:lnTo>
                      <a:pt x="73" y="656"/>
                    </a:lnTo>
                    <a:lnTo>
                      <a:pt x="73" y="651"/>
                    </a:lnTo>
                    <a:lnTo>
                      <a:pt x="74" y="646"/>
                    </a:lnTo>
                    <a:lnTo>
                      <a:pt x="74" y="640"/>
                    </a:lnTo>
                    <a:lnTo>
                      <a:pt x="74" y="640"/>
                    </a:lnTo>
                    <a:lnTo>
                      <a:pt x="74" y="632"/>
                    </a:lnTo>
                    <a:lnTo>
                      <a:pt x="74" y="633"/>
                    </a:lnTo>
                    <a:lnTo>
                      <a:pt x="76" y="626"/>
                    </a:lnTo>
                    <a:lnTo>
                      <a:pt x="77" y="613"/>
                    </a:lnTo>
                    <a:lnTo>
                      <a:pt x="68" y="613"/>
                    </a:lnTo>
                    <a:lnTo>
                      <a:pt x="63" y="614"/>
                    </a:lnTo>
                    <a:lnTo>
                      <a:pt x="63" y="614"/>
                    </a:lnTo>
                    <a:lnTo>
                      <a:pt x="59" y="617"/>
                    </a:lnTo>
                    <a:lnTo>
                      <a:pt x="55" y="620"/>
                    </a:lnTo>
                    <a:lnTo>
                      <a:pt x="50" y="627"/>
                    </a:lnTo>
                    <a:lnTo>
                      <a:pt x="45" y="635"/>
                    </a:lnTo>
                    <a:lnTo>
                      <a:pt x="45" y="635"/>
                    </a:lnTo>
                    <a:lnTo>
                      <a:pt x="42" y="642"/>
                    </a:lnTo>
                    <a:lnTo>
                      <a:pt x="42" y="641"/>
                    </a:lnTo>
                    <a:lnTo>
                      <a:pt x="36" y="647"/>
                    </a:lnTo>
                    <a:lnTo>
                      <a:pt x="36" y="646"/>
                    </a:lnTo>
                    <a:lnTo>
                      <a:pt x="34" y="649"/>
                    </a:lnTo>
                    <a:lnTo>
                      <a:pt x="34" y="649"/>
                    </a:lnTo>
                    <a:lnTo>
                      <a:pt x="30" y="651"/>
                    </a:lnTo>
                    <a:lnTo>
                      <a:pt x="31" y="650"/>
                    </a:lnTo>
                    <a:lnTo>
                      <a:pt x="28" y="651"/>
                    </a:lnTo>
                    <a:lnTo>
                      <a:pt x="28" y="651"/>
                    </a:lnTo>
                    <a:lnTo>
                      <a:pt x="23" y="651"/>
                    </a:lnTo>
                    <a:lnTo>
                      <a:pt x="26" y="652"/>
                    </a:lnTo>
                    <a:lnTo>
                      <a:pt x="25" y="650"/>
                    </a:lnTo>
                    <a:lnTo>
                      <a:pt x="25" y="651"/>
                    </a:lnTo>
                    <a:lnTo>
                      <a:pt x="25" y="649"/>
                    </a:lnTo>
                    <a:lnTo>
                      <a:pt x="23" y="651"/>
                    </a:lnTo>
                    <a:lnTo>
                      <a:pt x="30" y="649"/>
                    </a:lnTo>
                    <a:lnTo>
                      <a:pt x="30" y="642"/>
                    </a:lnTo>
                    <a:lnTo>
                      <a:pt x="30" y="642"/>
                    </a:lnTo>
                    <a:lnTo>
                      <a:pt x="31" y="639"/>
                    </a:lnTo>
                    <a:lnTo>
                      <a:pt x="31" y="639"/>
                    </a:lnTo>
                    <a:lnTo>
                      <a:pt x="35" y="632"/>
                    </a:lnTo>
                    <a:lnTo>
                      <a:pt x="38" y="628"/>
                    </a:lnTo>
                    <a:lnTo>
                      <a:pt x="39" y="625"/>
                    </a:lnTo>
                    <a:lnTo>
                      <a:pt x="38" y="621"/>
                    </a:lnTo>
                    <a:lnTo>
                      <a:pt x="34" y="613"/>
                    </a:lnTo>
                    <a:lnTo>
                      <a:pt x="25" y="620"/>
                    </a:lnTo>
                    <a:lnTo>
                      <a:pt x="19" y="625"/>
                    </a:lnTo>
                    <a:lnTo>
                      <a:pt x="19" y="625"/>
                    </a:lnTo>
                    <a:lnTo>
                      <a:pt x="12" y="627"/>
                    </a:lnTo>
                    <a:lnTo>
                      <a:pt x="14" y="627"/>
                    </a:lnTo>
                    <a:lnTo>
                      <a:pt x="10" y="627"/>
                    </a:lnTo>
                    <a:lnTo>
                      <a:pt x="10" y="627"/>
                    </a:lnTo>
                    <a:lnTo>
                      <a:pt x="6" y="627"/>
                    </a:lnTo>
                    <a:lnTo>
                      <a:pt x="9" y="632"/>
                    </a:lnTo>
                    <a:lnTo>
                      <a:pt x="16" y="622"/>
                    </a:lnTo>
                    <a:lnTo>
                      <a:pt x="16" y="622"/>
                    </a:lnTo>
                    <a:lnTo>
                      <a:pt x="25" y="612"/>
                    </a:lnTo>
                    <a:lnTo>
                      <a:pt x="25" y="612"/>
                    </a:lnTo>
                    <a:lnTo>
                      <a:pt x="43" y="589"/>
                    </a:lnTo>
                    <a:lnTo>
                      <a:pt x="52" y="579"/>
                    </a:lnTo>
                    <a:lnTo>
                      <a:pt x="53" y="579"/>
                    </a:lnTo>
                    <a:lnTo>
                      <a:pt x="61" y="569"/>
                    </a:lnTo>
                    <a:lnTo>
                      <a:pt x="68" y="559"/>
                    </a:lnTo>
                    <a:lnTo>
                      <a:pt x="73" y="550"/>
                    </a:lnTo>
                    <a:lnTo>
                      <a:pt x="67" y="550"/>
                    </a:lnTo>
                    <a:lnTo>
                      <a:pt x="69" y="555"/>
                    </a:lnTo>
                    <a:lnTo>
                      <a:pt x="69" y="555"/>
                    </a:lnTo>
                    <a:lnTo>
                      <a:pt x="73" y="564"/>
                    </a:lnTo>
                    <a:lnTo>
                      <a:pt x="80" y="563"/>
                    </a:lnTo>
                    <a:lnTo>
                      <a:pt x="81" y="563"/>
                    </a:lnTo>
                    <a:lnTo>
                      <a:pt x="87" y="560"/>
                    </a:lnTo>
                    <a:lnTo>
                      <a:pt x="86" y="554"/>
                    </a:lnTo>
                    <a:lnTo>
                      <a:pt x="86" y="554"/>
                    </a:lnTo>
                    <a:lnTo>
                      <a:pt x="86" y="550"/>
                    </a:lnTo>
                    <a:lnTo>
                      <a:pt x="82" y="541"/>
                    </a:lnTo>
                    <a:lnTo>
                      <a:pt x="81" y="537"/>
                    </a:lnTo>
                    <a:lnTo>
                      <a:pt x="81" y="536"/>
                    </a:lnTo>
                    <a:lnTo>
                      <a:pt x="78" y="532"/>
                    </a:lnTo>
                    <a:lnTo>
                      <a:pt x="77" y="530"/>
                    </a:lnTo>
                    <a:lnTo>
                      <a:pt x="77" y="530"/>
                    </a:lnTo>
                    <a:lnTo>
                      <a:pt x="77" y="527"/>
                    </a:lnTo>
                    <a:lnTo>
                      <a:pt x="76" y="530"/>
                    </a:lnTo>
                    <a:lnTo>
                      <a:pt x="86" y="518"/>
                    </a:lnTo>
                    <a:lnTo>
                      <a:pt x="87" y="518"/>
                    </a:lnTo>
                    <a:lnTo>
                      <a:pt x="96" y="504"/>
                    </a:lnTo>
                    <a:lnTo>
                      <a:pt x="116" y="477"/>
                    </a:lnTo>
                    <a:lnTo>
                      <a:pt x="125" y="461"/>
                    </a:lnTo>
                    <a:lnTo>
                      <a:pt x="134" y="447"/>
                    </a:lnTo>
                    <a:lnTo>
                      <a:pt x="143" y="434"/>
                    </a:lnTo>
                    <a:lnTo>
                      <a:pt x="150" y="420"/>
                    </a:lnTo>
                    <a:lnTo>
                      <a:pt x="145" y="421"/>
                    </a:lnTo>
                    <a:lnTo>
                      <a:pt x="148" y="422"/>
                    </a:lnTo>
                    <a:lnTo>
                      <a:pt x="154" y="423"/>
                    </a:lnTo>
                    <a:lnTo>
                      <a:pt x="155" y="412"/>
                    </a:lnTo>
                    <a:lnTo>
                      <a:pt x="157" y="404"/>
                    </a:lnTo>
                    <a:lnTo>
                      <a:pt x="157" y="404"/>
                    </a:lnTo>
                    <a:lnTo>
                      <a:pt x="162" y="389"/>
                    </a:lnTo>
                    <a:lnTo>
                      <a:pt x="168" y="374"/>
                    </a:lnTo>
                    <a:lnTo>
                      <a:pt x="169" y="366"/>
                    </a:lnTo>
                    <a:lnTo>
                      <a:pt x="169" y="366"/>
                    </a:lnTo>
                    <a:lnTo>
                      <a:pt x="171" y="358"/>
                    </a:lnTo>
                    <a:lnTo>
                      <a:pt x="168" y="349"/>
                    </a:lnTo>
                    <a:lnTo>
                      <a:pt x="167" y="340"/>
                    </a:lnTo>
                    <a:lnTo>
                      <a:pt x="167" y="341"/>
                    </a:lnTo>
                    <a:lnTo>
                      <a:pt x="166" y="334"/>
                    </a:lnTo>
                    <a:lnTo>
                      <a:pt x="166" y="334"/>
                    </a:lnTo>
                    <a:lnTo>
                      <a:pt x="166" y="327"/>
                    </a:lnTo>
                    <a:lnTo>
                      <a:pt x="166" y="320"/>
                    </a:lnTo>
                    <a:lnTo>
                      <a:pt x="166" y="321"/>
                    </a:lnTo>
                    <a:lnTo>
                      <a:pt x="166" y="315"/>
                    </a:lnTo>
                    <a:lnTo>
                      <a:pt x="166" y="315"/>
                    </a:lnTo>
                    <a:lnTo>
                      <a:pt x="168" y="303"/>
                    </a:lnTo>
                    <a:lnTo>
                      <a:pt x="168" y="304"/>
                    </a:lnTo>
                    <a:lnTo>
                      <a:pt x="172" y="294"/>
                    </a:lnTo>
                    <a:lnTo>
                      <a:pt x="172" y="294"/>
                    </a:lnTo>
                    <a:lnTo>
                      <a:pt x="178" y="286"/>
                    </a:lnTo>
                    <a:lnTo>
                      <a:pt x="178" y="287"/>
                    </a:lnTo>
                    <a:lnTo>
                      <a:pt x="185" y="278"/>
                    </a:lnTo>
                    <a:lnTo>
                      <a:pt x="193" y="270"/>
                    </a:lnTo>
                    <a:lnTo>
                      <a:pt x="202" y="263"/>
                    </a:lnTo>
                    <a:lnTo>
                      <a:pt x="202" y="263"/>
                    </a:lnTo>
                    <a:lnTo>
                      <a:pt x="211" y="255"/>
                    </a:lnTo>
                    <a:lnTo>
                      <a:pt x="211" y="255"/>
                    </a:lnTo>
                    <a:lnTo>
                      <a:pt x="231" y="239"/>
                    </a:lnTo>
                    <a:lnTo>
                      <a:pt x="231" y="239"/>
                    </a:lnTo>
                    <a:lnTo>
                      <a:pt x="243" y="230"/>
                    </a:lnTo>
                    <a:lnTo>
                      <a:pt x="243" y="230"/>
                    </a:lnTo>
                    <a:lnTo>
                      <a:pt x="254" y="220"/>
                    </a:lnTo>
                    <a:lnTo>
                      <a:pt x="264" y="208"/>
                    </a:lnTo>
                    <a:lnTo>
                      <a:pt x="264" y="207"/>
                    </a:lnTo>
                    <a:lnTo>
                      <a:pt x="273" y="193"/>
                    </a:lnTo>
                    <a:lnTo>
                      <a:pt x="277" y="187"/>
                    </a:lnTo>
                    <a:lnTo>
                      <a:pt x="278" y="172"/>
                    </a:lnTo>
                    <a:lnTo>
                      <a:pt x="278" y="165"/>
                    </a:lnTo>
                    <a:lnTo>
                      <a:pt x="278" y="164"/>
                    </a:lnTo>
                    <a:lnTo>
                      <a:pt x="276" y="150"/>
                    </a:lnTo>
                    <a:lnTo>
                      <a:pt x="276" y="150"/>
                    </a:lnTo>
                    <a:lnTo>
                      <a:pt x="272" y="135"/>
                    </a:lnTo>
                    <a:lnTo>
                      <a:pt x="272" y="135"/>
                    </a:lnTo>
                    <a:lnTo>
                      <a:pt x="266" y="120"/>
                    </a:lnTo>
                    <a:lnTo>
                      <a:pt x="266" y="120"/>
                    </a:lnTo>
                    <a:lnTo>
                      <a:pt x="258" y="105"/>
                    </a:lnTo>
                    <a:lnTo>
                      <a:pt x="258" y="105"/>
                    </a:lnTo>
                    <a:lnTo>
                      <a:pt x="248" y="88"/>
                    </a:lnTo>
                    <a:lnTo>
                      <a:pt x="239" y="74"/>
                    </a:lnTo>
                    <a:lnTo>
                      <a:pt x="217" y="43"/>
                    </a:lnTo>
                    <a:lnTo>
                      <a:pt x="198" y="13"/>
                    </a:lnTo>
                    <a:lnTo>
                      <a:pt x="190" y="0"/>
                    </a:lnTo>
                    <a:lnTo>
                      <a:pt x="193" y="17"/>
                    </a:lnTo>
                    <a:lnTo>
                      <a:pt x="212" y="46"/>
                    </a:lnTo>
                    <a:lnTo>
                      <a:pt x="234" y="77"/>
                    </a:lnTo>
                    <a:lnTo>
                      <a:pt x="243" y="92"/>
                    </a:lnTo>
                    <a:lnTo>
                      <a:pt x="252" y="107"/>
                    </a:lnTo>
                    <a:lnTo>
                      <a:pt x="252" y="107"/>
                    </a:lnTo>
                    <a:lnTo>
                      <a:pt x="259" y="122"/>
                    </a:lnTo>
                    <a:lnTo>
                      <a:pt x="259" y="122"/>
                    </a:lnTo>
                    <a:lnTo>
                      <a:pt x="266" y="137"/>
                    </a:lnTo>
                    <a:lnTo>
                      <a:pt x="266" y="136"/>
                    </a:lnTo>
                    <a:lnTo>
                      <a:pt x="269" y="151"/>
                    </a:lnTo>
                    <a:lnTo>
                      <a:pt x="269" y="151"/>
                    </a:lnTo>
                    <a:lnTo>
                      <a:pt x="272" y="165"/>
                    </a:lnTo>
                    <a:lnTo>
                      <a:pt x="272" y="165"/>
                    </a:lnTo>
                    <a:lnTo>
                      <a:pt x="272" y="172"/>
                    </a:lnTo>
                    <a:lnTo>
                      <a:pt x="272" y="172"/>
                    </a:lnTo>
                    <a:lnTo>
                      <a:pt x="271" y="186"/>
                    </a:lnTo>
                    <a:lnTo>
                      <a:pt x="271" y="184"/>
                    </a:lnTo>
                    <a:lnTo>
                      <a:pt x="268" y="192"/>
                    </a:lnTo>
                    <a:lnTo>
                      <a:pt x="268" y="191"/>
                    </a:lnTo>
                    <a:lnTo>
                      <a:pt x="259" y="203"/>
                    </a:lnTo>
                    <a:lnTo>
                      <a:pt x="259" y="203"/>
                    </a:lnTo>
                    <a:lnTo>
                      <a:pt x="249" y="215"/>
                    </a:lnTo>
                    <a:lnTo>
                      <a:pt x="239" y="225"/>
                    </a:lnTo>
                    <a:lnTo>
                      <a:pt x="239" y="225"/>
                    </a:lnTo>
                    <a:lnTo>
                      <a:pt x="229" y="234"/>
                    </a:lnTo>
                    <a:lnTo>
                      <a:pt x="229" y="234"/>
                    </a:lnTo>
                    <a:lnTo>
                      <a:pt x="207" y="250"/>
                    </a:lnTo>
                    <a:lnTo>
                      <a:pt x="207" y="250"/>
                    </a:lnTo>
                    <a:lnTo>
                      <a:pt x="198" y="258"/>
                    </a:lnTo>
                    <a:lnTo>
                      <a:pt x="197" y="258"/>
                    </a:lnTo>
                    <a:lnTo>
                      <a:pt x="188" y="265"/>
                    </a:lnTo>
                    <a:lnTo>
                      <a:pt x="181" y="273"/>
                    </a:lnTo>
                    <a:lnTo>
                      <a:pt x="173" y="282"/>
                    </a:lnTo>
                    <a:lnTo>
                      <a:pt x="173" y="282"/>
                    </a:lnTo>
                    <a:lnTo>
                      <a:pt x="167" y="292"/>
                    </a:lnTo>
                    <a:lnTo>
                      <a:pt x="163" y="302"/>
                    </a:lnTo>
                    <a:lnTo>
                      <a:pt x="162" y="302"/>
                    </a:lnTo>
                    <a:lnTo>
                      <a:pt x="159" y="313"/>
                    </a:lnTo>
                    <a:lnTo>
                      <a:pt x="159" y="313"/>
                    </a:lnTo>
                    <a:lnTo>
                      <a:pt x="159" y="320"/>
                    </a:lnTo>
                    <a:lnTo>
                      <a:pt x="159" y="320"/>
                    </a:lnTo>
                    <a:lnTo>
                      <a:pt x="159" y="327"/>
                    </a:lnTo>
                    <a:lnTo>
                      <a:pt x="159" y="334"/>
                    </a:lnTo>
                    <a:lnTo>
                      <a:pt x="159" y="335"/>
                    </a:lnTo>
                    <a:lnTo>
                      <a:pt x="160" y="342"/>
                    </a:lnTo>
                    <a:lnTo>
                      <a:pt x="160" y="342"/>
                    </a:lnTo>
                    <a:lnTo>
                      <a:pt x="162" y="350"/>
                    </a:lnTo>
                    <a:lnTo>
                      <a:pt x="164" y="359"/>
                    </a:lnTo>
                    <a:lnTo>
                      <a:pt x="164" y="358"/>
                    </a:lnTo>
                    <a:lnTo>
                      <a:pt x="163" y="365"/>
                    </a:lnTo>
                    <a:lnTo>
                      <a:pt x="163" y="365"/>
                    </a:lnTo>
                    <a:lnTo>
                      <a:pt x="162" y="373"/>
                    </a:lnTo>
                    <a:lnTo>
                      <a:pt x="155" y="388"/>
                    </a:lnTo>
                    <a:lnTo>
                      <a:pt x="150" y="403"/>
                    </a:lnTo>
                    <a:lnTo>
                      <a:pt x="149" y="411"/>
                    </a:lnTo>
                    <a:lnTo>
                      <a:pt x="148" y="418"/>
                    </a:lnTo>
                    <a:lnTo>
                      <a:pt x="152" y="416"/>
                    </a:lnTo>
                    <a:lnTo>
                      <a:pt x="149" y="416"/>
                    </a:lnTo>
                    <a:lnTo>
                      <a:pt x="150" y="416"/>
                    </a:lnTo>
                    <a:lnTo>
                      <a:pt x="147" y="413"/>
                    </a:lnTo>
                    <a:lnTo>
                      <a:pt x="136" y="430"/>
                    </a:lnTo>
                    <a:lnTo>
                      <a:pt x="129" y="444"/>
                    </a:lnTo>
                    <a:lnTo>
                      <a:pt x="120" y="458"/>
                    </a:lnTo>
                    <a:lnTo>
                      <a:pt x="110" y="473"/>
                    </a:lnTo>
                    <a:lnTo>
                      <a:pt x="91" y="502"/>
                    </a:lnTo>
                    <a:lnTo>
                      <a:pt x="81" y="515"/>
                    </a:lnTo>
                    <a:lnTo>
                      <a:pt x="82" y="515"/>
                    </a:lnTo>
                    <a:lnTo>
                      <a:pt x="71" y="527"/>
                    </a:lnTo>
                    <a:lnTo>
                      <a:pt x="71" y="532"/>
                    </a:lnTo>
                    <a:lnTo>
                      <a:pt x="73" y="535"/>
                    </a:lnTo>
                    <a:lnTo>
                      <a:pt x="74" y="540"/>
                    </a:lnTo>
                    <a:lnTo>
                      <a:pt x="74" y="539"/>
                    </a:lnTo>
                    <a:lnTo>
                      <a:pt x="76" y="542"/>
                    </a:lnTo>
                    <a:lnTo>
                      <a:pt x="80" y="551"/>
                    </a:lnTo>
                    <a:lnTo>
                      <a:pt x="80" y="556"/>
                    </a:lnTo>
                    <a:lnTo>
                      <a:pt x="80" y="555"/>
                    </a:lnTo>
                    <a:lnTo>
                      <a:pt x="81" y="559"/>
                    </a:lnTo>
                    <a:lnTo>
                      <a:pt x="82" y="555"/>
                    </a:lnTo>
                    <a:lnTo>
                      <a:pt x="78" y="556"/>
                    </a:lnTo>
                    <a:lnTo>
                      <a:pt x="80" y="556"/>
                    </a:lnTo>
                    <a:lnTo>
                      <a:pt x="74" y="558"/>
                    </a:lnTo>
                    <a:lnTo>
                      <a:pt x="77" y="559"/>
                    </a:lnTo>
                    <a:lnTo>
                      <a:pt x="74" y="552"/>
                    </a:lnTo>
                    <a:lnTo>
                      <a:pt x="76" y="552"/>
                    </a:lnTo>
                    <a:lnTo>
                      <a:pt x="71" y="541"/>
                    </a:lnTo>
                    <a:lnTo>
                      <a:pt x="62" y="555"/>
                    </a:lnTo>
                    <a:lnTo>
                      <a:pt x="55" y="565"/>
                    </a:lnTo>
                    <a:lnTo>
                      <a:pt x="47" y="575"/>
                    </a:lnTo>
                    <a:lnTo>
                      <a:pt x="48" y="575"/>
                    </a:lnTo>
                    <a:lnTo>
                      <a:pt x="39" y="585"/>
                    </a:lnTo>
                    <a:lnTo>
                      <a:pt x="20" y="608"/>
                    </a:lnTo>
                    <a:lnTo>
                      <a:pt x="20" y="608"/>
                    </a:lnTo>
                    <a:lnTo>
                      <a:pt x="11" y="620"/>
                    </a:lnTo>
                    <a:lnTo>
                      <a:pt x="12" y="620"/>
                    </a:lnTo>
                    <a:lnTo>
                      <a:pt x="0" y="633"/>
                    </a:lnTo>
                    <a:lnTo>
                      <a:pt x="10" y="633"/>
                    </a:lnTo>
                    <a:lnTo>
                      <a:pt x="10" y="633"/>
                    </a:lnTo>
                    <a:lnTo>
                      <a:pt x="15" y="633"/>
                    </a:lnTo>
                    <a:lnTo>
                      <a:pt x="21" y="630"/>
                    </a:lnTo>
                    <a:lnTo>
                      <a:pt x="23" y="630"/>
                    </a:lnTo>
                    <a:lnTo>
                      <a:pt x="29" y="625"/>
                    </a:lnTo>
                    <a:lnTo>
                      <a:pt x="35" y="621"/>
                    </a:lnTo>
                    <a:lnTo>
                      <a:pt x="30" y="620"/>
                    </a:lnTo>
                    <a:lnTo>
                      <a:pt x="33" y="622"/>
                    </a:lnTo>
                    <a:lnTo>
                      <a:pt x="31" y="622"/>
                    </a:lnTo>
                    <a:lnTo>
                      <a:pt x="33" y="625"/>
                    </a:lnTo>
                    <a:lnTo>
                      <a:pt x="33" y="623"/>
                    </a:lnTo>
                    <a:lnTo>
                      <a:pt x="31" y="626"/>
                    </a:lnTo>
                    <a:lnTo>
                      <a:pt x="31" y="626"/>
                    </a:lnTo>
                    <a:lnTo>
                      <a:pt x="30" y="630"/>
                    </a:lnTo>
                    <a:lnTo>
                      <a:pt x="26" y="636"/>
                    </a:lnTo>
                    <a:lnTo>
                      <a:pt x="24" y="641"/>
                    </a:lnTo>
                    <a:lnTo>
                      <a:pt x="24" y="646"/>
                    </a:lnTo>
                    <a:lnTo>
                      <a:pt x="26" y="644"/>
                    </a:lnTo>
                    <a:lnTo>
                      <a:pt x="18" y="646"/>
                    </a:lnTo>
                    <a:lnTo>
                      <a:pt x="19" y="651"/>
                    </a:lnTo>
                    <a:lnTo>
                      <a:pt x="19" y="652"/>
                    </a:lnTo>
                    <a:lnTo>
                      <a:pt x="20" y="656"/>
                    </a:lnTo>
                    <a:lnTo>
                      <a:pt x="28" y="657"/>
                    </a:lnTo>
                    <a:lnTo>
                      <a:pt x="28" y="657"/>
                    </a:lnTo>
                    <a:lnTo>
                      <a:pt x="33" y="656"/>
                    </a:lnTo>
                    <a:lnTo>
                      <a:pt x="36" y="655"/>
                    </a:lnTo>
                    <a:lnTo>
                      <a:pt x="38" y="655"/>
                    </a:lnTo>
                    <a:lnTo>
                      <a:pt x="40" y="651"/>
                    </a:lnTo>
                    <a:lnTo>
                      <a:pt x="47" y="645"/>
                    </a:lnTo>
                    <a:lnTo>
                      <a:pt x="50" y="637"/>
                    </a:lnTo>
                    <a:lnTo>
                      <a:pt x="50" y="639"/>
                    </a:lnTo>
                    <a:lnTo>
                      <a:pt x="55" y="631"/>
                    </a:lnTo>
                    <a:lnTo>
                      <a:pt x="61" y="625"/>
                    </a:lnTo>
                    <a:lnTo>
                      <a:pt x="59" y="625"/>
                    </a:lnTo>
                    <a:lnTo>
                      <a:pt x="63" y="622"/>
                    </a:lnTo>
                    <a:lnTo>
                      <a:pt x="62" y="622"/>
                    </a:lnTo>
                    <a:lnTo>
                      <a:pt x="66" y="621"/>
                    </a:lnTo>
                    <a:lnTo>
                      <a:pt x="66" y="621"/>
                    </a:lnTo>
                    <a:lnTo>
                      <a:pt x="69" y="620"/>
                    </a:lnTo>
                    <a:lnTo>
                      <a:pt x="69" y="620"/>
                    </a:lnTo>
                    <a:lnTo>
                      <a:pt x="74" y="620"/>
                    </a:lnTo>
                    <a:lnTo>
                      <a:pt x="71" y="616"/>
                    </a:lnTo>
                    <a:lnTo>
                      <a:pt x="69" y="625"/>
                    </a:lnTo>
                    <a:lnTo>
                      <a:pt x="68" y="632"/>
                    </a:lnTo>
                    <a:lnTo>
                      <a:pt x="68" y="632"/>
                    </a:lnTo>
                    <a:lnTo>
                      <a:pt x="68" y="640"/>
                    </a:lnTo>
                    <a:lnTo>
                      <a:pt x="68" y="640"/>
                    </a:lnTo>
                    <a:lnTo>
                      <a:pt x="68" y="645"/>
                    </a:lnTo>
                    <a:lnTo>
                      <a:pt x="67" y="650"/>
                    </a:lnTo>
                    <a:lnTo>
                      <a:pt x="67" y="655"/>
                    </a:lnTo>
                    <a:lnTo>
                      <a:pt x="67" y="655"/>
                    </a:lnTo>
                    <a:lnTo>
                      <a:pt x="67" y="663"/>
                    </a:lnTo>
                    <a:lnTo>
                      <a:pt x="67" y="661"/>
                    </a:lnTo>
                    <a:lnTo>
                      <a:pt x="66" y="666"/>
                    </a:lnTo>
                    <a:lnTo>
                      <a:pt x="66" y="668"/>
                    </a:lnTo>
                    <a:lnTo>
                      <a:pt x="66" y="670"/>
                    </a:lnTo>
                    <a:lnTo>
                      <a:pt x="66" y="671"/>
                    </a:lnTo>
                    <a:lnTo>
                      <a:pt x="68" y="687"/>
                    </a:lnTo>
                    <a:lnTo>
                      <a:pt x="80" y="669"/>
                    </a:lnTo>
                    <a:lnTo>
                      <a:pt x="80" y="669"/>
                    </a:lnTo>
                    <a:lnTo>
                      <a:pt x="83" y="657"/>
                    </a:lnTo>
                    <a:lnTo>
                      <a:pt x="85" y="656"/>
                    </a:lnTo>
                    <a:lnTo>
                      <a:pt x="88" y="644"/>
                    </a:lnTo>
                    <a:lnTo>
                      <a:pt x="92" y="631"/>
                    </a:lnTo>
                    <a:lnTo>
                      <a:pt x="92" y="631"/>
                    </a:lnTo>
                    <a:lnTo>
                      <a:pt x="95" y="617"/>
                    </a:lnTo>
                    <a:lnTo>
                      <a:pt x="96" y="604"/>
                    </a:lnTo>
                    <a:lnTo>
                      <a:pt x="97" y="592"/>
                    </a:lnTo>
                    <a:lnTo>
                      <a:pt x="97" y="592"/>
                    </a:lnTo>
                    <a:lnTo>
                      <a:pt x="98" y="580"/>
                    </a:lnTo>
                    <a:lnTo>
                      <a:pt x="93" y="583"/>
                    </a:lnTo>
                    <a:lnTo>
                      <a:pt x="96" y="584"/>
                    </a:lnTo>
                    <a:lnTo>
                      <a:pt x="100" y="585"/>
                    </a:lnTo>
                    <a:lnTo>
                      <a:pt x="98" y="584"/>
                    </a:lnTo>
                    <a:lnTo>
                      <a:pt x="100" y="594"/>
                    </a:lnTo>
                    <a:lnTo>
                      <a:pt x="102" y="602"/>
                    </a:lnTo>
                    <a:lnTo>
                      <a:pt x="106" y="616"/>
                    </a:lnTo>
                    <a:lnTo>
                      <a:pt x="109" y="625"/>
                    </a:lnTo>
                    <a:lnTo>
                      <a:pt x="111" y="633"/>
                    </a:lnTo>
                    <a:lnTo>
                      <a:pt x="114" y="640"/>
                    </a:lnTo>
                    <a:lnTo>
                      <a:pt x="115" y="646"/>
                    </a:lnTo>
                    <a:lnTo>
                      <a:pt x="117" y="654"/>
                    </a:lnTo>
                    <a:lnTo>
                      <a:pt x="124" y="670"/>
                    </a:lnTo>
                    <a:lnTo>
                      <a:pt x="129" y="657"/>
                    </a:lnTo>
                    <a:lnTo>
                      <a:pt x="130" y="651"/>
                    </a:lnTo>
                    <a:lnTo>
                      <a:pt x="131" y="644"/>
                    </a:lnTo>
                    <a:lnTo>
                      <a:pt x="131" y="644"/>
                    </a:lnTo>
                    <a:lnTo>
                      <a:pt x="131" y="633"/>
                    </a:lnTo>
                    <a:lnTo>
                      <a:pt x="130" y="623"/>
                    </a:lnTo>
                    <a:lnTo>
                      <a:pt x="130" y="623"/>
                    </a:lnTo>
                    <a:lnTo>
                      <a:pt x="129" y="612"/>
                    </a:lnTo>
                    <a:lnTo>
                      <a:pt x="126" y="589"/>
                    </a:lnTo>
                    <a:lnTo>
                      <a:pt x="123" y="565"/>
                    </a:lnTo>
                    <a:lnTo>
                      <a:pt x="120" y="555"/>
                    </a:lnTo>
                    <a:lnTo>
                      <a:pt x="120" y="554"/>
                    </a:lnTo>
                    <a:lnTo>
                      <a:pt x="117" y="545"/>
                    </a:lnTo>
                    <a:lnTo>
                      <a:pt x="115" y="535"/>
                    </a:lnTo>
                    <a:lnTo>
                      <a:pt x="112" y="527"/>
                    </a:lnTo>
                    <a:lnTo>
                      <a:pt x="112" y="527"/>
                    </a:lnTo>
                    <a:lnTo>
                      <a:pt x="110" y="521"/>
                    </a:lnTo>
                    <a:lnTo>
                      <a:pt x="110" y="521"/>
                    </a:lnTo>
                    <a:lnTo>
                      <a:pt x="107" y="517"/>
                    </a:lnTo>
                    <a:lnTo>
                      <a:pt x="107" y="520"/>
                    </a:lnTo>
                    <a:lnTo>
                      <a:pt x="110" y="508"/>
                    </a:lnTo>
                    <a:lnTo>
                      <a:pt x="110" y="509"/>
                    </a:lnTo>
                    <a:lnTo>
                      <a:pt x="114" y="499"/>
                    </a:lnTo>
                    <a:lnTo>
                      <a:pt x="119" y="490"/>
                    </a:lnTo>
                    <a:lnTo>
                      <a:pt x="119" y="490"/>
                    </a:lnTo>
                    <a:lnTo>
                      <a:pt x="124" y="483"/>
                    </a:lnTo>
                    <a:lnTo>
                      <a:pt x="136" y="465"/>
                    </a:lnTo>
                    <a:lnTo>
                      <a:pt x="136" y="466"/>
                    </a:lnTo>
                    <a:lnTo>
                      <a:pt x="150" y="450"/>
                    </a:lnTo>
                    <a:lnTo>
                      <a:pt x="150" y="449"/>
                    </a:lnTo>
                    <a:lnTo>
                      <a:pt x="164" y="432"/>
                    </a:lnTo>
                    <a:lnTo>
                      <a:pt x="166" y="432"/>
                    </a:lnTo>
                    <a:lnTo>
                      <a:pt x="172" y="423"/>
                    </a:lnTo>
                    <a:lnTo>
                      <a:pt x="177" y="413"/>
                    </a:lnTo>
                    <a:lnTo>
                      <a:pt x="177" y="413"/>
                    </a:lnTo>
                    <a:lnTo>
                      <a:pt x="182" y="403"/>
                    </a:lnTo>
                    <a:lnTo>
                      <a:pt x="182" y="403"/>
                    </a:lnTo>
                    <a:lnTo>
                      <a:pt x="186" y="392"/>
                    </a:lnTo>
                    <a:lnTo>
                      <a:pt x="190" y="380"/>
                    </a:lnTo>
                    <a:lnTo>
                      <a:pt x="190" y="380"/>
                    </a:lnTo>
                    <a:lnTo>
                      <a:pt x="191" y="366"/>
                    </a:lnTo>
                    <a:lnTo>
                      <a:pt x="187" y="359"/>
                    </a:lnTo>
                    <a:lnTo>
                      <a:pt x="183" y="353"/>
                    </a:lnTo>
                    <a:lnTo>
                      <a:pt x="185" y="353"/>
                    </a:lnTo>
                    <a:lnTo>
                      <a:pt x="182" y="348"/>
                    </a:lnTo>
                    <a:lnTo>
                      <a:pt x="182" y="348"/>
                    </a:lnTo>
                    <a:lnTo>
                      <a:pt x="181" y="342"/>
                    </a:lnTo>
                    <a:lnTo>
                      <a:pt x="181" y="342"/>
                    </a:lnTo>
                    <a:lnTo>
                      <a:pt x="179" y="337"/>
                    </a:lnTo>
                    <a:lnTo>
                      <a:pt x="179" y="337"/>
                    </a:lnTo>
                    <a:lnTo>
                      <a:pt x="179" y="332"/>
                    </a:lnTo>
                    <a:lnTo>
                      <a:pt x="179" y="332"/>
                    </a:lnTo>
                    <a:lnTo>
                      <a:pt x="181" y="323"/>
                    </a:lnTo>
                    <a:lnTo>
                      <a:pt x="181" y="323"/>
                    </a:lnTo>
                    <a:lnTo>
                      <a:pt x="185" y="313"/>
                    </a:lnTo>
                    <a:lnTo>
                      <a:pt x="185" y="315"/>
                    </a:lnTo>
                    <a:lnTo>
                      <a:pt x="190" y="306"/>
                    </a:lnTo>
                    <a:lnTo>
                      <a:pt x="190" y="306"/>
                    </a:lnTo>
                    <a:lnTo>
                      <a:pt x="196" y="297"/>
                    </a:lnTo>
                    <a:lnTo>
                      <a:pt x="196" y="298"/>
                    </a:lnTo>
                    <a:lnTo>
                      <a:pt x="205" y="289"/>
                    </a:lnTo>
                    <a:lnTo>
                      <a:pt x="214" y="282"/>
                    </a:lnTo>
                    <a:lnTo>
                      <a:pt x="214" y="282"/>
                    </a:lnTo>
                    <a:lnTo>
                      <a:pt x="224" y="274"/>
                    </a:lnTo>
                    <a:lnTo>
                      <a:pt x="243" y="259"/>
                    </a:lnTo>
                    <a:lnTo>
                      <a:pt x="253" y="251"/>
                    </a:lnTo>
                    <a:lnTo>
                      <a:pt x="254" y="251"/>
                    </a:lnTo>
                    <a:lnTo>
                      <a:pt x="263" y="244"/>
                    </a:lnTo>
                    <a:lnTo>
                      <a:pt x="272" y="235"/>
                    </a:lnTo>
                    <a:lnTo>
                      <a:pt x="272" y="235"/>
                    </a:lnTo>
                    <a:lnTo>
                      <a:pt x="278" y="226"/>
                    </a:lnTo>
                    <a:lnTo>
                      <a:pt x="278" y="226"/>
                    </a:lnTo>
                    <a:lnTo>
                      <a:pt x="282" y="222"/>
                    </a:lnTo>
                    <a:lnTo>
                      <a:pt x="282" y="221"/>
                    </a:lnTo>
                    <a:lnTo>
                      <a:pt x="284" y="215"/>
                    </a:lnTo>
                    <a:lnTo>
                      <a:pt x="291" y="202"/>
                    </a:lnTo>
                    <a:lnTo>
                      <a:pt x="293" y="196"/>
                    </a:lnTo>
                    <a:lnTo>
                      <a:pt x="293" y="196"/>
                    </a:lnTo>
                    <a:lnTo>
                      <a:pt x="297" y="191"/>
                    </a:lnTo>
                    <a:lnTo>
                      <a:pt x="292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0" name="Freeform 40">
                <a:extLst>
                  <a:ext uri="{FF2B5EF4-FFF2-40B4-BE49-F238E27FC236}">
                    <a16:creationId xmlns:a16="http://schemas.microsoft.com/office/drawing/2014/main" xmlns="" id="{80AE1F7F-C43A-43C1-B88C-B2ABFBEDE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3600"/>
                <a:ext cx="312" cy="245"/>
              </a:xfrm>
              <a:custGeom>
                <a:avLst/>
                <a:gdLst>
                  <a:gd name="T0" fmla="*/ 61 w 1247"/>
                  <a:gd name="T1" fmla="*/ 417 h 982"/>
                  <a:gd name="T2" fmla="*/ 245 w 1247"/>
                  <a:gd name="T3" fmla="*/ 267 h 982"/>
                  <a:gd name="T4" fmla="*/ 301 w 1247"/>
                  <a:gd name="T5" fmla="*/ 219 h 982"/>
                  <a:gd name="T6" fmla="*/ 311 w 1247"/>
                  <a:gd name="T7" fmla="*/ 214 h 982"/>
                  <a:gd name="T8" fmla="*/ 333 w 1247"/>
                  <a:gd name="T9" fmla="*/ 195 h 982"/>
                  <a:gd name="T10" fmla="*/ 343 w 1247"/>
                  <a:gd name="T11" fmla="*/ 183 h 982"/>
                  <a:gd name="T12" fmla="*/ 377 w 1247"/>
                  <a:gd name="T13" fmla="*/ 162 h 982"/>
                  <a:gd name="T14" fmla="*/ 431 w 1247"/>
                  <a:gd name="T15" fmla="*/ 131 h 982"/>
                  <a:gd name="T16" fmla="*/ 531 w 1247"/>
                  <a:gd name="T17" fmla="*/ 59 h 982"/>
                  <a:gd name="T18" fmla="*/ 572 w 1247"/>
                  <a:gd name="T19" fmla="*/ 23 h 982"/>
                  <a:gd name="T20" fmla="*/ 655 w 1247"/>
                  <a:gd name="T21" fmla="*/ 6 h 982"/>
                  <a:gd name="T22" fmla="*/ 702 w 1247"/>
                  <a:gd name="T23" fmla="*/ 24 h 982"/>
                  <a:gd name="T24" fmla="*/ 767 w 1247"/>
                  <a:gd name="T25" fmla="*/ 172 h 982"/>
                  <a:gd name="T26" fmla="*/ 834 w 1247"/>
                  <a:gd name="T27" fmla="*/ 287 h 982"/>
                  <a:gd name="T28" fmla="*/ 859 w 1247"/>
                  <a:gd name="T29" fmla="*/ 357 h 982"/>
                  <a:gd name="T30" fmla="*/ 889 w 1247"/>
                  <a:gd name="T31" fmla="*/ 381 h 982"/>
                  <a:gd name="T32" fmla="*/ 907 w 1247"/>
                  <a:gd name="T33" fmla="*/ 398 h 982"/>
                  <a:gd name="T34" fmla="*/ 908 w 1247"/>
                  <a:gd name="T35" fmla="*/ 484 h 982"/>
                  <a:gd name="T36" fmla="*/ 955 w 1247"/>
                  <a:gd name="T37" fmla="*/ 550 h 982"/>
                  <a:gd name="T38" fmla="*/ 1011 w 1247"/>
                  <a:gd name="T39" fmla="*/ 592 h 982"/>
                  <a:gd name="T40" fmla="*/ 1088 w 1247"/>
                  <a:gd name="T41" fmla="*/ 726 h 982"/>
                  <a:gd name="T42" fmla="*/ 1153 w 1247"/>
                  <a:gd name="T43" fmla="*/ 899 h 982"/>
                  <a:gd name="T44" fmla="*/ 1209 w 1247"/>
                  <a:gd name="T45" fmla="*/ 963 h 982"/>
                  <a:gd name="T46" fmla="*/ 1212 w 1247"/>
                  <a:gd name="T47" fmla="*/ 917 h 982"/>
                  <a:gd name="T48" fmla="*/ 1242 w 1247"/>
                  <a:gd name="T49" fmla="*/ 874 h 982"/>
                  <a:gd name="T50" fmla="*/ 1241 w 1247"/>
                  <a:gd name="T51" fmla="*/ 845 h 982"/>
                  <a:gd name="T52" fmla="*/ 1215 w 1247"/>
                  <a:gd name="T53" fmla="*/ 822 h 982"/>
                  <a:gd name="T54" fmla="*/ 1203 w 1247"/>
                  <a:gd name="T55" fmla="*/ 818 h 982"/>
                  <a:gd name="T56" fmla="*/ 1194 w 1247"/>
                  <a:gd name="T57" fmla="*/ 802 h 982"/>
                  <a:gd name="T58" fmla="*/ 1209 w 1247"/>
                  <a:gd name="T59" fmla="*/ 828 h 982"/>
                  <a:gd name="T60" fmla="*/ 1233 w 1247"/>
                  <a:gd name="T61" fmla="*/ 840 h 982"/>
                  <a:gd name="T62" fmla="*/ 1240 w 1247"/>
                  <a:gd name="T63" fmla="*/ 865 h 982"/>
                  <a:gd name="T64" fmla="*/ 1209 w 1247"/>
                  <a:gd name="T65" fmla="*/ 906 h 982"/>
                  <a:gd name="T66" fmla="*/ 1203 w 1247"/>
                  <a:gd name="T67" fmla="*/ 964 h 982"/>
                  <a:gd name="T68" fmla="*/ 1168 w 1247"/>
                  <a:gd name="T69" fmla="*/ 918 h 982"/>
                  <a:gd name="T70" fmla="*/ 1121 w 1247"/>
                  <a:gd name="T71" fmla="*/ 792 h 982"/>
                  <a:gd name="T72" fmla="*/ 1035 w 1247"/>
                  <a:gd name="T73" fmla="*/ 613 h 982"/>
                  <a:gd name="T74" fmla="*/ 970 w 1247"/>
                  <a:gd name="T75" fmla="*/ 550 h 982"/>
                  <a:gd name="T76" fmla="*/ 903 w 1247"/>
                  <a:gd name="T77" fmla="*/ 536 h 982"/>
                  <a:gd name="T78" fmla="*/ 920 w 1247"/>
                  <a:gd name="T79" fmla="*/ 419 h 982"/>
                  <a:gd name="T80" fmla="*/ 898 w 1247"/>
                  <a:gd name="T81" fmla="*/ 378 h 982"/>
                  <a:gd name="T82" fmla="*/ 855 w 1247"/>
                  <a:gd name="T83" fmla="*/ 365 h 982"/>
                  <a:gd name="T84" fmla="*/ 865 w 1247"/>
                  <a:gd name="T85" fmla="*/ 322 h 982"/>
                  <a:gd name="T86" fmla="*/ 813 w 1247"/>
                  <a:gd name="T87" fmla="*/ 250 h 982"/>
                  <a:gd name="T88" fmla="*/ 716 w 1247"/>
                  <a:gd name="T89" fmla="*/ 30 h 982"/>
                  <a:gd name="T90" fmla="*/ 657 w 1247"/>
                  <a:gd name="T91" fmla="*/ 0 h 982"/>
                  <a:gd name="T92" fmla="*/ 582 w 1247"/>
                  <a:gd name="T93" fmla="*/ 11 h 982"/>
                  <a:gd name="T94" fmla="*/ 526 w 1247"/>
                  <a:gd name="T95" fmla="*/ 57 h 982"/>
                  <a:gd name="T96" fmla="*/ 427 w 1247"/>
                  <a:gd name="T97" fmla="*/ 126 h 982"/>
                  <a:gd name="T98" fmla="*/ 372 w 1247"/>
                  <a:gd name="T99" fmla="*/ 159 h 982"/>
                  <a:gd name="T100" fmla="*/ 350 w 1247"/>
                  <a:gd name="T101" fmla="*/ 186 h 982"/>
                  <a:gd name="T102" fmla="*/ 328 w 1247"/>
                  <a:gd name="T103" fmla="*/ 200 h 982"/>
                  <a:gd name="T104" fmla="*/ 310 w 1247"/>
                  <a:gd name="T105" fmla="*/ 207 h 982"/>
                  <a:gd name="T106" fmla="*/ 303 w 1247"/>
                  <a:gd name="T107" fmla="*/ 215 h 982"/>
                  <a:gd name="T108" fmla="*/ 250 w 1247"/>
                  <a:gd name="T109" fmla="*/ 254 h 982"/>
                  <a:gd name="T110" fmla="*/ 57 w 1247"/>
                  <a:gd name="T111" fmla="*/ 413 h 982"/>
                  <a:gd name="T112" fmla="*/ 23 w 1247"/>
                  <a:gd name="T113" fmla="*/ 505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47" h="982">
                    <a:moveTo>
                      <a:pt x="23" y="505"/>
                    </a:moveTo>
                    <a:lnTo>
                      <a:pt x="23" y="505"/>
                    </a:lnTo>
                    <a:lnTo>
                      <a:pt x="15" y="489"/>
                    </a:lnTo>
                    <a:lnTo>
                      <a:pt x="10" y="477"/>
                    </a:lnTo>
                    <a:lnTo>
                      <a:pt x="10" y="477"/>
                    </a:lnTo>
                    <a:lnTo>
                      <a:pt x="6" y="464"/>
                    </a:lnTo>
                    <a:lnTo>
                      <a:pt x="5" y="467"/>
                    </a:lnTo>
                    <a:lnTo>
                      <a:pt x="33" y="443"/>
                    </a:lnTo>
                    <a:lnTo>
                      <a:pt x="61" y="417"/>
                    </a:lnTo>
                    <a:lnTo>
                      <a:pt x="119" y="367"/>
                    </a:lnTo>
                    <a:lnTo>
                      <a:pt x="177" y="317"/>
                    </a:lnTo>
                    <a:lnTo>
                      <a:pt x="177" y="317"/>
                    </a:lnTo>
                    <a:lnTo>
                      <a:pt x="206" y="293"/>
                    </a:lnTo>
                    <a:lnTo>
                      <a:pt x="206" y="295"/>
                    </a:lnTo>
                    <a:lnTo>
                      <a:pt x="235" y="272"/>
                    </a:lnTo>
                    <a:lnTo>
                      <a:pt x="235" y="272"/>
                    </a:lnTo>
                    <a:lnTo>
                      <a:pt x="244" y="267"/>
                    </a:lnTo>
                    <a:lnTo>
                      <a:pt x="245" y="267"/>
                    </a:lnTo>
                    <a:lnTo>
                      <a:pt x="254" y="260"/>
                    </a:lnTo>
                    <a:lnTo>
                      <a:pt x="254" y="259"/>
                    </a:lnTo>
                    <a:lnTo>
                      <a:pt x="271" y="245"/>
                    </a:lnTo>
                    <a:lnTo>
                      <a:pt x="279" y="238"/>
                    </a:lnTo>
                    <a:lnTo>
                      <a:pt x="287" y="230"/>
                    </a:lnTo>
                    <a:lnTo>
                      <a:pt x="287" y="230"/>
                    </a:lnTo>
                    <a:lnTo>
                      <a:pt x="295" y="224"/>
                    </a:lnTo>
                    <a:lnTo>
                      <a:pt x="295" y="224"/>
                    </a:lnTo>
                    <a:lnTo>
                      <a:pt x="301" y="219"/>
                    </a:lnTo>
                    <a:lnTo>
                      <a:pt x="297" y="217"/>
                    </a:lnTo>
                    <a:lnTo>
                      <a:pt x="300" y="220"/>
                    </a:lnTo>
                    <a:lnTo>
                      <a:pt x="300" y="219"/>
                    </a:lnTo>
                    <a:lnTo>
                      <a:pt x="302" y="224"/>
                    </a:lnTo>
                    <a:lnTo>
                      <a:pt x="309" y="219"/>
                    </a:lnTo>
                    <a:lnTo>
                      <a:pt x="310" y="216"/>
                    </a:lnTo>
                    <a:lnTo>
                      <a:pt x="312" y="211"/>
                    </a:lnTo>
                    <a:lnTo>
                      <a:pt x="307" y="212"/>
                    </a:lnTo>
                    <a:lnTo>
                      <a:pt x="311" y="214"/>
                    </a:lnTo>
                    <a:lnTo>
                      <a:pt x="315" y="214"/>
                    </a:lnTo>
                    <a:lnTo>
                      <a:pt x="319" y="211"/>
                    </a:lnTo>
                    <a:lnTo>
                      <a:pt x="321" y="206"/>
                    </a:lnTo>
                    <a:lnTo>
                      <a:pt x="321" y="206"/>
                    </a:lnTo>
                    <a:lnTo>
                      <a:pt x="324" y="202"/>
                    </a:lnTo>
                    <a:lnTo>
                      <a:pt x="321" y="205"/>
                    </a:lnTo>
                    <a:lnTo>
                      <a:pt x="334" y="202"/>
                    </a:lnTo>
                    <a:lnTo>
                      <a:pt x="335" y="192"/>
                    </a:lnTo>
                    <a:lnTo>
                      <a:pt x="333" y="195"/>
                    </a:lnTo>
                    <a:lnTo>
                      <a:pt x="344" y="193"/>
                    </a:lnTo>
                    <a:lnTo>
                      <a:pt x="345" y="186"/>
                    </a:lnTo>
                    <a:lnTo>
                      <a:pt x="345" y="183"/>
                    </a:lnTo>
                    <a:lnTo>
                      <a:pt x="345" y="183"/>
                    </a:lnTo>
                    <a:lnTo>
                      <a:pt x="345" y="182"/>
                    </a:lnTo>
                    <a:lnTo>
                      <a:pt x="345" y="183"/>
                    </a:lnTo>
                    <a:lnTo>
                      <a:pt x="347" y="182"/>
                    </a:lnTo>
                    <a:lnTo>
                      <a:pt x="341" y="181"/>
                    </a:lnTo>
                    <a:lnTo>
                      <a:pt x="343" y="183"/>
                    </a:lnTo>
                    <a:lnTo>
                      <a:pt x="345" y="193"/>
                    </a:lnTo>
                    <a:lnTo>
                      <a:pt x="355" y="182"/>
                    </a:lnTo>
                    <a:lnTo>
                      <a:pt x="362" y="176"/>
                    </a:lnTo>
                    <a:lnTo>
                      <a:pt x="368" y="171"/>
                    </a:lnTo>
                    <a:lnTo>
                      <a:pt x="368" y="171"/>
                    </a:lnTo>
                    <a:lnTo>
                      <a:pt x="372" y="168"/>
                    </a:lnTo>
                    <a:lnTo>
                      <a:pt x="377" y="164"/>
                    </a:lnTo>
                    <a:lnTo>
                      <a:pt x="378" y="160"/>
                    </a:lnTo>
                    <a:lnTo>
                      <a:pt x="377" y="162"/>
                    </a:lnTo>
                    <a:lnTo>
                      <a:pt x="378" y="159"/>
                    </a:lnTo>
                    <a:lnTo>
                      <a:pt x="377" y="162"/>
                    </a:lnTo>
                    <a:lnTo>
                      <a:pt x="384" y="159"/>
                    </a:lnTo>
                    <a:lnTo>
                      <a:pt x="386" y="158"/>
                    </a:lnTo>
                    <a:lnTo>
                      <a:pt x="393" y="155"/>
                    </a:lnTo>
                    <a:lnTo>
                      <a:pt x="395" y="155"/>
                    </a:lnTo>
                    <a:lnTo>
                      <a:pt x="402" y="150"/>
                    </a:lnTo>
                    <a:lnTo>
                      <a:pt x="412" y="144"/>
                    </a:lnTo>
                    <a:lnTo>
                      <a:pt x="431" y="131"/>
                    </a:lnTo>
                    <a:lnTo>
                      <a:pt x="431" y="130"/>
                    </a:lnTo>
                    <a:lnTo>
                      <a:pt x="450" y="115"/>
                    </a:lnTo>
                    <a:lnTo>
                      <a:pt x="471" y="98"/>
                    </a:lnTo>
                    <a:lnTo>
                      <a:pt x="471" y="100"/>
                    </a:lnTo>
                    <a:lnTo>
                      <a:pt x="491" y="83"/>
                    </a:lnTo>
                    <a:lnTo>
                      <a:pt x="511" y="71"/>
                    </a:lnTo>
                    <a:lnTo>
                      <a:pt x="521" y="64"/>
                    </a:lnTo>
                    <a:lnTo>
                      <a:pt x="521" y="64"/>
                    </a:lnTo>
                    <a:lnTo>
                      <a:pt x="531" y="59"/>
                    </a:lnTo>
                    <a:lnTo>
                      <a:pt x="536" y="50"/>
                    </a:lnTo>
                    <a:lnTo>
                      <a:pt x="535" y="50"/>
                    </a:lnTo>
                    <a:lnTo>
                      <a:pt x="543" y="43"/>
                    </a:lnTo>
                    <a:lnTo>
                      <a:pt x="543" y="43"/>
                    </a:lnTo>
                    <a:lnTo>
                      <a:pt x="551" y="35"/>
                    </a:lnTo>
                    <a:lnTo>
                      <a:pt x="550" y="35"/>
                    </a:lnTo>
                    <a:lnTo>
                      <a:pt x="560" y="29"/>
                    </a:lnTo>
                    <a:lnTo>
                      <a:pt x="560" y="29"/>
                    </a:lnTo>
                    <a:lnTo>
                      <a:pt x="572" y="23"/>
                    </a:lnTo>
                    <a:lnTo>
                      <a:pt x="584" y="16"/>
                    </a:lnTo>
                    <a:lnTo>
                      <a:pt x="584" y="16"/>
                    </a:lnTo>
                    <a:lnTo>
                      <a:pt x="598" y="12"/>
                    </a:lnTo>
                    <a:lnTo>
                      <a:pt x="597" y="12"/>
                    </a:lnTo>
                    <a:lnTo>
                      <a:pt x="612" y="9"/>
                    </a:lnTo>
                    <a:lnTo>
                      <a:pt x="627" y="7"/>
                    </a:lnTo>
                    <a:lnTo>
                      <a:pt x="626" y="7"/>
                    </a:lnTo>
                    <a:lnTo>
                      <a:pt x="641" y="6"/>
                    </a:lnTo>
                    <a:lnTo>
                      <a:pt x="655" y="6"/>
                    </a:lnTo>
                    <a:lnTo>
                      <a:pt x="655" y="6"/>
                    </a:lnTo>
                    <a:lnTo>
                      <a:pt x="669" y="9"/>
                    </a:lnTo>
                    <a:lnTo>
                      <a:pt x="669" y="9"/>
                    </a:lnTo>
                    <a:lnTo>
                      <a:pt x="682" y="12"/>
                    </a:lnTo>
                    <a:lnTo>
                      <a:pt x="681" y="11"/>
                    </a:lnTo>
                    <a:lnTo>
                      <a:pt x="693" y="17"/>
                    </a:lnTo>
                    <a:lnTo>
                      <a:pt x="693" y="17"/>
                    </a:lnTo>
                    <a:lnTo>
                      <a:pt x="703" y="25"/>
                    </a:lnTo>
                    <a:lnTo>
                      <a:pt x="702" y="24"/>
                    </a:lnTo>
                    <a:lnTo>
                      <a:pt x="707" y="29"/>
                    </a:lnTo>
                    <a:lnTo>
                      <a:pt x="707" y="29"/>
                    </a:lnTo>
                    <a:lnTo>
                      <a:pt x="711" y="34"/>
                    </a:lnTo>
                    <a:lnTo>
                      <a:pt x="711" y="33"/>
                    </a:lnTo>
                    <a:lnTo>
                      <a:pt x="732" y="87"/>
                    </a:lnTo>
                    <a:lnTo>
                      <a:pt x="732" y="87"/>
                    </a:lnTo>
                    <a:lnTo>
                      <a:pt x="754" y="144"/>
                    </a:lnTo>
                    <a:lnTo>
                      <a:pt x="755" y="144"/>
                    </a:lnTo>
                    <a:lnTo>
                      <a:pt x="767" y="172"/>
                    </a:lnTo>
                    <a:lnTo>
                      <a:pt x="779" y="200"/>
                    </a:lnTo>
                    <a:lnTo>
                      <a:pt x="793" y="226"/>
                    </a:lnTo>
                    <a:lnTo>
                      <a:pt x="808" y="253"/>
                    </a:lnTo>
                    <a:lnTo>
                      <a:pt x="808" y="254"/>
                    </a:lnTo>
                    <a:lnTo>
                      <a:pt x="816" y="263"/>
                    </a:lnTo>
                    <a:lnTo>
                      <a:pt x="816" y="263"/>
                    </a:lnTo>
                    <a:lnTo>
                      <a:pt x="825" y="274"/>
                    </a:lnTo>
                    <a:lnTo>
                      <a:pt x="825" y="274"/>
                    </a:lnTo>
                    <a:lnTo>
                      <a:pt x="834" y="287"/>
                    </a:lnTo>
                    <a:lnTo>
                      <a:pt x="843" y="300"/>
                    </a:lnTo>
                    <a:lnTo>
                      <a:pt x="851" y="312"/>
                    </a:lnTo>
                    <a:lnTo>
                      <a:pt x="851" y="311"/>
                    </a:lnTo>
                    <a:lnTo>
                      <a:pt x="859" y="325"/>
                    </a:lnTo>
                    <a:lnTo>
                      <a:pt x="865" y="339"/>
                    </a:lnTo>
                    <a:lnTo>
                      <a:pt x="864" y="339"/>
                    </a:lnTo>
                    <a:lnTo>
                      <a:pt x="868" y="351"/>
                    </a:lnTo>
                    <a:lnTo>
                      <a:pt x="869" y="348"/>
                    </a:lnTo>
                    <a:lnTo>
                      <a:pt x="859" y="357"/>
                    </a:lnTo>
                    <a:lnTo>
                      <a:pt x="854" y="362"/>
                    </a:lnTo>
                    <a:lnTo>
                      <a:pt x="850" y="372"/>
                    </a:lnTo>
                    <a:lnTo>
                      <a:pt x="863" y="373"/>
                    </a:lnTo>
                    <a:lnTo>
                      <a:pt x="872" y="374"/>
                    </a:lnTo>
                    <a:lnTo>
                      <a:pt x="870" y="374"/>
                    </a:lnTo>
                    <a:lnTo>
                      <a:pt x="878" y="376"/>
                    </a:lnTo>
                    <a:lnTo>
                      <a:pt x="884" y="378"/>
                    </a:lnTo>
                    <a:lnTo>
                      <a:pt x="884" y="378"/>
                    </a:lnTo>
                    <a:lnTo>
                      <a:pt x="889" y="381"/>
                    </a:lnTo>
                    <a:lnTo>
                      <a:pt x="889" y="381"/>
                    </a:lnTo>
                    <a:lnTo>
                      <a:pt x="894" y="383"/>
                    </a:lnTo>
                    <a:lnTo>
                      <a:pt x="894" y="383"/>
                    </a:lnTo>
                    <a:lnTo>
                      <a:pt x="898" y="387"/>
                    </a:lnTo>
                    <a:lnTo>
                      <a:pt x="902" y="391"/>
                    </a:lnTo>
                    <a:lnTo>
                      <a:pt x="902" y="391"/>
                    </a:lnTo>
                    <a:lnTo>
                      <a:pt x="905" y="394"/>
                    </a:lnTo>
                    <a:lnTo>
                      <a:pt x="908" y="400"/>
                    </a:lnTo>
                    <a:lnTo>
                      <a:pt x="907" y="398"/>
                    </a:lnTo>
                    <a:lnTo>
                      <a:pt x="911" y="408"/>
                    </a:lnTo>
                    <a:lnTo>
                      <a:pt x="911" y="408"/>
                    </a:lnTo>
                    <a:lnTo>
                      <a:pt x="913" y="420"/>
                    </a:lnTo>
                    <a:lnTo>
                      <a:pt x="913" y="419"/>
                    </a:lnTo>
                    <a:lnTo>
                      <a:pt x="915" y="431"/>
                    </a:lnTo>
                    <a:lnTo>
                      <a:pt x="913" y="444"/>
                    </a:lnTo>
                    <a:lnTo>
                      <a:pt x="913" y="444"/>
                    </a:lnTo>
                    <a:lnTo>
                      <a:pt x="912" y="456"/>
                    </a:lnTo>
                    <a:lnTo>
                      <a:pt x="908" y="484"/>
                    </a:lnTo>
                    <a:lnTo>
                      <a:pt x="903" y="512"/>
                    </a:lnTo>
                    <a:lnTo>
                      <a:pt x="902" y="526"/>
                    </a:lnTo>
                    <a:lnTo>
                      <a:pt x="899" y="543"/>
                    </a:lnTo>
                    <a:lnTo>
                      <a:pt x="917" y="543"/>
                    </a:lnTo>
                    <a:lnTo>
                      <a:pt x="931" y="543"/>
                    </a:lnTo>
                    <a:lnTo>
                      <a:pt x="930" y="543"/>
                    </a:lnTo>
                    <a:lnTo>
                      <a:pt x="942" y="545"/>
                    </a:lnTo>
                    <a:lnTo>
                      <a:pt x="942" y="545"/>
                    </a:lnTo>
                    <a:lnTo>
                      <a:pt x="955" y="550"/>
                    </a:lnTo>
                    <a:lnTo>
                      <a:pt x="955" y="549"/>
                    </a:lnTo>
                    <a:lnTo>
                      <a:pt x="967" y="555"/>
                    </a:lnTo>
                    <a:lnTo>
                      <a:pt x="967" y="555"/>
                    </a:lnTo>
                    <a:lnTo>
                      <a:pt x="978" y="563"/>
                    </a:lnTo>
                    <a:lnTo>
                      <a:pt x="989" y="572"/>
                    </a:lnTo>
                    <a:lnTo>
                      <a:pt x="989" y="570"/>
                    </a:lnTo>
                    <a:lnTo>
                      <a:pt x="1001" y="580"/>
                    </a:lnTo>
                    <a:lnTo>
                      <a:pt x="1011" y="592"/>
                    </a:lnTo>
                    <a:lnTo>
                      <a:pt x="1011" y="592"/>
                    </a:lnTo>
                    <a:lnTo>
                      <a:pt x="1021" y="603"/>
                    </a:lnTo>
                    <a:lnTo>
                      <a:pt x="1020" y="603"/>
                    </a:lnTo>
                    <a:lnTo>
                      <a:pt x="1030" y="617"/>
                    </a:lnTo>
                    <a:lnTo>
                      <a:pt x="1039" y="631"/>
                    </a:lnTo>
                    <a:lnTo>
                      <a:pt x="1049" y="645"/>
                    </a:lnTo>
                    <a:lnTo>
                      <a:pt x="1049" y="645"/>
                    </a:lnTo>
                    <a:lnTo>
                      <a:pt x="1056" y="660"/>
                    </a:lnTo>
                    <a:lnTo>
                      <a:pt x="1073" y="693"/>
                    </a:lnTo>
                    <a:lnTo>
                      <a:pt x="1088" y="726"/>
                    </a:lnTo>
                    <a:lnTo>
                      <a:pt x="1102" y="760"/>
                    </a:lnTo>
                    <a:lnTo>
                      <a:pt x="1102" y="760"/>
                    </a:lnTo>
                    <a:lnTo>
                      <a:pt x="1115" y="794"/>
                    </a:lnTo>
                    <a:lnTo>
                      <a:pt x="1126" y="827"/>
                    </a:lnTo>
                    <a:lnTo>
                      <a:pt x="1137" y="858"/>
                    </a:lnTo>
                    <a:lnTo>
                      <a:pt x="1142" y="873"/>
                    </a:lnTo>
                    <a:lnTo>
                      <a:pt x="1147" y="885"/>
                    </a:lnTo>
                    <a:lnTo>
                      <a:pt x="1147" y="887"/>
                    </a:lnTo>
                    <a:lnTo>
                      <a:pt x="1153" y="899"/>
                    </a:lnTo>
                    <a:lnTo>
                      <a:pt x="1156" y="911"/>
                    </a:lnTo>
                    <a:lnTo>
                      <a:pt x="1158" y="911"/>
                    </a:lnTo>
                    <a:lnTo>
                      <a:pt x="1161" y="922"/>
                    </a:lnTo>
                    <a:lnTo>
                      <a:pt x="1166" y="931"/>
                    </a:lnTo>
                    <a:lnTo>
                      <a:pt x="1203" y="982"/>
                    </a:lnTo>
                    <a:lnTo>
                      <a:pt x="1208" y="979"/>
                    </a:lnTo>
                    <a:lnTo>
                      <a:pt x="1207" y="980"/>
                    </a:lnTo>
                    <a:lnTo>
                      <a:pt x="1213" y="979"/>
                    </a:lnTo>
                    <a:lnTo>
                      <a:pt x="1209" y="963"/>
                    </a:lnTo>
                    <a:lnTo>
                      <a:pt x="1209" y="964"/>
                    </a:lnTo>
                    <a:lnTo>
                      <a:pt x="1207" y="952"/>
                    </a:lnTo>
                    <a:lnTo>
                      <a:pt x="1207" y="952"/>
                    </a:lnTo>
                    <a:lnTo>
                      <a:pt x="1206" y="942"/>
                    </a:lnTo>
                    <a:lnTo>
                      <a:pt x="1206" y="942"/>
                    </a:lnTo>
                    <a:lnTo>
                      <a:pt x="1207" y="933"/>
                    </a:lnTo>
                    <a:lnTo>
                      <a:pt x="1209" y="923"/>
                    </a:lnTo>
                    <a:lnTo>
                      <a:pt x="1208" y="925"/>
                    </a:lnTo>
                    <a:lnTo>
                      <a:pt x="1212" y="917"/>
                    </a:lnTo>
                    <a:lnTo>
                      <a:pt x="1216" y="909"/>
                    </a:lnTo>
                    <a:lnTo>
                      <a:pt x="1216" y="909"/>
                    </a:lnTo>
                    <a:lnTo>
                      <a:pt x="1220" y="903"/>
                    </a:lnTo>
                    <a:lnTo>
                      <a:pt x="1230" y="890"/>
                    </a:lnTo>
                    <a:lnTo>
                      <a:pt x="1233" y="885"/>
                    </a:lnTo>
                    <a:lnTo>
                      <a:pt x="1233" y="885"/>
                    </a:lnTo>
                    <a:lnTo>
                      <a:pt x="1237" y="879"/>
                    </a:lnTo>
                    <a:lnTo>
                      <a:pt x="1239" y="879"/>
                    </a:lnTo>
                    <a:lnTo>
                      <a:pt x="1242" y="874"/>
                    </a:lnTo>
                    <a:lnTo>
                      <a:pt x="1242" y="873"/>
                    </a:lnTo>
                    <a:lnTo>
                      <a:pt x="1245" y="868"/>
                    </a:lnTo>
                    <a:lnTo>
                      <a:pt x="1245" y="868"/>
                    </a:lnTo>
                    <a:lnTo>
                      <a:pt x="1247" y="861"/>
                    </a:lnTo>
                    <a:lnTo>
                      <a:pt x="1247" y="861"/>
                    </a:lnTo>
                    <a:lnTo>
                      <a:pt x="1247" y="854"/>
                    </a:lnTo>
                    <a:lnTo>
                      <a:pt x="1244" y="849"/>
                    </a:lnTo>
                    <a:lnTo>
                      <a:pt x="1244" y="849"/>
                    </a:lnTo>
                    <a:lnTo>
                      <a:pt x="1241" y="845"/>
                    </a:lnTo>
                    <a:lnTo>
                      <a:pt x="1242" y="845"/>
                    </a:lnTo>
                    <a:lnTo>
                      <a:pt x="1240" y="839"/>
                    </a:lnTo>
                    <a:lnTo>
                      <a:pt x="1240" y="839"/>
                    </a:lnTo>
                    <a:lnTo>
                      <a:pt x="1237" y="831"/>
                    </a:lnTo>
                    <a:lnTo>
                      <a:pt x="1236" y="820"/>
                    </a:lnTo>
                    <a:lnTo>
                      <a:pt x="1226" y="822"/>
                    </a:lnTo>
                    <a:lnTo>
                      <a:pt x="1220" y="822"/>
                    </a:lnTo>
                    <a:lnTo>
                      <a:pt x="1221" y="822"/>
                    </a:lnTo>
                    <a:lnTo>
                      <a:pt x="1215" y="822"/>
                    </a:lnTo>
                    <a:lnTo>
                      <a:pt x="1216" y="822"/>
                    </a:lnTo>
                    <a:lnTo>
                      <a:pt x="1211" y="822"/>
                    </a:lnTo>
                    <a:lnTo>
                      <a:pt x="1211" y="822"/>
                    </a:lnTo>
                    <a:lnTo>
                      <a:pt x="1207" y="821"/>
                    </a:lnTo>
                    <a:lnTo>
                      <a:pt x="1208" y="822"/>
                    </a:lnTo>
                    <a:lnTo>
                      <a:pt x="1204" y="820"/>
                    </a:lnTo>
                    <a:lnTo>
                      <a:pt x="1204" y="820"/>
                    </a:lnTo>
                    <a:lnTo>
                      <a:pt x="1202" y="818"/>
                    </a:lnTo>
                    <a:lnTo>
                      <a:pt x="1203" y="818"/>
                    </a:lnTo>
                    <a:lnTo>
                      <a:pt x="1201" y="816"/>
                    </a:lnTo>
                    <a:lnTo>
                      <a:pt x="1201" y="816"/>
                    </a:lnTo>
                    <a:lnTo>
                      <a:pt x="1199" y="813"/>
                    </a:lnTo>
                    <a:lnTo>
                      <a:pt x="1201" y="813"/>
                    </a:lnTo>
                    <a:lnTo>
                      <a:pt x="1199" y="811"/>
                    </a:lnTo>
                    <a:lnTo>
                      <a:pt x="1199" y="811"/>
                    </a:lnTo>
                    <a:lnTo>
                      <a:pt x="1201" y="803"/>
                    </a:lnTo>
                    <a:lnTo>
                      <a:pt x="1201" y="803"/>
                    </a:lnTo>
                    <a:lnTo>
                      <a:pt x="1194" y="802"/>
                    </a:lnTo>
                    <a:lnTo>
                      <a:pt x="1194" y="803"/>
                    </a:lnTo>
                    <a:lnTo>
                      <a:pt x="1193" y="811"/>
                    </a:lnTo>
                    <a:lnTo>
                      <a:pt x="1194" y="815"/>
                    </a:lnTo>
                    <a:lnTo>
                      <a:pt x="1196" y="818"/>
                    </a:lnTo>
                    <a:lnTo>
                      <a:pt x="1198" y="822"/>
                    </a:lnTo>
                    <a:lnTo>
                      <a:pt x="1201" y="825"/>
                    </a:lnTo>
                    <a:lnTo>
                      <a:pt x="1204" y="827"/>
                    </a:lnTo>
                    <a:lnTo>
                      <a:pt x="1209" y="828"/>
                    </a:lnTo>
                    <a:lnTo>
                      <a:pt x="1209" y="828"/>
                    </a:lnTo>
                    <a:lnTo>
                      <a:pt x="1215" y="828"/>
                    </a:lnTo>
                    <a:lnTo>
                      <a:pt x="1215" y="828"/>
                    </a:lnTo>
                    <a:lnTo>
                      <a:pt x="1221" y="828"/>
                    </a:lnTo>
                    <a:lnTo>
                      <a:pt x="1221" y="828"/>
                    </a:lnTo>
                    <a:lnTo>
                      <a:pt x="1227" y="828"/>
                    </a:lnTo>
                    <a:lnTo>
                      <a:pt x="1235" y="826"/>
                    </a:lnTo>
                    <a:lnTo>
                      <a:pt x="1231" y="823"/>
                    </a:lnTo>
                    <a:lnTo>
                      <a:pt x="1231" y="832"/>
                    </a:lnTo>
                    <a:lnTo>
                      <a:pt x="1233" y="840"/>
                    </a:lnTo>
                    <a:lnTo>
                      <a:pt x="1236" y="847"/>
                    </a:lnTo>
                    <a:lnTo>
                      <a:pt x="1236" y="847"/>
                    </a:lnTo>
                    <a:lnTo>
                      <a:pt x="1239" y="853"/>
                    </a:lnTo>
                    <a:lnTo>
                      <a:pt x="1242" y="856"/>
                    </a:lnTo>
                    <a:lnTo>
                      <a:pt x="1241" y="854"/>
                    </a:lnTo>
                    <a:lnTo>
                      <a:pt x="1241" y="860"/>
                    </a:lnTo>
                    <a:lnTo>
                      <a:pt x="1241" y="860"/>
                    </a:lnTo>
                    <a:lnTo>
                      <a:pt x="1239" y="865"/>
                    </a:lnTo>
                    <a:lnTo>
                      <a:pt x="1240" y="865"/>
                    </a:lnTo>
                    <a:lnTo>
                      <a:pt x="1236" y="870"/>
                    </a:lnTo>
                    <a:lnTo>
                      <a:pt x="1236" y="870"/>
                    </a:lnTo>
                    <a:lnTo>
                      <a:pt x="1233" y="875"/>
                    </a:lnTo>
                    <a:lnTo>
                      <a:pt x="1233" y="875"/>
                    </a:lnTo>
                    <a:lnTo>
                      <a:pt x="1228" y="882"/>
                    </a:lnTo>
                    <a:lnTo>
                      <a:pt x="1228" y="882"/>
                    </a:lnTo>
                    <a:lnTo>
                      <a:pt x="1223" y="887"/>
                    </a:lnTo>
                    <a:lnTo>
                      <a:pt x="1215" y="899"/>
                    </a:lnTo>
                    <a:lnTo>
                      <a:pt x="1209" y="906"/>
                    </a:lnTo>
                    <a:lnTo>
                      <a:pt x="1209" y="907"/>
                    </a:lnTo>
                    <a:lnTo>
                      <a:pt x="1206" y="915"/>
                    </a:lnTo>
                    <a:lnTo>
                      <a:pt x="1203" y="922"/>
                    </a:lnTo>
                    <a:lnTo>
                      <a:pt x="1201" y="932"/>
                    </a:lnTo>
                    <a:lnTo>
                      <a:pt x="1199" y="941"/>
                    </a:lnTo>
                    <a:lnTo>
                      <a:pt x="1199" y="942"/>
                    </a:lnTo>
                    <a:lnTo>
                      <a:pt x="1201" y="952"/>
                    </a:lnTo>
                    <a:lnTo>
                      <a:pt x="1201" y="952"/>
                    </a:lnTo>
                    <a:lnTo>
                      <a:pt x="1203" y="964"/>
                    </a:lnTo>
                    <a:lnTo>
                      <a:pt x="1203" y="965"/>
                    </a:lnTo>
                    <a:lnTo>
                      <a:pt x="1207" y="978"/>
                    </a:lnTo>
                    <a:lnTo>
                      <a:pt x="1209" y="973"/>
                    </a:lnTo>
                    <a:lnTo>
                      <a:pt x="1206" y="974"/>
                    </a:lnTo>
                    <a:lnTo>
                      <a:pt x="1203" y="975"/>
                    </a:lnTo>
                    <a:lnTo>
                      <a:pt x="1207" y="976"/>
                    </a:lnTo>
                    <a:lnTo>
                      <a:pt x="1171" y="928"/>
                    </a:lnTo>
                    <a:lnTo>
                      <a:pt x="1171" y="928"/>
                    </a:lnTo>
                    <a:lnTo>
                      <a:pt x="1168" y="918"/>
                    </a:lnTo>
                    <a:lnTo>
                      <a:pt x="1163" y="908"/>
                    </a:lnTo>
                    <a:lnTo>
                      <a:pt x="1163" y="908"/>
                    </a:lnTo>
                    <a:lnTo>
                      <a:pt x="1159" y="897"/>
                    </a:lnTo>
                    <a:lnTo>
                      <a:pt x="1154" y="884"/>
                    </a:lnTo>
                    <a:lnTo>
                      <a:pt x="1154" y="884"/>
                    </a:lnTo>
                    <a:lnTo>
                      <a:pt x="1149" y="870"/>
                    </a:lnTo>
                    <a:lnTo>
                      <a:pt x="1144" y="856"/>
                    </a:lnTo>
                    <a:lnTo>
                      <a:pt x="1132" y="825"/>
                    </a:lnTo>
                    <a:lnTo>
                      <a:pt x="1121" y="792"/>
                    </a:lnTo>
                    <a:lnTo>
                      <a:pt x="1108" y="758"/>
                    </a:lnTo>
                    <a:lnTo>
                      <a:pt x="1107" y="758"/>
                    </a:lnTo>
                    <a:lnTo>
                      <a:pt x="1093" y="723"/>
                    </a:lnTo>
                    <a:lnTo>
                      <a:pt x="1079" y="691"/>
                    </a:lnTo>
                    <a:lnTo>
                      <a:pt x="1063" y="658"/>
                    </a:lnTo>
                    <a:lnTo>
                      <a:pt x="1054" y="642"/>
                    </a:lnTo>
                    <a:lnTo>
                      <a:pt x="1054" y="641"/>
                    </a:lnTo>
                    <a:lnTo>
                      <a:pt x="1045" y="627"/>
                    </a:lnTo>
                    <a:lnTo>
                      <a:pt x="1035" y="613"/>
                    </a:lnTo>
                    <a:lnTo>
                      <a:pt x="1026" y="599"/>
                    </a:lnTo>
                    <a:lnTo>
                      <a:pt x="1025" y="599"/>
                    </a:lnTo>
                    <a:lnTo>
                      <a:pt x="1015" y="588"/>
                    </a:lnTo>
                    <a:lnTo>
                      <a:pt x="1015" y="587"/>
                    </a:lnTo>
                    <a:lnTo>
                      <a:pt x="1004" y="575"/>
                    </a:lnTo>
                    <a:lnTo>
                      <a:pt x="994" y="567"/>
                    </a:lnTo>
                    <a:lnTo>
                      <a:pt x="993" y="565"/>
                    </a:lnTo>
                    <a:lnTo>
                      <a:pt x="982" y="556"/>
                    </a:lnTo>
                    <a:lnTo>
                      <a:pt x="970" y="550"/>
                    </a:lnTo>
                    <a:lnTo>
                      <a:pt x="970" y="550"/>
                    </a:lnTo>
                    <a:lnTo>
                      <a:pt x="958" y="544"/>
                    </a:lnTo>
                    <a:lnTo>
                      <a:pt x="958" y="544"/>
                    </a:lnTo>
                    <a:lnTo>
                      <a:pt x="945" y="539"/>
                    </a:lnTo>
                    <a:lnTo>
                      <a:pt x="944" y="539"/>
                    </a:lnTo>
                    <a:lnTo>
                      <a:pt x="931" y="536"/>
                    </a:lnTo>
                    <a:lnTo>
                      <a:pt x="931" y="536"/>
                    </a:lnTo>
                    <a:lnTo>
                      <a:pt x="917" y="536"/>
                    </a:lnTo>
                    <a:lnTo>
                      <a:pt x="903" y="536"/>
                    </a:lnTo>
                    <a:lnTo>
                      <a:pt x="906" y="540"/>
                    </a:lnTo>
                    <a:lnTo>
                      <a:pt x="908" y="527"/>
                    </a:lnTo>
                    <a:lnTo>
                      <a:pt x="910" y="513"/>
                    </a:lnTo>
                    <a:lnTo>
                      <a:pt x="915" y="486"/>
                    </a:lnTo>
                    <a:lnTo>
                      <a:pt x="918" y="458"/>
                    </a:lnTo>
                    <a:lnTo>
                      <a:pt x="920" y="444"/>
                    </a:lnTo>
                    <a:lnTo>
                      <a:pt x="920" y="444"/>
                    </a:lnTo>
                    <a:lnTo>
                      <a:pt x="921" y="431"/>
                    </a:lnTo>
                    <a:lnTo>
                      <a:pt x="920" y="419"/>
                    </a:lnTo>
                    <a:lnTo>
                      <a:pt x="920" y="419"/>
                    </a:lnTo>
                    <a:lnTo>
                      <a:pt x="917" y="407"/>
                    </a:lnTo>
                    <a:lnTo>
                      <a:pt x="913" y="396"/>
                    </a:lnTo>
                    <a:lnTo>
                      <a:pt x="913" y="396"/>
                    </a:lnTo>
                    <a:lnTo>
                      <a:pt x="911" y="391"/>
                    </a:lnTo>
                    <a:lnTo>
                      <a:pt x="907" y="387"/>
                    </a:lnTo>
                    <a:lnTo>
                      <a:pt x="907" y="386"/>
                    </a:lnTo>
                    <a:lnTo>
                      <a:pt x="903" y="382"/>
                    </a:lnTo>
                    <a:lnTo>
                      <a:pt x="898" y="378"/>
                    </a:lnTo>
                    <a:lnTo>
                      <a:pt x="893" y="376"/>
                    </a:lnTo>
                    <a:lnTo>
                      <a:pt x="892" y="376"/>
                    </a:lnTo>
                    <a:lnTo>
                      <a:pt x="887" y="372"/>
                    </a:lnTo>
                    <a:lnTo>
                      <a:pt x="887" y="372"/>
                    </a:lnTo>
                    <a:lnTo>
                      <a:pt x="879" y="369"/>
                    </a:lnTo>
                    <a:lnTo>
                      <a:pt x="873" y="368"/>
                    </a:lnTo>
                    <a:lnTo>
                      <a:pt x="872" y="368"/>
                    </a:lnTo>
                    <a:lnTo>
                      <a:pt x="864" y="367"/>
                    </a:lnTo>
                    <a:lnTo>
                      <a:pt x="855" y="365"/>
                    </a:lnTo>
                    <a:lnTo>
                      <a:pt x="858" y="370"/>
                    </a:lnTo>
                    <a:lnTo>
                      <a:pt x="860" y="364"/>
                    </a:lnTo>
                    <a:lnTo>
                      <a:pt x="859" y="365"/>
                    </a:lnTo>
                    <a:lnTo>
                      <a:pt x="863" y="360"/>
                    </a:lnTo>
                    <a:lnTo>
                      <a:pt x="863" y="362"/>
                    </a:lnTo>
                    <a:lnTo>
                      <a:pt x="874" y="353"/>
                    </a:lnTo>
                    <a:lnTo>
                      <a:pt x="870" y="336"/>
                    </a:lnTo>
                    <a:lnTo>
                      <a:pt x="870" y="336"/>
                    </a:lnTo>
                    <a:lnTo>
                      <a:pt x="865" y="322"/>
                    </a:lnTo>
                    <a:lnTo>
                      <a:pt x="856" y="308"/>
                    </a:lnTo>
                    <a:lnTo>
                      <a:pt x="856" y="308"/>
                    </a:lnTo>
                    <a:lnTo>
                      <a:pt x="849" y="296"/>
                    </a:lnTo>
                    <a:lnTo>
                      <a:pt x="840" y="283"/>
                    </a:lnTo>
                    <a:lnTo>
                      <a:pt x="830" y="270"/>
                    </a:lnTo>
                    <a:lnTo>
                      <a:pt x="830" y="270"/>
                    </a:lnTo>
                    <a:lnTo>
                      <a:pt x="821" y="260"/>
                    </a:lnTo>
                    <a:lnTo>
                      <a:pt x="821" y="260"/>
                    </a:lnTo>
                    <a:lnTo>
                      <a:pt x="813" y="250"/>
                    </a:lnTo>
                    <a:lnTo>
                      <a:pt x="813" y="250"/>
                    </a:lnTo>
                    <a:lnTo>
                      <a:pt x="799" y="224"/>
                    </a:lnTo>
                    <a:lnTo>
                      <a:pt x="786" y="197"/>
                    </a:lnTo>
                    <a:lnTo>
                      <a:pt x="773" y="169"/>
                    </a:lnTo>
                    <a:lnTo>
                      <a:pt x="760" y="140"/>
                    </a:lnTo>
                    <a:lnTo>
                      <a:pt x="760" y="140"/>
                    </a:lnTo>
                    <a:lnTo>
                      <a:pt x="739" y="85"/>
                    </a:lnTo>
                    <a:lnTo>
                      <a:pt x="737" y="85"/>
                    </a:lnTo>
                    <a:lnTo>
                      <a:pt x="716" y="30"/>
                    </a:lnTo>
                    <a:lnTo>
                      <a:pt x="712" y="25"/>
                    </a:lnTo>
                    <a:lnTo>
                      <a:pt x="712" y="24"/>
                    </a:lnTo>
                    <a:lnTo>
                      <a:pt x="707" y="20"/>
                    </a:lnTo>
                    <a:lnTo>
                      <a:pt x="707" y="20"/>
                    </a:lnTo>
                    <a:lnTo>
                      <a:pt x="696" y="11"/>
                    </a:lnTo>
                    <a:lnTo>
                      <a:pt x="683" y="6"/>
                    </a:lnTo>
                    <a:lnTo>
                      <a:pt x="683" y="6"/>
                    </a:lnTo>
                    <a:lnTo>
                      <a:pt x="670" y="2"/>
                    </a:lnTo>
                    <a:lnTo>
                      <a:pt x="657" y="0"/>
                    </a:lnTo>
                    <a:lnTo>
                      <a:pt x="655" y="0"/>
                    </a:lnTo>
                    <a:lnTo>
                      <a:pt x="641" y="0"/>
                    </a:lnTo>
                    <a:lnTo>
                      <a:pt x="626" y="1"/>
                    </a:lnTo>
                    <a:lnTo>
                      <a:pt x="626" y="1"/>
                    </a:lnTo>
                    <a:lnTo>
                      <a:pt x="611" y="2"/>
                    </a:lnTo>
                    <a:lnTo>
                      <a:pt x="597" y="6"/>
                    </a:lnTo>
                    <a:lnTo>
                      <a:pt x="596" y="6"/>
                    </a:lnTo>
                    <a:lnTo>
                      <a:pt x="583" y="10"/>
                    </a:lnTo>
                    <a:lnTo>
                      <a:pt x="582" y="11"/>
                    </a:lnTo>
                    <a:lnTo>
                      <a:pt x="569" y="16"/>
                    </a:lnTo>
                    <a:lnTo>
                      <a:pt x="558" y="23"/>
                    </a:lnTo>
                    <a:lnTo>
                      <a:pt x="557" y="23"/>
                    </a:lnTo>
                    <a:lnTo>
                      <a:pt x="546" y="30"/>
                    </a:lnTo>
                    <a:lnTo>
                      <a:pt x="546" y="30"/>
                    </a:lnTo>
                    <a:lnTo>
                      <a:pt x="538" y="39"/>
                    </a:lnTo>
                    <a:lnTo>
                      <a:pt x="538" y="39"/>
                    </a:lnTo>
                    <a:lnTo>
                      <a:pt x="530" y="47"/>
                    </a:lnTo>
                    <a:lnTo>
                      <a:pt x="526" y="57"/>
                    </a:lnTo>
                    <a:lnTo>
                      <a:pt x="527" y="54"/>
                    </a:lnTo>
                    <a:lnTo>
                      <a:pt x="517" y="59"/>
                    </a:lnTo>
                    <a:lnTo>
                      <a:pt x="517" y="59"/>
                    </a:lnTo>
                    <a:lnTo>
                      <a:pt x="507" y="66"/>
                    </a:lnTo>
                    <a:lnTo>
                      <a:pt x="487" y="78"/>
                    </a:lnTo>
                    <a:lnTo>
                      <a:pt x="467" y="93"/>
                    </a:lnTo>
                    <a:lnTo>
                      <a:pt x="467" y="95"/>
                    </a:lnTo>
                    <a:lnTo>
                      <a:pt x="446" y="110"/>
                    </a:lnTo>
                    <a:lnTo>
                      <a:pt x="427" y="126"/>
                    </a:lnTo>
                    <a:lnTo>
                      <a:pt x="427" y="125"/>
                    </a:lnTo>
                    <a:lnTo>
                      <a:pt x="409" y="139"/>
                    </a:lnTo>
                    <a:lnTo>
                      <a:pt x="400" y="144"/>
                    </a:lnTo>
                    <a:lnTo>
                      <a:pt x="391" y="149"/>
                    </a:lnTo>
                    <a:lnTo>
                      <a:pt x="391" y="149"/>
                    </a:lnTo>
                    <a:lnTo>
                      <a:pt x="382" y="153"/>
                    </a:lnTo>
                    <a:lnTo>
                      <a:pt x="383" y="153"/>
                    </a:lnTo>
                    <a:lnTo>
                      <a:pt x="373" y="155"/>
                    </a:lnTo>
                    <a:lnTo>
                      <a:pt x="372" y="159"/>
                    </a:lnTo>
                    <a:lnTo>
                      <a:pt x="371" y="163"/>
                    </a:lnTo>
                    <a:lnTo>
                      <a:pt x="373" y="160"/>
                    </a:lnTo>
                    <a:lnTo>
                      <a:pt x="368" y="163"/>
                    </a:lnTo>
                    <a:lnTo>
                      <a:pt x="364" y="165"/>
                    </a:lnTo>
                    <a:lnTo>
                      <a:pt x="363" y="167"/>
                    </a:lnTo>
                    <a:lnTo>
                      <a:pt x="357" y="172"/>
                    </a:lnTo>
                    <a:lnTo>
                      <a:pt x="352" y="178"/>
                    </a:lnTo>
                    <a:lnTo>
                      <a:pt x="345" y="184"/>
                    </a:lnTo>
                    <a:lnTo>
                      <a:pt x="350" y="186"/>
                    </a:lnTo>
                    <a:lnTo>
                      <a:pt x="349" y="182"/>
                    </a:lnTo>
                    <a:lnTo>
                      <a:pt x="347" y="174"/>
                    </a:lnTo>
                    <a:lnTo>
                      <a:pt x="340" y="179"/>
                    </a:lnTo>
                    <a:lnTo>
                      <a:pt x="339" y="182"/>
                    </a:lnTo>
                    <a:lnTo>
                      <a:pt x="339" y="184"/>
                    </a:lnTo>
                    <a:lnTo>
                      <a:pt x="338" y="190"/>
                    </a:lnTo>
                    <a:lnTo>
                      <a:pt x="340" y="187"/>
                    </a:lnTo>
                    <a:lnTo>
                      <a:pt x="330" y="188"/>
                    </a:lnTo>
                    <a:lnTo>
                      <a:pt x="328" y="200"/>
                    </a:lnTo>
                    <a:lnTo>
                      <a:pt x="330" y="197"/>
                    </a:lnTo>
                    <a:lnTo>
                      <a:pt x="319" y="198"/>
                    </a:lnTo>
                    <a:lnTo>
                      <a:pt x="316" y="203"/>
                    </a:lnTo>
                    <a:lnTo>
                      <a:pt x="316" y="203"/>
                    </a:lnTo>
                    <a:lnTo>
                      <a:pt x="314" y="206"/>
                    </a:lnTo>
                    <a:lnTo>
                      <a:pt x="315" y="206"/>
                    </a:lnTo>
                    <a:lnTo>
                      <a:pt x="311" y="207"/>
                    </a:lnTo>
                    <a:lnTo>
                      <a:pt x="312" y="207"/>
                    </a:lnTo>
                    <a:lnTo>
                      <a:pt x="310" y="207"/>
                    </a:lnTo>
                    <a:lnTo>
                      <a:pt x="312" y="208"/>
                    </a:lnTo>
                    <a:lnTo>
                      <a:pt x="307" y="206"/>
                    </a:lnTo>
                    <a:lnTo>
                      <a:pt x="305" y="212"/>
                    </a:lnTo>
                    <a:lnTo>
                      <a:pt x="303" y="215"/>
                    </a:lnTo>
                    <a:lnTo>
                      <a:pt x="303" y="214"/>
                    </a:lnTo>
                    <a:lnTo>
                      <a:pt x="301" y="217"/>
                    </a:lnTo>
                    <a:lnTo>
                      <a:pt x="306" y="217"/>
                    </a:lnTo>
                    <a:lnTo>
                      <a:pt x="303" y="216"/>
                    </a:lnTo>
                    <a:lnTo>
                      <a:pt x="303" y="215"/>
                    </a:lnTo>
                    <a:lnTo>
                      <a:pt x="300" y="211"/>
                    </a:lnTo>
                    <a:lnTo>
                      <a:pt x="291" y="219"/>
                    </a:lnTo>
                    <a:lnTo>
                      <a:pt x="291" y="219"/>
                    </a:lnTo>
                    <a:lnTo>
                      <a:pt x="283" y="225"/>
                    </a:lnTo>
                    <a:lnTo>
                      <a:pt x="282" y="225"/>
                    </a:lnTo>
                    <a:lnTo>
                      <a:pt x="274" y="233"/>
                    </a:lnTo>
                    <a:lnTo>
                      <a:pt x="267" y="240"/>
                    </a:lnTo>
                    <a:lnTo>
                      <a:pt x="250" y="255"/>
                    </a:lnTo>
                    <a:lnTo>
                      <a:pt x="250" y="254"/>
                    </a:lnTo>
                    <a:lnTo>
                      <a:pt x="241" y="260"/>
                    </a:lnTo>
                    <a:lnTo>
                      <a:pt x="241" y="260"/>
                    </a:lnTo>
                    <a:lnTo>
                      <a:pt x="231" y="265"/>
                    </a:lnTo>
                    <a:lnTo>
                      <a:pt x="202" y="289"/>
                    </a:lnTo>
                    <a:lnTo>
                      <a:pt x="202" y="289"/>
                    </a:lnTo>
                    <a:lnTo>
                      <a:pt x="173" y="314"/>
                    </a:lnTo>
                    <a:lnTo>
                      <a:pt x="172" y="314"/>
                    </a:lnTo>
                    <a:lnTo>
                      <a:pt x="114" y="363"/>
                    </a:lnTo>
                    <a:lnTo>
                      <a:pt x="57" y="413"/>
                    </a:lnTo>
                    <a:lnTo>
                      <a:pt x="29" y="438"/>
                    </a:lnTo>
                    <a:lnTo>
                      <a:pt x="0" y="464"/>
                    </a:lnTo>
                    <a:lnTo>
                      <a:pt x="4" y="479"/>
                    </a:lnTo>
                    <a:lnTo>
                      <a:pt x="5" y="479"/>
                    </a:lnTo>
                    <a:lnTo>
                      <a:pt x="10" y="493"/>
                    </a:lnTo>
                    <a:lnTo>
                      <a:pt x="18" y="507"/>
                    </a:lnTo>
                    <a:lnTo>
                      <a:pt x="18" y="507"/>
                    </a:lnTo>
                    <a:lnTo>
                      <a:pt x="26" y="522"/>
                    </a:lnTo>
                    <a:lnTo>
                      <a:pt x="23" y="5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1" name="Freeform 41">
                <a:extLst>
                  <a:ext uri="{FF2B5EF4-FFF2-40B4-BE49-F238E27FC236}">
                    <a16:creationId xmlns:a16="http://schemas.microsoft.com/office/drawing/2014/main" xmlns="" id="{3A85BA21-AF47-47BD-8C5F-A62CF4112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3691"/>
                <a:ext cx="217" cy="110"/>
              </a:xfrm>
              <a:custGeom>
                <a:avLst/>
                <a:gdLst>
                  <a:gd name="T0" fmla="*/ 33 w 868"/>
                  <a:gd name="T1" fmla="*/ 382 h 439"/>
                  <a:gd name="T2" fmla="*/ 85 w 868"/>
                  <a:gd name="T3" fmla="*/ 324 h 439"/>
                  <a:gd name="T4" fmla="*/ 142 w 868"/>
                  <a:gd name="T5" fmla="*/ 271 h 439"/>
                  <a:gd name="T6" fmla="*/ 79 w 868"/>
                  <a:gd name="T7" fmla="*/ 267 h 439"/>
                  <a:gd name="T8" fmla="*/ 69 w 868"/>
                  <a:gd name="T9" fmla="*/ 270 h 439"/>
                  <a:gd name="T10" fmla="*/ 83 w 868"/>
                  <a:gd name="T11" fmla="*/ 242 h 439"/>
                  <a:gd name="T12" fmla="*/ 147 w 868"/>
                  <a:gd name="T13" fmla="*/ 205 h 439"/>
                  <a:gd name="T14" fmla="*/ 252 w 868"/>
                  <a:gd name="T15" fmla="*/ 181 h 439"/>
                  <a:gd name="T16" fmla="*/ 332 w 868"/>
                  <a:gd name="T17" fmla="*/ 98 h 439"/>
                  <a:gd name="T18" fmla="*/ 393 w 868"/>
                  <a:gd name="T19" fmla="*/ 51 h 439"/>
                  <a:gd name="T20" fmla="*/ 390 w 868"/>
                  <a:gd name="T21" fmla="*/ 92 h 439"/>
                  <a:gd name="T22" fmla="*/ 423 w 868"/>
                  <a:gd name="T23" fmla="*/ 95 h 439"/>
                  <a:gd name="T24" fmla="*/ 489 w 868"/>
                  <a:gd name="T25" fmla="*/ 56 h 439"/>
                  <a:gd name="T26" fmla="*/ 596 w 868"/>
                  <a:gd name="T27" fmla="*/ 14 h 439"/>
                  <a:gd name="T28" fmla="*/ 713 w 868"/>
                  <a:gd name="T29" fmla="*/ 10 h 439"/>
                  <a:gd name="T30" fmla="*/ 814 w 868"/>
                  <a:gd name="T31" fmla="*/ 53 h 439"/>
                  <a:gd name="T32" fmla="*/ 819 w 868"/>
                  <a:gd name="T33" fmla="*/ 84 h 439"/>
                  <a:gd name="T34" fmla="*/ 773 w 868"/>
                  <a:gd name="T35" fmla="*/ 106 h 439"/>
                  <a:gd name="T36" fmla="*/ 821 w 868"/>
                  <a:gd name="T37" fmla="*/ 146 h 439"/>
                  <a:gd name="T38" fmla="*/ 854 w 868"/>
                  <a:gd name="T39" fmla="*/ 223 h 439"/>
                  <a:gd name="T40" fmla="*/ 852 w 868"/>
                  <a:gd name="T41" fmla="*/ 259 h 439"/>
                  <a:gd name="T42" fmla="*/ 832 w 868"/>
                  <a:gd name="T43" fmla="*/ 289 h 439"/>
                  <a:gd name="T44" fmla="*/ 813 w 868"/>
                  <a:gd name="T45" fmla="*/ 321 h 439"/>
                  <a:gd name="T46" fmla="*/ 816 w 868"/>
                  <a:gd name="T47" fmla="*/ 346 h 439"/>
                  <a:gd name="T48" fmla="*/ 787 w 868"/>
                  <a:gd name="T49" fmla="*/ 327 h 439"/>
                  <a:gd name="T50" fmla="*/ 713 w 868"/>
                  <a:gd name="T51" fmla="*/ 295 h 439"/>
                  <a:gd name="T52" fmla="*/ 728 w 868"/>
                  <a:gd name="T53" fmla="*/ 321 h 439"/>
                  <a:gd name="T54" fmla="*/ 754 w 868"/>
                  <a:gd name="T55" fmla="*/ 383 h 439"/>
                  <a:gd name="T56" fmla="*/ 758 w 868"/>
                  <a:gd name="T57" fmla="*/ 373 h 439"/>
                  <a:gd name="T58" fmla="*/ 724 w 868"/>
                  <a:gd name="T59" fmla="*/ 308 h 439"/>
                  <a:gd name="T60" fmla="*/ 713 w 868"/>
                  <a:gd name="T61" fmla="*/ 301 h 439"/>
                  <a:gd name="T62" fmla="*/ 772 w 868"/>
                  <a:gd name="T63" fmla="*/ 323 h 439"/>
                  <a:gd name="T64" fmla="*/ 811 w 868"/>
                  <a:gd name="T65" fmla="*/ 351 h 439"/>
                  <a:gd name="T66" fmla="*/ 819 w 868"/>
                  <a:gd name="T67" fmla="*/ 320 h 439"/>
                  <a:gd name="T68" fmla="*/ 835 w 868"/>
                  <a:gd name="T69" fmla="*/ 292 h 439"/>
                  <a:gd name="T70" fmla="*/ 847 w 868"/>
                  <a:gd name="T71" fmla="*/ 266 h 439"/>
                  <a:gd name="T72" fmla="*/ 861 w 868"/>
                  <a:gd name="T73" fmla="*/ 222 h 439"/>
                  <a:gd name="T74" fmla="*/ 833 w 868"/>
                  <a:gd name="T75" fmla="*/ 152 h 439"/>
                  <a:gd name="T76" fmla="*/ 777 w 868"/>
                  <a:gd name="T77" fmla="*/ 101 h 439"/>
                  <a:gd name="T78" fmla="*/ 778 w 868"/>
                  <a:gd name="T79" fmla="*/ 91 h 439"/>
                  <a:gd name="T80" fmla="*/ 824 w 868"/>
                  <a:gd name="T81" fmla="*/ 63 h 439"/>
                  <a:gd name="T82" fmla="*/ 754 w 868"/>
                  <a:gd name="T83" fmla="*/ 15 h 439"/>
                  <a:gd name="T84" fmla="*/ 634 w 868"/>
                  <a:gd name="T85" fmla="*/ 1 h 439"/>
                  <a:gd name="T86" fmla="*/ 489 w 868"/>
                  <a:gd name="T87" fmla="*/ 48 h 439"/>
                  <a:gd name="T88" fmla="*/ 437 w 868"/>
                  <a:gd name="T89" fmla="*/ 81 h 439"/>
                  <a:gd name="T90" fmla="*/ 387 w 868"/>
                  <a:gd name="T91" fmla="*/ 106 h 439"/>
                  <a:gd name="T92" fmla="*/ 401 w 868"/>
                  <a:gd name="T93" fmla="*/ 42 h 439"/>
                  <a:gd name="T94" fmla="*/ 348 w 868"/>
                  <a:gd name="T95" fmla="*/ 72 h 439"/>
                  <a:gd name="T96" fmla="*/ 258 w 868"/>
                  <a:gd name="T97" fmla="*/ 175 h 439"/>
                  <a:gd name="T98" fmla="*/ 177 w 868"/>
                  <a:gd name="T99" fmla="*/ 189 h 439"/>
                  <a:gd name="T100" fmla="*/ 88 w 868"/>
                  <a:gd name="T101" fmla="*/ 229 h 439"/>
                  <a:gd name="T102" fmla="*/ 64 w 868"/>
                  <a:gd name="T103" fmla="*/ 265 h 439"/>
                  <a:gd name="T104" fmla="*/ 79 w 868"/>
                  <a:gd name="T105" fmla="*/ 273 h 439"/>
                  <a:gd name="T106" fmla="*/ 139 w 868"/>
                  <a:gd name="T107" fmla="*/ 263 h 439"/>
                  <a:gd name="T108" fmla="*/ 81 w 868"/>
                  <a:gd name="T109" fmla="*/ 320 h 439"/>
                  <a:gd name="T110" fmla="*/ 27 w 868"/>
                  <a:gd name="T111" fmla="*/ 378 h 439"/>
                  <a:gd name="T112" fmla="*/ 7 w 868"/>
                  <a:gd name="T113" fmla="*/ 43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68" h="439">
                    <a:moveTo>
                      <a:pt x="7" y="439"/>
                    </a:moveTo>
                    <a:lnTo>
                      <a:pt x="8" y="430"/>
                    </a:lnTo>
                    <a:lnTo>
                      <a:pt x="8" y="430"/>
                    </a:lnTo>
                    <a:lnTo>
                      <a:pt x="12" y="421"/>
                    </a:lnTo>
                    <a:lnTo>
                      <a:pt x="12" y="421"/>
                    </a:lnTo>
                    <a:lnTo>
                      <a:pt x="15" y="411"/>
                    </a:lnTo>
                    <a:lnTo>
                      <a:pt x="22" y="401"/>
                    </a:lnTo>
                    <a:lnTo>
                      <a:pt x="22" y="401"/>
                    </a:lnTo>
                    <a:lnTo>
                      <a:pt x="33" y="382"/>
                    </a:lnTo>
                    <a:lnTo>
                      <a:pt x="38" y="373"/>
                    </a:lnTo>
                    <a:lnTo>
                      <a:pt x="43" y="366"/>
                    </a:lnTo>
                    <a:lnTo>
                      <a:pt x="47" y="361"/>
                    </a:lnTo>
                    <a:lnTo>
                      <a:pt x="48" y="358"/>
                    </a:lnTo>
                    <a:lnTo>
                      <a:pt x="48" y="358"/>
                    </a:lnTo>
                    <a:lnTo>
                      <a:pt x="60" y="348"/>
                    </a:lnTo>
                    <a:lnTo>
                      <a:pt x="71" y="337"/>
                    </a:lnTo>
                    <a:lnTo>
                      <a:pt x="71" y="337"/>
                    </a:lnTo>
                    <a:lnTo>
                      <a:pt x="85" y="324"/>
                    </a:lnTo>
                    <a:lnTo>
                      <a:pt x="85" y="324"/>
                    </a:lnTo>
                    <a:lnTo>
                      <a:pt x="100" y="311"/>
                    </a:lnTo>
                    <a:lnTo>
                      <a:pt x="114" y="299"/>
                    </a:lnTo>
                    <a:lnTo>
                      <a:pt x="127" y="287"/>
                    </a:lnTo>
                    <a:lnTo>
                      <a:pt x="133" y="281"/>
                    </a:lnTo>
                    <a:lnTo>
                      <a:pt x="138" y="276"/>
                    </a:lnTo>
                    <a:lnTo>
                      <a:pt x="138" y="276"/>
                    </a:lnTo>
                    <a:lnTo>
                      <a:pt x="142" y="271"/>
                    </a:lnTo>
                    <a:lnTo>
                      <a:pt x="142" y="271"/>
                    </a:lnTo>
                    <a:lnTo>
                      <a:pt x="148" y="262"/>
                    </a:lnTo>
                    <a:lnTo>
                      <a:pt x="134" y="262"/>
                    </a:lnTo>
                    <a:lnTo>
                      <a:pt x="133" y="262"/>
                    </a:lnTo>
                    <a:lnTo>
                      <a:pt x="123" y="263"/>
                    </a:lnTo>
                    <a:lnTo>
                      <a:pt x="112" y="263"/>
                    </a:lnTo>
                    <a:lnTo>
                      <a:pt x="99" y="265"/>
                    </a:lnTo>
                    <a:lnTo>
                      <a:pt x="88" y="266"/>
                    </a:lnTo>
                    <a:lnTo>
                      <a:pt x="89" y="266"/>
                    </a:lnTo>
                    <a:lnTo>
                      <a:pt x="79" y="267"/>
                    </a:lnTo>
                    <a:lnTo>
                      <a:pt x="77" y="267"/>
                    </a:lnTo>
                    <a:lnTo>
                      <a:pt x="74" y="267"/>
                    </a:lnTo>
                    <a:lnTo>
                      <a:pt x="74" y="267"/>
                    </a:lnTo>
                    <a:lnTo>
                      <a:pt x="70" y="267"/>
                    </a:lnTo>
                    <a:lnTo>
                      <a:pt x="71" y="267"/>
                    </a:lnTo>
                    <a:lnTo>
                      <a:pt x="67" y="267"/>
                    </a:lnTo>
                    <a:lnTo>
                      <a:pt x="69" y="267"/>
                    </a:lnTo>
                    <a:lnTo>
                      <a:pt x="66" y="266"/>
                    </a:lnTo>
                    <a:lnTo>
                      <a:pt x="69" y="270"/>
                    </a:lnTo>
                    <a:lnTo>
                      <a:pt x="70" y="265"/>
                    </a:lnTo>
                    <a:lnTo>
                      <a:pt x="70" y="266"/>
                    </a:lnTo>
                    <a:lnTo>
                      <a:pt x="71" y="259"/>
                    </a:lnTo>
                    <a:lnTo>
                      <a:pt x="70" y="261"/>
                    </a:lnTo>
                    <a:lnTo>
                      <a:pt x="72" y="256"/>
                    </a:lnTo>
                    <a:lnTo>
                      <a:pt x="75" y="251"/>
                    </a:lnTo>
                    <a:lnTo>
                      <a:pt x="74" y="252"/>
                    </a:lnTo>
                    <a:lnTo>
                      <a:pt x="77" y="247"/>
                    </a:lnTo>
                    <a:lnTo>
                      <a:pt x="83" y="242"/>
                    </a:lnTo>
                    <a:lnTo>
                      <a:pt x="83" y="242"/>
                    </a:lnTo>
                    <a:lnTo>
                      <a:pt x="91" y="234"/>
                    </a:lnTo>
                    <a:lnTo>
                      <a:pt x="91" y="234"/>
                    </a:lnTo>
                    <a:lnTo>
                      <a:pt x="103" y="227"/>
                    </a:lnTo>
                    <a:lnTo>
                      <a:pt x="103" y="227"/>
                    </a:lnTo>
                    <a:lnTo>
                      <a:pt x="117" y="218"/>
                    </a:lnTo>
                    <a:lnTo>
                      <a:pt x="132" y="211"/>
                    </a:lnTo>
                    <a:lnTo>
                      <a:pt x="147" y="205"/>
                    </a:lnTo>
                    <a:lnTo>
                      <a:pt x="147" y="205"/>
                    </a:lnTo>
                    <a:lnTo>
                      <a:pt x="163" y="200"/>
                    </a:lnTo>
                    <a:lnTo>
                      <a:pt x="180" y="195"/>
                    </a:lnTo>
                    <a:lnTo>
                      <a:pt x="196" y="191"/>
                    </a:lnTo>
                    <a:lnTo>
                      <a:pt x="212" y="187"/>
                    </a:lnTo>
                    <a:lnTo>
                      <a:pt x="212" y="187"/>
                    </a:lnTo>
                    <a:lnTo>
                      <a:pt x="227" y="184"/>
                    </a:lnTo>
                    <a:lnTo>
                      <a:pt x="241" y="182"/>
                    </a:lnTo>
                    <a:lnTo>
                      <a:pt x="252" y="181"/>
                    </a:lnTo>
                    <a:lnTo>
                      <a:pt x="252" y="181"/>
                    </a:lnTo>
                    <a:lnTo>
                      <a:pt x="263" y="180"/>
                    </a:lnTo>
                    <a:lnTo>
                      <a:pt x="270" y="171"/>
                    </a:lnTo>
                    <a:lnTo>
                      <a:pt x="277" y="161"/>
                    </a:lnTo>
                    <a:lnTo>
                      <a:pt x="285" y="152"/>
                    </a:lnTo>
                    <a:lnTo>
                      <a:pt x="285" y="152"/>
                    </a:lnTo>
                    <a:lnTo>
                      <a:pt x="293" y="141"/>
                    </a:lnTo>
                    <a:lnTo>
                      <a:pt x="312" y="119"/>
                    </a:lnTo>
                    <a:lnTo>
                      <a:pt x="312" y="119"/>
                    </a:lnTo>
                    <a:lnTo>
                      <a:pt x="332" y="98"/>
                    </a:lnTo>
                    <a:lnTo>
                      <a:pt x="352" y="77"/>
                    </a:lnTo>
                    <a:lnTo>
                      <a:pt x="352" y="77"/>
                    </a:lnTo>
                    <a:lnTo>
                      <a:pt x="362" y="68"/>
                    </a:lnTo>
                    <a:lnTo>
                      <a:pt x="362" y="68"/>
                    </a:lnTo>
                    <a:lnTo>
                      <a:pt x="374" y="61"/>
                    </a:lnTo>
                    <a:lnTo>
                      <a:pt x="384" y="55"/>
                    </a:lnTo>
                    <a:lnTo>
                      <a:pt x="382" y="55"/>
                    </a:lnTo>
                    <a:lnTo>
                      <a:pt x="393" y="51"/>
                    </a:lnTo>
                    <a:lnTo>
                      <a:pt x="393" y="51"/>
                    </a:lnTo>
                    <a:lnTo>
                      <a:pt x="403" y="48"/>
                    </a:lnTo>
                    <a:lnTo>
                      <a:pt x="401" y="48"/>
                    </a:lnTo>
                    <a:lnTo>
                      <a:pt x="411" y="47"/>
                    </a:lnTo>
                    <a:lnTo>
                      <a:pt x="409" y="46"/>
                    </a:lnTo>
                    <a:lnTo>
                      <a:pt x="414" y="52"/>
                    </a:lnTo>
                    <a:lnTo>
                      <a:pt x="413" y="48"/>
                    </a:lnTo>
                    <a:lnTo>
                      <a:pt x="405" y="62"/>
                    </a:lnTo>
                    <a:lnTo>
                      <a:pt x="398" y="77"/>
                    </a:lnTo>
                    <a:lnTo>
                      <a:pt x="390" y="92"/>
                    </a:lnTo>
                    <a:lnTo>
                      <a:pt x="390" y="92"/>
                    </a:lnTo>
                    <a:lnTo>
                      <a:pt x="386" y="100"/>
                    </a:lnTo>
                    <a:lnTo>
                      <a:pt x="384" y="113"/>
                    </a:lnTo>
                    <a:lnTo>
                      <a:pt x="391" y="113"/>
                    </a:lnTo>
                    <a:lnTo>
                      <a:pt x="396" y="110"/>
                    </a:lnTo>
                    <a:lnTo>
                      <a:pt x="408" y="104"/>
                    </a:lnTo>
                    <a:lnTo>
                      <a:pt x="415" y="100"/>
                    </a:lnTo>
                    <a:lnTo>
                      <a:pt x="415" y="100"/>
                    </a:lnTo>
                    <a:lnTo>
                      <a:pt x="423" y="95"/>
                    </a:lnTo>
                    <a:lnTo>
                      <a:pt x="423" y="95"/>
                    </a:lnTo>
                    <a:lnTo>
                      <a:pt x="439" y="86"/>
                    </a:lnTo>
                    <a:lnTo>
                      <a:pt x="441" y="86"/>
                    </a:lnTo>
                    <a:lnTo>
                      <a:pt x="457" y="76"/>
                    </a:lnTo>
                    <a:lnTo>
                      <a:pt x="465" y="71"/>
                    </a:lnTo>
                    <a:lnTo>
                      <a:pt x="472" y="66"/>
                    </a:lnTo>
                    <a:lnTo>
                      <a:pt x="479" y="62"/>
                    </a:lnTo>
                    <a:lnTo>
                      <a:pt x="484" y="58"/>
                    </a:lnTo>
                    <a:lnTo>
                      <a:pt x="489" y="56"/>
                    </a:lnTo>
                    <a:lnTo>
                      <a:pt x="489" y="56"/>
                    </a:lnTo>
                    <a:lnTo>
                      <a:pt x="491" y="55"/>
                    </a:lnTo>
                    <a:lnTo>
                      <a:pt x="514" y="43"/>
                    </a:lnTo>
                    <a:lnTo>
                      <a:pt x="535" y="34"/>
                    </a:lnTo>
                    <a:lnTo>
                      <a:pt x="534" y="36"/>
                    </a:lnTo>
                    <a:lnTo>
                      <a:pt x="556" y="27"/>
                    </a:lnTo>
                    <a:lnTo>
                      <a:pt x="576" y="20"/>
                    </a:lnTo>
                    <a:lnTo>
                      <a:pt x="596" y="14"/>
                    </a:lnTo>
                    <a:lnTo>
                      <a:pt x="596" y="14"/>
                    </a:lnTo>
                    <a:lnTo>
                      <a:pt x="616" y="10"/>
                    </a:lnTo>
                    <a:lnTo>
                      <a:pt x="635" y="8"/>
                    </a:lnTo>
                    <a:lnTo>
                      <a:pt x="654" y="6"/>
                    </a:lnTo>
                    <a:lnTo>
                      <a:pt x="654" y="6"/>
                    </a:lnTo>
                    <a:lnTo>
                      <a:pt x="673" y="6"/>
                    </a:lnTo>
                    <a:lnTo>
                      <a:pt x="673" y="6"/>
                    </a:lnTo>
                    <a:lnTo>
                      <a:pt x="692" y="8"/>
                    </a:lnTo>
                    <a:lnTo>
                      <a:pt x="713" y="10"/>
                    </a:lnTo>
                    <a:lnTo>
                      <a:pt x="713" y="10"/>
                    </a:lnTo>
                    <a:lnTo>
                      <a:pt x="732" y="15"/>
                    </a:lnTo>
                    <a:lnTo>
                      <a:pt x="752" y="22"/>
                    </a:lnTo>
                    <a:lnTo>
                      <a:pt x="752" y="22"/>
                    </a:lnTo>
                    <a:lnTo>
                      <a:pt x="772" y="30"/>
                    </a:lnTo>
                    <a:lnTo>
                      <a:pt x="772" y="29"/>
                    </a:lnTo>
                    <a:lnTo>
                      <a:pt x="794" y="39"/>
                    </a:lnTo>
                    <a:lnTo>
                      <a:pt x="815" y="51"/>
                    </a:lnTo>
                    <a:lnTo>
                      <a:pt x="814" y="48"/>
                    </a:lnTo>
                    <a:lnTo>
                      <a:pt x="814" y="53"/>
                    </a:lnTo>
                    <a:lnTo>
                      <a:pt x="815" y="58"/>
                    </a:lnTo>
                    <a:lnTo>
                      <a:pt x="819" y="66"/>
                    </a:lnTo>
                    <a:lnTo>
                      <a:pt x="823" y="75"/>
                    </a:lnTo>
                    <a:lnTo>
                      <a:pt x="821" y="75"/>
                    </a:lnTo>
                    <a:lnTo>
                      <a:pt x="824" y="80"/>
                    </a:lnTo>
                    <a:lnTo>
                      <a:pt x="825" y="86"/>
                    </a:lnTo>
                    <a:lnTo>
                      <a:pt x="828" y="82"/>
                    </a:lnTo>
                    <a:lnTo>
                      <a:pt x="819" y="84"/>
                    </a:lnTo>
                    <a:lnTo>
                      <a:pt x="819" y="84"/>
                    </a:lnTo>
                    <a:lnTo>
                      <a:pt x="810" y="84"/>
                    </a:lnTo>
                    <a:lnTo>
                      <a:pt x="795" y="84"/>
                    </a:lnTo>
                    <a:lnTo>
                      <a:pt x="778" y="85"/>
                    </a:lnTo>
                    <a:lnTo>
                      <a:pt x="778" y="85"/>
                    </a:lnTo>
                    <a:lnTo>
                      <a:pt x="770" y="86"/>
                    </a:lnTo>
                    <a:lnTo>
                      <a:pt x="770" y="86"/>
                    </a:lnTo>
                    <a:lnTo>
                      <a:pt x="759" y="89"/>
                    </a:lnTo>
                    <a:lnTo>
                      <a:pt x="758" y="99"/>
                    </a:lnTo>
                    <a:lnTo>
                      <a:pt x="773" y="106"/>
                    </a:lnTo>
                    <a:lnTo>
                      <a:pt x="773" y="106"/>
                    </a:lnTo>
                    <a:lnTo>
                      <a:pt x="785" y="115"/>
                    </a:lnTo>
                    <a:lnTo>
                      <a:pt x="796" y="123"/>
                    </a:lnTo>
                    <a:lnTo>
                      <a:pt x="796" y="122"/>
                    </a:lnTo>
                    <a:lnTo>
                      <a:pt x="805" y="129"/>
                    </a:lnTo>
                    <a:lnTo>
                      <a:pt x="805" y="129"/>
                    </a:lnTo>
                    <a:lnTo>
                      <a:pt x="814" y="138"/>
                    </a:lnTo>
                    <a:lnTo>
                      <a:pt x="821" y="147"/>
                    </a:lnTo>
                    <a:lnTo>
                      <a:pt x="821" y="146"/>
                    </a:lnTo>
                    <a:lnTo>
                      <a:pt x="828" y="156"/>
                    </a:lnTo>
                    <a:lnTo>
                      <a:pt x="834" y="165"/>
                    </a:lnTo>
                    <a:lnTo>
                      <a:pt x="834" y="165"/>
                    </a:lnTo>
                    <a:lnTo>
                      <a:pt x="839" y="175"/>
                    </a:lnTo>
                    <a:lnTo>
                      <a:pt x="844" y="186"/>
                    </a:lnTo>
                    <a:lnTo>
                      <a:pt x="844" y="185"/>
                    </a:lnTo>
                    <a:lnTo>
                      <a:pt x="848" y="198"/>
                    </a:lnTo>
                    <a:lnTo>
                      <a:pt x="851" y="209"/>
                    </a:lnTo>
                    <a:lnTo>
                      <a:pt x="854" y="223"/>
                    </a:lnTo>
                    <a:lnTo>
                      <a:pt x="854" y="223"/>
                    </a:lnTo>
                    <a:lnTo>
                      <a:pt x="857" y="237"/>
                    </a:lnTo>
                    <a:lnTo>
                      <a:pt x="859" y="252"/>
                    </a:lnTo>
                    <a:lnTo>
                      <a:pt x="861" y="268"/>
                    </a:lnTo>
                    <a:lnTo>
                      <a:pt x="866" y="266"/>
                    </a:lnTo>
                    <a:lnTo>
                      <a:pt x="862" y="263"/>
                    </a:lnTo>
                    <a:lnTo>
                      <a:pt x="859" y="263"/>
                    </a:lnTo>
                    <a:lnTo>
                      <a:pt x="856" y="261"/>
                    </a:lnTo>
                    <a:lnTo>
                      <a:pt x="852" y="259"/>
                    </a:lnTo>
                    <a:lnTo>
                      <a:pt x="845" y="259"/>
                    </a:lnTo>
                    <a:lnTo>
                      <a:pt x="842" y="270"/>
                    </a:lnTo>
                    <a:lnTo>
                      <a:pt x="840" y="276"/>
                    </a:lnTo>
                    <a:lnTo>
                      <a:pt x="840" y="276"/>
                    </a:lnTo>
                    <a:lnTo>
                      <a:pt x="838" y="281"/>
                    </a:lnTo>
                    <a:lnTo>
                      <a:pt x="838" y="281"/>
                    </a:lnTo>
                    <a:lnTo>
                      <a:pt x="835" y="285"/>
                    </a:lnTo>
                    <a:lnTo>
                      <a:pt x="835" y="285"/>
                    </a:lnTo>
                    <a:lnTo>
                      <a:pt x="832" y="289"/>
                    </a:lnTo>
                    <a:lnTo>
                      <a:pt x="833" y="289"/>
                    </a:lnTo>
                    <a:lnTo>
                      <a:pt x="828" y="291"/>
                    </a:lnTo>
                    <a:lnTo>
                      <a:pt x="828" y="291"/>
                    </a:lnTo>
                    <a:lnTo>
                      <a:pt x="823" y="294"/>
                    </a:lnTo>
                    <a:lnTo>
                      <a:pt x="814" y="297"/>
                    </a:lnTo>
                    <a:lnTo>
                      <a:pt x="813" y="308"/>
                    </a:lnTo>
                    <a:lnTo>
                      <a:pt x="813" y="315"/>
                    </a:lnTo>
                    <a:lnTo>
                      <a:pt x="813" y="321"/>
                    </a:lnTo>
                    <a:lnTo>
                      <a:pt x="813" y="321"/>
                    </a:lnTo>
                    <a:lnTo>
                      <a:pt x="814" y="328"/>
                    </a:lnTo>
                    <a:lnTo>
                      <a:pt x="816" y="338"/>
                    </a:lnTo>
                    <a:lnTo>
                      <a:pt x="816" y="338"/>
                    </a:lnTo>
                    <a:lnTo>
                      <a:pt x="818" y="343"/>
                    </a:lnTo>
                    <a:lnTo>
                      <a:pt x="818" y="343"/>
                    </a:lnTo>
                    <a:lnTo>
                      <a:pt x="816" y="348"/>
                    </a:lnTo>
                    <a:lnTo>
                      <a:pt x="820" y="346"/>
                    </a:lnTo>
                    <a:lnTo>
                      <a:pt x="816" y="346"/>
                    </a:lnTo>
                    <a:lnTo>
                      <a:pt x="816" y="346"/>
                    </a:lnTo>
                    <a:lnTo>
                      <a:pt x="814" y="344"/>
                    </a:lnTo>
                    <a:lnTo>
                      <a:pt x="810" y="343"/>
                    </a:lnTo>
                    <a:lnTo>
                      <a:pt x="811" y="344"/>
                    </a:lnTo>
                    <a:lnTo>
                      <a:pt x="808" y="343"/>
                    </a:lnTo>
                    <a:lnTo>
                      <a:pt x="804" y="340"/>
                    </a:lnTo>
                    <a:lnTo>
                      <a:pt x="799" y="338"/>
                    </a:lnTo>
                    <a:lnTo>
                      <a:pt x="800" y="339"/>
                    </a:lnTo>
                    <a:lnTo>
                      <a:pt x="789" y="327"/>
                    </a:lnTo>
                    <a:lnTo>
                      <a:pt x="787" y="327"/>
                    </a:lnTo>
                    <a:lnTo>
                      <a:pt x="776" y="318"/>
                    </a:lnTo>
                    <a:lnTo>
                      <a:pt x="776" y="318"/>
                    </a:lnTo>
                    <a:lnTo>
                      <a:pt x="765" y="309"/>
                    </a:lnTo>
                    <a:lnTo>
                      <a:pt x="765" y="309"/>
                    </a:lnTo>
                    <a:lnTo>
                      <a:pt x="753" y="304"/>
                    </a:lnTo>
                    <a:lnTo>
                      <a:pt x="740" y="300"/>
                    </a:lnTo>
                    <a:lnTo>
                      <a:pt x="740" y="300"/>
                    </a:lnTo>
                    <a:lnTo>
                      <a:pt x="728" y="296"/>
                    </a:lnTo>
                    <a:lnTo>
                      <a:pt x="713" y="295"/>
                    </a:lnTo>
                    <a:lnTo>
                      <a:pt x="687" y="295"/>
                    </a:lnTo>
                    <a:lnTo>
                      <a:pt x="700" y="305"/>
                    </a:lnTo>
                    <a:lnTo>
                      <a:pt x="706" y="308"/>
                    </a:lnTo>
                    <a:lnTo>
                      <a:pt x="706" y="308"/>
                    </a:lnTo>
                    <a:lnTo>
                      <a:pt x="714" y="310"/>
                    </a:lnTo>
                    <a:lnTo>
                      <a:pt x="714" y="309"/>
                    </a:lnTo>
                    <a:lnTo>
                      <a:pt x="721" y="313"/>
                    </a:lnTo>
                    <a:lnTo>
                      <a:pt x="720" y="313"/>
                    </a:lnTo>
                    <a:lnTo>
                      <a:pt x="728" y="321"/>
                    </a:lnTo>
                    <a:lnTo>
                      <a:pt x="734" y="332"/>
                    </a:lnTo>
                    <a:lnTo>
                      <a:pt x="734" y="332"/>
                    </a:lnTo>
                    <a:lnTo>
                      <a:pt x="743" y="349"/>
                    </a:lnTo>
                    <a:lnTo>
                      <a:pt x="747" y="358"/>
                    </a:lnTo>
                    <a:lnTo>
                      <a:pt x="747" y="358"/>
                    </a:lnTo>
                    <a:lnTo>
                      <a:pt x="749" y="367"/>
                    </a:lnTo>
                    <a:lnTo>
                      <a:pt x="752" y="375"/>
                    </a:lnTo>
                    <a:lnTo>
                      <a:pt x="752" y="375"/>
                    </a:lnTo>
                    <a:lnTo>
                      <a:pt x="754" y="383"/>
                    </a:lnTo>
                    <a:lnTo>
                      <a:pt x="754" y="392"/>
                    </a:lnTo>
                    <a:lnTo>
                      <a:pt x="754" y="392"/>
                    </a:lnTo>
                    <a:lnTo>
                      <a:pt x="754" y="401"/>
                    </a:lnTo>
                    <a:lnTo>
                      <a:pt x="754" y="410"/>
                    </a:lnTo>
                    <a:lnTo>
                      <a:pt x="761" y="401"/>
                    </a:lnTo>
                    <a:lnTo>
                      <a:pt x="761" y="392"/>
                    </a:lnTo>
                    <a:lnTo>
                      <a:pt x="761" y="391"/>
                    </a:lnTo>
                    <a:lnTo>
                      <a:pt x="761" y="382"/>
                    </a:lnTo>
                    <a:lnTo>
                      <a:pt x="758" y="373"/>
                    </a:lnTo>
                    <a:lnTo>
                      <a:pt x="758" y="373"/>
                    </a:lnTo>
                    <a:lnTo>
                      <a:pt x="756" y="365"/>
                    </a:lnTo>
                    <a:lnTo>
                      <a:pt x="753" y="356"/>
                    </a:lnTo>
                    <a:lnTo>
                      <a:pt x="753" y="356"/>
                    </a:lnTo>
                    <a:lnTo>
                      <a:pt x="749" y="347"/>
                    </a:lnTo>
                    <a:lnTo>
                      <a:pt x="739" y="329"/>
                    </a:lnTo>
                    <a:lnTo>
                      <a:pt x="739" y="328"/>
                    </a:lnTo>
                    <a:lnTo>
                      <a:pt x="733" y="319"/>
                    </a:lnTo>
                    <a:lnTo>
                      <a:pt x="724" y="308"/>
                    </a:lnTo>
                    <a:lnTo>
                      <a:pt x="716" y="304"/>
                    </a:lnTo>
                    <a:lnTo>
                      <a:pt x="716" y="304"/>
                    </a:lnTo>
                    <a:lnTo>
                      <a:pt x="709" y="301"/>
                    </a:lnTo>
                    <a:lnTo>
                      <a:pt x="709" y="301"/>
                    </a:lnTo>
                    <a:lnTo>
                      <a:pt x="704" y="299"/>
                    </a:lnTo>
                    <a:lnTo>
                      <a:pt x="704" y="299"/>
                    </a:lnTo>
                    <a:lnTo>
                      <a:pt x="699" y="296"/>
                    </a:lnTo>
                    <a:lnTo>
                      <a:pt x="697" y="301"/>
                    </a:lnTo>
                    <a:lnTo>
                      <a:pt x="713" y="301"/>
                    </a:lnTo>
                    <a:lnTo>
                      <a:pt x="713" y="301"/>
                    </a:lnTo>
                    <a:lnTo>
                      <a:pt x="727" y="303"/>
                    </a:lnTo>
                    <a:lnTo>
                      <a:pt x="739" y="306"/>
                    </a:lnTo>
                    <a:lnTo>
                      <a:pt x="739" y="306"/>
                    </a:lnTo>
                    <a:lnTo>
                      <a:pt x="751" y="309"/>
                    </a:lnTo>
                    <a:lnTo>
                      <a:pt x="751" y="309"/>
                    </a:lnTo>
                    <a:lnTo>
                      <a:pt x="762" y="315"/>
                    </a:lnTo>
                    <a:lnTo>
                      <a:pt x="761" y="315"/>
                    </a:lnTo>
                    <a:lnTo>
                      <a:pt x="772" y="323"/>
                    </a:lnTo>
                    <a:lnTo>
                      <a:pt x="772" y="321"/>
                    </a:lnTo>
                    <a:lnTo>
                      <a:pt x="783" y="332"/>
                    </a:lnTo>
                    <a:lnTo>
                      <a:pt x="783" y="332"/>
                    </a:lnTo>
                    <a:lnTo>
                      <a:pt x="796" y="344"/>
                    </a:lnTo>
                    <a:lnTo>
                      <a:pt x="801" y="346"/>
                    </a:lnTo>
                    <a:lnTo>
                      <a:pt x="805" y="348"/>
                    </a:lnTo>
                    <a:lnTo>
                      <a:pt x="809" y="349"/>
                    </a:lnTo>
                    <a:lnTo>
                      <a:pt x="809" y="349"/>
                    </a:lnTo>
                    <a:lnTo>
                      <a:pt x="811" y="351"/>
                    </a:lnTo>
                    <a:lnTo>
                      <a:pt x="815" y="352"/>
                    </a:lnTo>
                    <a:lnTo>
                      <a:pt x="823" y="352"/>
                    </a:lnTo>
                    <a:lnTo>
                      <a:pt x="824" y="343"/>
                    </a:lnTo>
                    <a:lnTo>
                      <a:pt x="824" y="343"/>
                    </a:lnTo>
                    <a:lnTo>
                      <a:pt x="823" y="337"/>
                    </a:lnTo>
                    <a:lnTo>
                      <a:pt x="823" y="337"/>
                    </a:lnTo>
                    <a:lnTo>
                      <a:pt x="820" y="325"/>
                    </a:lnTo>
                    <a:lnTo>
                      <a:pt x="819" y="320"/>
                    </a:lnTo>
                    <a:lnTo>
                      <a:pt x="819" y="320"/>
                    </a:lnTo>
                    <a:lnTo>
                      <a:pt x="819" y="314"/>
                    </a:lnTo>
                    <a:lnTo>
                      <a:pt x="819" y="314"/>
                    </a:lnTo>
                    <a:lnTo>
                      <a:pt x="819" y="308"/>
                    </a:lnTo>
                    <a:lnTo>
                      <a:pt x="819" y="308"/>
                    </a:lnTo>
                    <a:lnTo>
                      <a:pt x="820" y="300"/>
                    </a:lnTo>
                    <a:lnTo>
                      <a:pt x="818" y="303"/>
                    </a:lnTo>
                    <a:lnTo>
                      <a:pt x="825" y="300"/>
                    </a:lnTo>
                    <a:lnTo>
                      <a:pt x="832" y="296"/>
                    </a:lnTo>
                    <a:lnTo>
                      <a:pt x="835" y="292"/>
                    </a:lnTo>
                    <a:lnTo>
                      <a:pt x="837" y="292"/>
                    </a:lnTo>
                    <a:lnTo>
                      <a:pt x="840" y="289"/>
                    </a:lnTo>
                    <a:lnTo>
                      <a:pt x="843" y="284"/>
                    </a:lnTo>
                    <a:lnTo>
                      <a:pt x="843" y="284"/>
                    </a:lnTo>
                    <a:lnTo>
                      <a:pt x="845" y="278"/>
                    </a:lnTo>
                    <a:lnTo>
                      <a:pt x="847" y="277"/>
                    </a:lnTo>
                    <a:lnTo>
                      <a:pt x="848" y="271"/>
                    </a:lnTo>
                    <a:lnTo>
                      <a:pt x="851" y="263"/>
                    </a:lnTo>
                    <a:lnTo>
                      <a:pt x="847" y="266"/>
                    </a:lnTo>
                    <a:lnTo>
                      <a:pt x="852" y="266"/>
                    </a:lnTo>
                    <a:lnTo>
                      <a:pt x="854" y="267"/>
                    </a:lnTo>
                    <a:lnTo>
                      <a:pt x="853" y="266"/>
                    </a:lnTo>
                    <a:lnTo>
                      <a:pt x="857" y="268"/>
                    </a:lnTo>
                    <a:lnTo>
                      <a:pt x="859" y="270"/>
                    </a:lnTo>
                    <a:lnTo>
                      <a:pt x="868" y="275"/>
                    </a:lnTo>
                    <a:lnTo>
                      <a:pt x="866" y="252"/>
                    </a:lnTo>
                    <a:lnTo>
                      <a:pt x="863" y="235"/>
                    </a:lnTo>
                    <a:lnTo>
                      <a:pt x="861" y="222"/>
                    </a:lnTo>
                    <a:lnTo>
                      <a:pt x="861" y="222"/>
                    </a:lnTo>
                    <a:lnTo>
                      <a:pt x="857" y="208"/>
                    </a:lnTo>
                    <a:lnTo>
                      <a:pt x="854" y="195"/>
                    </a:lnTo>
                    <a:lnTo>
                      <a:pt x="851" y="184"/>
                    </a:lnTo>
                    <a:lnTo>
                      <a:pt x="849" y="184"/>
                    </a:lnTo>
                    <a:lnTo>
                      <a:pt x="844" y="172"/>
                    </a:lnTo>
                    <a:lnTo>
                      <a:pt x="839" y="162"/>
                    </a:lnTo>
                    <a:lnTo>
                      <a:pt x="839" y="161"/>
                    </a:lnTo>
                    <a:lnTo>
                      <a:pt x="833" y="152"/>
                    </a:lnTo>
                    <a:lnTo>
                      <a:pt x="827" y="142"/>
                    </a:lnTo>
                    <a:lnTo>
                      <a:pt x="827" y="142"/>
                    </a:lnTo>
                    <a:lnTo>
                      <a:pt x="819" y="133"/>
                    </a:lnTo>
                    <a:lnTo>
                      <a:pt x="809" y="125"/>
                    </a:lnTo>
                    <a:lnTo>
                      <a:pt x="809" y="125"/>
                    </a:lnTo>
                    <a:lnTo>
                      <a:pt x="799" y="118"/>
                    </a:lnTo>
                    <a:lnTo>
                      <a:pt x="799" y="117"/>
                    </a:lnTo>
                    <a:lnTo>
                      <a:pt x="789" y="109"/>
                    </a:lnTo>
                    <a:lnTo>
                      <a:pt x="777" y="101"/>
                    </a:lnTo>
                    <a:lnTo>
                      <a:pt x="776" y="101"/>
                    </a:lnTo>
                    <a:lnTo>
                      <a:pt x="763" y="94"/>
                    </a:lnTo>
                    <a:lnTo>
                      <a:pt x="765" y="98"/>
                    </a:lnTo>
                    <a:lnTo>
                      <a:pt x="765" y="91"/>
                    </a:lnTo>
                    <a:lnTo>
                      <a:pt x="762" y="94"/>
                    </a:lnTo>
                    <a:lnTo>
                      <a:pt x="771" y="92"/>
                    </a:lnTo>
                    <a:lnTo>
                      <a:pt x="771" y="92"/>
                    </a:lnTo>
                    <a:lnTo>
                      <a:pt x="778" y="91"/>
                    </a:lnTo>
                    <a:lnTo>
                      <a:pt x="778" y="91"/>
                    </a:lnTo>
                    <a:lnTo>
                      <a:pt x="795" y="90"/>
                    </a:lnTo>
                    <a:lnTo>
                      <a:pt x="810" y="90"/>
                    </a:lnTo>
                    <a:lnTo>
                      <a:pt x="819" y="90"/>
                    </a:lnTo>
                    <a:lnTo>
                      <a:pt x="820" y="90"/>
                    </a:lnTo>
                    <a:lnTo>
                      <a:pt x="833" y="89"/>
                    </a:lnTo>
                    <a:lnTo>
                      <a:pt x="830" y="79"/>
                    </a:lnTo>
                    <a:lnTo>
                      <a:pt x="828" y="74"/>
                    </a:lnTo>
                    <a:lnTo>
                      <a:pt x="828" y="72"/>
                    </a:lnTo>
                    <a:lnTo>
                      <a:pt x="824" y="63"/>
                    </a:lnTo>
                    <a:lnTo>
                      <a:pt x="820" y="56"/>
                    </a:lnTo>
                    <a:lnTo>
                      <a:pt x="821" y="57"/>
                    </a:lnTo>
                    <a:lnTo>
                      <a:pt x="820" y="52"/>
                    </a:lnTo>
                    <a:lnTo>
                      <a:pt x="819" y="46"/>
                    </a:lnTo>
                    <a:lnTo>
                      <a:pt x="796" y="33"/>
                    </a:lnTo>
                    <a:lnTo>
                      <a:pt x="776" y="24"/>
                    </a:lnTo>
                    <a:lnTo>
                      <a:pt x="776" y="24"/>
                    </a:lnTo>
                    <a:lnTo>
                      <a:pt x="754" y="15"/>
                    </a:lnTo>
                    <a:lnTo>
                      <a:pt x="754" y="15"/>
                    </a:lnTo>
                    <a:lnTo>
                      <a:pt x="734" y="9"/>
                    </a:lnTo>
                    <a:lnTo>
                      <a:pt x="714" y="4"/>
                    </a:lnTo>
                    <a:lnTo>
                      <a:pt x="714" y="4"/>
                    </a:lnTo>
                    <a:lnTo>
                      <a:pt x="694" y="1"/>
                    </a:lnTo>
                    <a:lnTo>
                      <a:pt x="675" y="0"/>
                    </a:lnTo>
                    <a:lnTo>
                      <a:pt x="673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34" y="1"/>
                    </a:lnTo>
                    <a:lnTo>
                      <a:pt x="615" y="4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75" y="14"/>
                    </a:lnTo>
                    <a:lnTo>
                      <a:pt x="553" y="20"/>
                    </a:lnTo>
                    <a:lnTo>
                      <a:pt x="533" y="29"/>
                    </a:lnTo>
                    <a:lnTo>
                      <a:pt x="533" y="29"/>
                    </a:lnTo>
                    <a:lnTo>
                      <a:pt x="510" y="38"/>
                    </a:lnTo>
                    <a:lnTo>
                      <a:pt x="489" y="48"/>
                    </a:lnTo>
                    <a:lnTo>
                      <a:pt x="485" y="51"/>
                    </a:lnTo>
                    <a:lnTo>
                      <a:pt x="485" y="51"/>
                    </a:lnTo>
                    <a:lnTo>
                      <a:pt x="481" y="53"/>
                    </a:lnTo>
                    <a:lnTo>
                      <a:pt x="475" y="57"/>
                    </a:lnTo>
                    <a:lnTo>
                      <a:pt x="468" y="61"/>
                    </a:lnTo>
                    <a:lnTo>
                      <a:pt x="461" y="66"/>
                    </a:lnTo>
                    <a:lnTo>
                      <a:pt x="453" y="70"/>
                    </a:lnTo>
                    <a:lnTo>
                      <a:pt x="437" y="81"/>
                    </a:lnTo>
                    <a:lnTo>
                      <a:pt x="437" y="81"/>
                    </a:lnTo>
                    <a:lnTo>
                      <a:pt x="420" y="90"/>
                    </a:lnTo>
                    <a:lnTo>
                      <a:pt x="420" y="90"/>
                    </a:lnTo>
                    <a:lnTo>
                      <a:pt x="411" y="95"/>
                    </a:lnTo>
                    <a:lnTo>
                      <a:pt x="413" y="95"/>
                    </a:lnTo>
                    <a:lnTo>
                      <a:pt x="405" y="99"/>
                    </a:lnTo>
                    <a:lnTo>
                      <a:pt x="394" y="105"/>
                    </a:lnTo>
                    <a:lnTo>
                      <a:pt x="389" y="106"/>
                    </a:lnTo>
                    <a:lnTo>
                      <a:pt x="390" y="106"/>
                    </a:lnTo>
                    <a:lnTo>
                      <a:pt x="387" y="106"/>
                    </a:lnTo>
                    <a:lnTo>
                      <a:pt x="391" y="110"/>
                    </a:lnTo>
                    <a:lnTo>
                      <a:pt x="393" y="101"/>
                    </a:lnTo>
                    <a:lnTo>
                      <a:pt x="396" y="94"/>
                    </a:lnTo>
                    <a:lnTo>
                      <a:pt x="395" y="95"/>
                    </a:lnTo>
                    <a:lnTo>
                      <a:pt x="403" y="80"/>
                    </a:lnTo>
                    <a:lnTo>
                      <a:pt x="411" y="66"/>
                    </a:lnTo>
                    <a:lnTo>
                      <a:pt x="419" y="49"/>
                    </a:lnTo>
                    <a:lnTo>
                      <a:pt x="411" y="41"/>
                    </a:lnTo>
                    <a:lnTo>
                      <a:pt x="401" y="42"/>
                    </a:lnTo>
                    <a:lnTo>
                      <a:pt x="391" y="44"/>
                    </a:lnTo>
                    <a:lnTo>
                      <a:pt x="390" y="44"/>
                    </a:lnTo>
                    <a:lnTo>
                      <a:pt x="380" y="49"/>
                    </a:lnTo>
                    <a:lnTo>
                      <a:pt x="380" y="49"/>
                    </a:lnTo>
                    <a:lnTo>
                      <a:pt x="370" y="56"/>
                    </a:lnTo>
                    <a:lnTo>
                      <a:pt x="358" y="63"/>
                    </a:lnTo>
                    <a:lnTo>
                      <a:pt x="358" y="63"/>
                    </a:lnTo>
                    <a:lnTo>
                      <a:pt x="348" y="72"/>
                    </a:lnTo>
                    <a:lnTo>
                      <a:pt x="348" y="72"/>
                    </a:lnTo>
                    <a:lnTo>
                      <a:pt x="327" y="92"/>
                    </a:lnTo>
                    <a:lnTo>
                      <a:pt x="306" y="115"/>
                    </a:lnTo>
                    <a:lnTo>
                      <a:pt x="306" y="115"/>
                    </a:lnTo>
                    <a:lnTo>
                      <a:pt x="289" y="137"/>
                    </a:lnTo>
                    <a:lnTo>
                      <a:pt x="280" y="148"/>
                    </a:lnTo>
                    <a:lnTo>
                      <a:pt x="280" y="148"/>
                    </a:lnTo>
                    <a:lnTo>
                      <a:pt x="272" y="158"/>
                    </a:lnTo>
                    <a:lnTo>
                      <a:pt x="265" y="167"/>
                    </a:lnTo>
                    <a:lnTo>
                      <a:pt x="258" y="175"/>
                    </a:lnTo>
                    <a:lnTo>
                      <a:pt x="262" y="173"/>
                    </a:lnTo>
                    <a:lnTo>
                      <a:pt x="252" y="175"/>
                    </a:lnTo>
                    <a:lnTo>
                      <a:pt x="251" y="175"/>
                    </a:lnTo>
                    <a:lnTo>
                      <a:pt x="239" y="176"/>
                    </a:lnTo>
                    <a:lnTo>
                      <a:pt x="225" y="177"/>
                    </a:lnTo>
                    <a:lnTo>
                      <a:pt x="210" y="181"/>
                    </a:lnTo>
                    <a:lnTo>
                      <a:pt x="210" y="181"/>
                    </a:lnTo>
                    <a:lnTo>
                      <a:pt x="194" y="185"/>
                    </a:lnTo>
                    <a:lnTo>
                      <a:pt x="177" y="189"/>
                    </a:lnTo>
                    <a:lnTo>
                      <a:pt x="162" y="194"/>
                    </a:lnTo>
                    <a:lnTo>
                      <a:pt x="146" y="199"/>
                    </a:lnTo>
                    <a:lnTo>
                      <a:pt x="145" y="200"/>
                    </a:lnTo>
                    <a:lnTo>
                      <a:pt x="129" y="206"/>
                    </a:lnTo>
                    <a:lnTo>
                      <a:pt x="114" y="213"/>
                    </a:lnTo>
                    <a:lnTo>
                      <a:pt x="100" y="220"/>
                    </a:lnTo>
                    <a:lnTo>
                      <a:pt x="100" y="220"/>
                    </a:lnTo>
                    <a:lnTo>
                      <a:pt x="88" y="229"/>
                    </a:lnTo>
                    <a:lnTo>
                      <a:pt x="88" y="229"/>
                    </a:lnTo>
                    <a:lnTo>
                      <a:pt x="77" y="238"/>
                    </a:lnTo>
                    <a:lnTo>
                      <a:pt x="77" y="238"/>
                    </a:lnTo>
                    <a:lnTo>
                      <a:pt x="74" y="243"/>
                    </a:lnTo>
                    <a:lnTo>
                      <a:pt x="70" y="248"/>
                    </a:lnTo>
                    <a:lnTo>
                      <a:pt x="66" y="253"/>
                    </a:lnTo>
                    <a:lnTo>
                      <a:pt x="65" y="258"/>
                    </a:lnTo>
                    <a:lnTo>
                      <a:pt x="65" y="258"/>
                    </a:lnTo>
                    <a:lnTo>
                      <a:pt x="64" y="263"/>
                    </a:lnTo>
                    <a:lnTo>
                      <a:pt x="64" y="265"/>
                    </a:lnTo>
                    <a:lnTo>
                      <a:pt x="62" y="272"/>
                    </a:lnTo>
                    <a:lnTo>
                      <a:pt x="66" y="273"/>
                    </a:lnTo>
                    <a:lnTo>
                      <a:pt x="67" y="273"/>
                    </a:lnTo>
                    <a:lnTo>
                      <a:pt x="70" y="273"/>
                    </a:lnTo>
                    <a:lnTo>
                      <a:pt x="70" y="273"/>
                    </a:lnTo>
                    <a:lnTo>
                      <a:pt x="74" y="273"/>
                    </a:lnTo>
                    <a:lnTo>
                      <a:pt x="74" y="273"/>
                    </a:lnTo>
                    <a:lnTo>
                      <a:pt x="79" y="273"/>
                    </a:lnTo>
                    <a:lnTo>
                      <a:pt x="79" y="273"/>
                    </a:lnTo>
                    <a:lnTo>
                      <a:pt x="89" y="272"/>
                    </a:lnTo>
                    <a:lnTo>
                      <a:pt x="89" y="272"/>
                    </a:lnTo>
                    <a:lnTo>
                      <a:pt x="100" y="271"/>
                    </a:lnTo>
                    <a:lnTo>
                      <a:pt x="113" y="270"/>
                    </a:lnTo>
                    <a:lnTo>
                      <a:pt x="124" y="270"/>
                    </a:lnTo>
                    <a:lnTo>
                      <a:pt x="134" y="268"/>
                    </a:lnTo>
                    <a:lnTo>
                      <a:pt x="134" y="268"/>
                    </a:lnTo>
                    <a:lnTo>
                      <a:pt x="143" y="268"/>
                    </a:lnTo>
                    <a:lnTo>
                      <a:pt x="139" y="263"/>
                    </a:lnTo>
                    <a:lnTo>
                      <a:pt x="137" y="267"/>
                    </a:lnTo>
                    <a:lnTo>
                      <a:pt x="137" y="267"/>
                    </a:lnTo>
                    <a:lnTo>
                      <a:pt x="133" y="272"/>
                    </a:lnTo>
                    <a:lnTo>
                      <a:pt x="133" y="272"/>
                    </a:lnTo>
                    <a:lnTo>
                      <a:pt x="128" y="277"/>
                    </a:lnTo>
                    <a:lnTo>
                      <a:pt x="123" y="282"/>
                    </a:lnTo>
                    <a:lnTo>
                      <a:pt x="110" y="295"/>
                    </a:lnTo>
                    <a:lnTo>
                      <a:pt x="96" y="308"/>
                    </a:lnTo>
                    <a:lnTo>
                      <a:pt x="81" y="320"/>
                    </a:lnTo>
                    <a:lnTo>
                      <a:pt x="81" y="320"/>
                    </a:lnTo>
                    <a:lnTo>
                      <a:pt x="67" y="332"/>
                    </a:lnTo>
                    <a:lnTo>
                      <a:pt x="67" y="332"/>
                    </a:lnTo>
                    <a:lnTo>
                      <a:pt x="55" y="343"/>
                    </a:lnTo>
                    <a:lnTo>
                      <a:pt x="43" y="354"/>
                    </a:lnTo>
                    <a:lnTo>
                      <a:pt x="42" y="357"/>
                    </a:lnTo>
                    <a:lnTo>
                      <a:pt x="37" y="362"/>
                    </a:lnTo>
                    <a:lnTo>
                      <a:pt x="33" y="370"/>
                    </a:lnTo>
                    <a:lnTo>
                      <a:pt x="27" y="378"/>
                    </a:lnTo>
                    <a:lnTo>
                      <a:pt x="15" y="397"/>
                    </a:lnTo>
                    <a:lnTo>
                      <a:pt x="15" y="399"/>
                    </a:lnTo>
                    <a:lnTo>
                      <a:pt x="10" y="409"/>
                    </a:lnTo>
                    <a:lnTo>
                      <a:pt x="5" y="419"/>
                    </a:lnTo>
                    <a:lnTo>
                      <a:pt x="5" y="419"/>
                    </a:lnTo>
                    <a:lnTo>
                      <a:pt x="2" y="429"/>
                    </a:lnTo>
                    <a:lnTo>
                      <a:pt x="2" y="429"/>
                    </a:lnTo>
                    <a:lnTo>
                      <a:pt x="0" y="438"/>
                    </a:lnTo>
                    <a:lnTo>
                      <a:pt x="7" y="4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2" name="Freeform 42">
                <a:extLst>
                  <a:ext uri="{FF2B5EF4-FFF2-40B4-BE49-F238E27FC236}">
                    <a16:creationId xmlns:a16="http://schemas.microsoft.com/office/drawing/2014/main" xmlns="" id="{FFA5710F-5ABE-4B9D-91E0-6420679A0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" y="3791"/>
                <a:ext cx="321" cy="287"/>
              </a:xfrm>
              <a:custGeom>
                <a:avLst/>
                <a:gdLst>
                  <a:gd name="T0" fmla="*/ 167 w 1283"/>
                  <a:gd name="T1" fmla="*/ 63 h 1148"/>
                  <a:gd name="T2" fmla="*/ 134 w 1283"/>
                  <a:gd name="T3" fmla="*/ 131 h 1148"/>
                  <a:gd name="T4" fmla="*/ 135 w 1283"/>
                  <a:gd name="T5" fmla="*/ 208 h 1148"/>
                  <a:gd name="T6" fmla="*/ 118 w 1283"/>
                  <a:gd name="T7" fmla="*/ 294 h 1148"/>
                  <a:gd name="T8" fmla="*/ 43 w 1283"/>
                  <a:gd name="T9" fmla="*/ 428 h 1148"/>
                  <a:gd name="T10" fmla="*/ 1 w 1283"/>
                  <a:gd name="T11" fmla="*/ 529 h 1148"/>
                  <a:gd name="T12" fmla="*/ 106 w 1283"/>
                  <a:gd name="T13" fmla="*/ 592 h 1148"/>
                  <a:gd name="T14" fmla="*/ 318 w 1283"/>
                  <a:gd name="T15" fmla="*/ 730 h 1148"/>
                  <a:gd name="T16" fmla="*/ 377 w 1283"/>
                  <a:gd name="T17" fmla="*/ 766 h 1148"/>
                  <a:gd name="T18" fmla="*/ 550 w 1283"/>
                  <a:gd name="T19" fmla="*/ 794 h 1148"/>
                  <a:gd name="T20" fmla="*/ 683 w 1283"/>
                  <a:gd name="T21" fmla="*/ 820 h 1148"/>
                  <a:gd name="T22" fmla="*/ 765 w 1283"/>
                  <a:gd name="T23" fmla="*/ 847 h 1148"/>
                  <a:gd name="T24" fmla="*/ 788 w 1283"/>
                  <a:gd name="T25" fmla="*/ 883 h 1148"/>
                  <a:gd name="T26" fmla="*/ 779 w 1283"/>
                  <a:gd name="T27" fmla="*/ 921 h 1148"/>
                  <a:gd name="T28" fmla="*/ 778 w 1283"/>
                  <a:gd name="T29" fmla="*/ 944 h 1148"/>
                  <a:gd name="T30" fmla="*/ 799 w 1283"/>
                  <a:gd name="T31" fmla="*/ 971 h 1148"/>
                  <a:gd name="T32" fmla="*/ 817 w 1283"/>
                  <a:gd name="T33" fmla="*/ 1015 h 1148"/>
                  <a:gd name="T34" fmla="*/ 862 w 1283"/>
                  <a:gd name="T35" fmla="*/ 1052 h 1148"/>
                  <a:gd name="T36" fmla="*/ 945 w 1283"/>
                  <a:gd name="T37" fmla="*/ 1041 h 1148"/>
                  <a:gd name="T38" fmla="*/ 1037 w 1283"/>
                  <a:gd name="T39" fmla="*/ 1040 h 1148"/>
                  <a:gd name="T40" fmla="*/ 1105 w 1283"/>
                  <a:gd name="T41" fmla="*/ 1038 h 1148"/>
                  <a:gd name="T42" fmla="*/ 1152 w 1283"/>
                  <a:gd name="T43" fmla="*/ 1007 h 1148"/>
                  <a:gd name="T44" fmla="*/ 1212 w 1283"/>
                  <a:gd name="T45" fmla="*/ 992 h 1148"/>
                  <a:gd name="T46" fmla="*/ 1256 w 1283"/>
                  <a:gd name="T47" fmla="*/ 1015 h 1148"/>
                  <a:gd name="T48" fmla="*/ 1276 w 1283"/>
                  <a:gd name="T49" fmla="*/ 1060 h 1148"/>
                  <a:gd name="T50" fmla="*/ 1267 w 1283"/>
                  <a:gd name="T51" fmla="*/ 1107 h 1148"/>
                  <a:gd name="T52" fmla="*/ 1236 w 1283"/>
                  <a:gd name="T53" fmla="*/ 1134 h 1148"/>
                  <a:gd name="T54" fmla="*/ 1161 w 1283"/>
                  <a:gd name="T55" fmla="*/ 1138 h 1148"/>
                  <a:gd name="T56" fmla="*/ 1212 w 1283"/>
                  <a:gd name="T57" fmla="*/ 1147 h 1148"/>
                  <a:gd name="T58" fmla="*/ 1266 w 1283"/>
                  <a:gd name="T59" fmla="*/ 1120 h 1148"/>
                  <a:gd name="T60" fmla="*/ 1283 w 1283"/>
                  <a:gd name="T61" fmla="*/ 1071 h 1148"/>
                  <a:gd name="T62" fmla="*/ 1267 w 1283"/>
                  <a:gd name="T63" fmla="*/ 1020 h 1148"/>
                  <a:gd name="T64" fmla="*/ 1212 w 1283"/>
                  <a:gd name="T65" fmla="*/ 986 h 1148"/>
                  <a:gd name="T66" fmla="*/ 1150 w 1283"/>
                  <a:gd name="T67" fmla="*/ 1002 h 1148"/>
                  <a:gd name="T68" fmla="*/ 1104 w 1283"/>
                  <a:gd name="T69" fmla="*/ 1031 h 1148"/>
                  <a:gd name="T70" fmla="*/ 1066 w 1283"/>
                  <a:gd name="T71" fmla="*/ 1033 h 1148"/>
                  <a:gd name="T72" fmla="*/ 959 w 1283"/>
                  <a:gd name="T73" fmla="*/ 1035 h 1148"/>
                  <a:gd name="T74" fmla="*/ 879 w 1283"/>
                  <a:gd name="T75" fmla="*/ 1043 h 1148"/>
                  <a:gd name="T76" fmla="*/ 837 w 1283"/>
                  <a:gd name="T77" fmla="*/ 1040 h 1148"/>
                  <a:gd name="T78" fmla="*/ 816 w 1283"/>
                  <a:gd name="T79" fmla="*/ 993 h 1148"/>
                  <a:gd name="T80" fmla="*/ 794 w 1283"/>
                  <a:gd name="T81" fmla="*/ 953 h 1148"/>
                  <a:gd name="T82" fmla="*/ 779 w 1283"/>
                  <a:gd name="T83" fmla="*/ 935 h 1148"/>
                  <a:gd name="T84" fmla="*/ 784 w 1283"/>
                  <a:gd name="T85" fmla="*/ 924 h 1148"/>
                  <a:gd name="T86" fmla="*/ 792 w 1283"/>
                  <a:gd name="T87" fmla="*/ 872 h 1148"/>
                  <a:gd name="T88" fmla="*/ 769 w 1283"/>
                  <a:gd name="T89" fmla="*/ 842 h 1148"/>
                  <a:gd name="T90" fmla="*/ 685 w 1283"/>
                  <a:gd name="T91" fmla="*/ 814 h 1148"/>
                  <a:gd name="T92" fmla="*/ 502 w 1283"/>
                  <a:gd name="T93" fmla="*/ 783 h 1148"/>
                  <a:gd name="T94" fmla="*/ 370 w 1283"/>
                  <a:gd name="T95" fmla="*/ 757 h 1148"/>
                  <a:gd name="T96" fmla="*/ 280 w 1283"/>
                  <a:gd name="T97" fmla="*/ 700 h 1148"/>
                  <a:gd name="T98" fmla="*/ 65 w 1283"/>
                  <a:gd name="T99" fmla="*/ 566 h 1148"/>
                  <a:gd name="T100" fmla="*/ 6 w 1283"/>
                  <a:gd name="T101" fmla="*/ 537 h 1148"/>
                  <a:gd name="T102" fmla="*/ 37 w 1283"/>
                  <a:gd name="T103" fmla="*/ 452 h 1148"/>
                  <a:gd name="T104" fmla="*/ 115 w 1283"/>
                  <a:gd name="T105" fmla="*/ 313 h 1148"/>
                  <a:gd name="T106" fmla="*/ 141 w 1283"/>
                  <a:gd name="T107" fmla="*/ 208 h 1148"/>
                  <a:gd name="T108" fmla="*/ 140 w 1283"/>
                  <a:gd name="T109" fmla="*/ 132 h 1148"/>
                  <a:gd name="T110" fmla="*/ 172 w 1283"/>
                  <a:gd name="T111" fmla="*/ 67 h 1148"/>
                  <a:gd name="T112" fmla="*/ 175 w 1283"/>
                  <a:gd name="T113" fmla="*/ 9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83" h="1148">
                    <a:moveTo>
                      <a:pt x="175" y="9"/>
                    </a:moveTo>
                    <a:lnTo>
                      <a:pt x="175" y="9"/>
                    </a:lnTo>
                    <a:lnTo>
                      <a:pt x="174" y="19"/>
                    </a:lnTo>
                    <a:lnTo>
                      <a:pt x="173" y="29"/>
                    </a:lnTo>
                    <a:lnTo>
                      <a:pt x="170" y="41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5" y="65"/>
                    </a:lnTo>
                    <a:lnTo>
                      <a:pt x="167" y="63"/>
                    </a:lnTo>
                    <a:lnTo>
                      <a:pt x="160" y="71"/>
                    </a:lnTo>
                    <a:lnTo>
                      <a:pt x="155" y="79"/>
                    </a:lnTo>
                    <a:lnTo>
                      <a:pt x="155" y="80"/>
                    </a:lnTo>
                    <a:lnTo>
                      <a:pt x="148" y="94"/>
                    </a:lnTo>
                    <a:lnTo>
                      <a:pt x="141" y="106"/>
                    </a:lnTo>
                    <a:lnTo>
                      <a:pt x="141" y="106"/>
                    </a:lnTo>
                    <a:lnTo>
                      <a:pt x="137" y="119"/>
                    </a:lnTo>
                    <a:lnTo>
                      <a:pt x="134" y="129"/>
                    </a:lnTo>
                    <a:lnTo>
                      <a:pt x="134" y="131"/>
                    </a:lnTo>
                    <a:lnTo>
                      <a:pt x="132" y="141"/>
                    </a:lnTo>
                    <a:lnTo>
                      <a:pt x="132" y="141"/>
                    </a:lnTo>
                    <a:lnTo>
                      <a:pt x="132" y="152"/>
                    </a:lnTo>
                    <a:lnTo>
                      <a:pt x="132" y="162"/>
                    </a:lnTo>
                    <a:lnTo>
                      <a:pt x="134" y="184"/>
                    </a:lnTo>
                    <a:lnTo>
                      <a:pt x="134" y="184"/>
                    </a:lnTo>
                    <a:lnTo>
                      <a:pt x="134" y="195"/>
                    </a:lnTo>
                    <a:lnTo>
                      <a:pt x="134" y="195"/>
                    </a:lnTo>
                    <a:lnTo>
                      <a:pt x="135" y="208"/>
                    </a:lnTo>
                    <a:lnTo>
                      <a:pt x="135" y="220"/>
                    </a:lnTo>
                    <a:lnTo>
                      <a:pt x="134" y="236"/>
                    </a:lnTo>
                    <a:lnTo>
                      <a:pt x="134" y="236"/>
                    </a:lnTo>
                    <a:lnTo>
                      <a:pt x="132" y="251"/>
                    </a:lnTo>
                    <a:lnTo>
                      <a:pt x="130" y="268"/>
                    </a:lnTo>
                    <a:lnTo>
                      <a:pt x="130" y="268"/>
                    </a:lnTo>
                    <a:lnTo>
                      <a:pt x="127" y="273"/>
                    </a:lnTo>
                    <a:lnTo>
                      <a:pt x="125" y="280"/>
                    </a:lnTo>
                    <a:lnTo>
                      <a:pt x="118" y="294"/>
                    </a:lnTo>
                    <a:lnTo>
                      <a:pt x="110" y="310"/>
                    </a:lnTo>
                    <a:lnTo>
                      <a:pt x="99" y="328"/>
                    </a:lnTo>
                    <a:lnTo>
                      <a:pt x="99" y="327"/>
                    </a:lnTo>
                    <a:lnTo>
                      <a:pt x="88" y="346"/>
                    </a:lnTo>
                    <a:lnTo>
                      <a:pt x="83" y="356"/>
                    </a:lnTo>
                    <a:lnTo>
                      <a:pt x="83" y="356"/>
                    </a:lnTo>
                    <a:lnTo>
                      <a:pt x="77" y="366"/>
                    </a:lnTo>
                    <a:lnTo>
                      <a:pt x="54" y="408"/>
                    </a:lnTo>
                    <a:lnTo>
                      <a:pt x="43" y="428"/>
                    </a:lnTo>
                    <a:lnTo>
                      <a:pt x="31" y="449"/>
                    </a:lnTo>
                    <a:lnTo>
                      <a:pt x="22" y="468"/>
                    </a:lnTo>
                    <a:lnTo>
                      <a:pt x="13" y="487"/>
                    </a:lnTo>
                    <a:lnTo>
                      <a:pt x="13" y="489"/>
                    </a:lnTo>
                    <a:lnTo>
                      <a:pt x="7" y="505"/>
                    </a:lnTo>
                    <a:lnTo>
                      <a:pt x="3" y="514"/>
                    </a:lnTo>
                    <a:lnTo>
                      <a:pt x="2" y="521"/>
                    </a:lnTo>
                    <a:lnTo>
                      <a:pt x="2" y="521"/>
                    </a:lnTo>
                    <a:lnTo>
                      <a:pt x="1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22" y="556"/>
                    </a:lnTo>
                    <a:lnTo>
                      <a:pt x="43" y="562"/>
                    </a:lnTo>
                    <a:lnTo>
                      <a:pt x="43" y="562"/>
                    </a:lnTo>
                    <a:lnTo>
                      <a:pt x="63" y="571"/>
                    </a:lnTo>
                    <a:lnTo>
                      <a:pt x="84" y="581"/>
                    </a:lnTo>
                    <a:lnTo>
                      <a:pt x="106" y="592"/>
                    </a:lnTo>
                    <a:lnTo>
                      <a:pt x="106" y="592"/>
                    </a:lnTo>
                    <a:lnTo>
                      <a:pt x="127" y="605"/>
                    </a:lnTo>
                    <a:lnTo>
                      <a:pt x="170" y="633"/>
                    </a:lnTo>
                    <a:lnTo>
                      <a:pt x="213" y="662"/>
                    </a:lnTo>
                    <a:lnTo>
                      <a:pt x="235" y="677"/>
                    </a:lnTo>
                    <a:lnTo>
                      <a:pt x="256" y="691"/>
                    </a:lnTo>
                    <a:lnTo>
                      <a:pt x="278" y="705"/>
                    </a:lnTo>
                    <a:lnTo>
                      <a:pt x="298" y="718"/>
                    </a:lnTo>
                    <a:lnTo>
                      <a:pt x="318" y="730"/>
                    </a:lnTo>
                    <a:lnTo>
                      <a:pt x="337" y="742"/>
                    </a:lnTo>
                    <a:lnTo>
                      <a:pt x="337" y="742"/>
                    </a:lnTo>
                    <a:lnTo>
                      <a:pt x="344" y="747"/>
                    </a:lnTo>
                    <a:lnTo>
                      <a:pt x="344" y="748"/>
                    </a:lnTo>
                    <a:lnTo>
                      <a:pt x="351" y="753"/>
                    </a:lnTo>
                    <a:lnTo>
                      <a:pt x="359" y="758"/>
                    </a:lnTo>
                    <a:lnTo>
                      <a:pt x="359" y="758"/>
                    </a:lnTo>
                    <a:lnTo>
                      <a:pt x="368" y="762"/>
                    </a:lnTo>
                    <a:lnTo>
                      <a:pt x="377" y="766"/>
                    </a:lnTo>
                    <a:lnTo>
                      <a:pt x="385" y="769"/>
                    </a:lnTo>
                    <a:lnTo>
                      <a:pt x="387" y="771"/>
                    </a:lnTo>
                    <a:lnTo>
                      <a:pt x="407" y="776"/>
                    </a:lnTo>
                    <a:lnTo>
                      <a:pt x="407" y="776"/>
                    </a:lnTo>
                    <a:lnTo>
                      <a:pt x="428" y="781"/>
                    </a:lnTo>
                    <a:lnTo>
                      <a:pt x="452" y="785"/>
                    </a:lnTo>
                    <a:lnTo>
                      <a:pt x="477" y="787"/>
                    </a:lnTo>
                    <a:lnTo>
                      <a:pt x="501" y="790"/>
                    </a:lnTo>
                    <a:lnTo>
                      <a:pt x="550" y="794"/>
                    </a:lnTo>
                    <a:lnTo>
                      <a:pt x="575" y="796"/>
                    </a:lnTo>
                    <a:lnTo>
                      <a:pt x="599" y="799"/>
                    </a:lnTo>
                    <a:lnTo>
                      <a:pt x="622" y="802"/>
                    </a:lnTo>
                    <a:lnTo>
                      <a:pt x="645" y="807"/>
                    </a:lnTo>
                    <a:lnTo>
                      <a:pt x="644" y="807"/>
                    </a:lnTo>
                    <a:lnTo>
                      <a:pt x="665" y="812"/>
                    </a:lnTo>
                    <a:lnTo>
                      <a:pt x="664" y="812"/>
                    </a:lnTo>
                    <a:lnTo>
                      <a:pt x="683" y="820"/>
                    </a:lnTo>
                    <a:lnTo>
                      <a:pt x="683" y="820"/>
                    </a:lnTo>
                    <a:lnTo>
                      <a:pt x="702" y="824"/>
                    </a:lnTo>
                    <a:lnTo>
                      <a:pt x="721" y="829"/>
                    </a:lnTo>
                    <a:lnTo>
                      <a:pt x="740" y="834"/>
                    </a:lnTo>
                    <a:lnTo>
                      <a:pt x="740" y="834"/>
                    </a:lnTo>
                    <a:lnTo>
                      <a:pt x="749" y="838"/>
                    </a:lnTo>
                    <a:lnTo>
                      <a:pt x="757" y="843"/>
                    </a:lnTo>
                    <a:lnTo>
                      <a:pt x="756" y="843"/>
                    </a:lnTo>
                    <a:lnTo>
                      <a:pt x="765" y="848"/>
                    </a:lnTo>
                    <a:lnTo>
                      <a:pt x="765" y="847"/>
                    </a:lnTo>
                    <a:lnTo>
                      <a:pt x="771" y="852"/>
                    </a:lnTo>
                    <a:lnTo>
                      <a:pt x="771" y="852"/>
                    </a:lnTo>
                    <a:lnTo>
                      <a:pt x="778" y="859"/>
                    </a:lnTo>
                    <a:lnTo>
                      <a:pt x="776" y="858"/>
                    </a:lnTo>
                    <a:lnTo>
                      <a:pt x="781" y="866"/>
                    </a:lnTo>
                    <a:lnTo>
                      <a:pt x="781" y="866"/>
                    </a:lnTo>
                    <a:lnTo>
                      <a:pt x="787" y="874"/>
                    </a:lnTo>
                    <a:lnTo>
                      <a:pt x="785" y="873"/>
                    </a:lnTo>
                    <a:lnTo>
                      <a:pt x="788" y="883"/>
                    </a:lnTo>
                    <a:lnTo>
                      <a:pt x="788" y="882"/>
                    </a:lnTo>
                    <a:lnTo>
                      <a:pt x="789" y="893"/>
                    </a:lnTo>
                    <a:lnTo>
                      <a:pt x="789" y="893"/>
                    </a:lnTo>
                    <a:lnTo>
                      <a:pt x="789" y="905"/>
                    </a:lnTo>
                    <a:lnTo>
                      <a:pt x="790" y="904"/>
                    </a:lnTo>
                    <a:lnTo>
                      <a:pt x="785" y="910"/>
                    </a:lnTo>
                    <a:lnTo>
                      <a:pt x="781" y="916"/>
                    </a:lnTo>
                    <a:lnTo>
                      <a:pt x="779" y="921"/>
                    </a:lnTo>
                    <a:lnTo>
                      <a:pt x="779" y="921"/>
                    </a:lnTo>
                    <a:lnTo>
                      <a:pt x="776" y="925"/>
                    </a:lnTo>
                    <a:lnTo>
                      <a:pt x="776" y="925"/>
                    </a:lnTo>
                    <a:lnTo>
                      <a:pt x="773" y="930"/>
                    </a:lnTo>
                    <a:lnTo>
                      <a:pt x="773" y="934"/>
                    </a:lnTo>
                    <a:lnTo>
                      <a:pt x="774" y="939"/>
                    </a:lnTo>
                    <a:lnTo>
                      <a:pt x="776" y="942"/>
                    </a:lnTo>
                    <a:lnTo>
                      <a:pt x="776" y="942"/>
                    </a:lnTo>
                    <a:lnTo>
                      <a:pt x="778" y="944"/>
                    </a:lnTo>
                    <a:lnTo>
                      <a:pt x="778" y="944"/>
                    </a:lnTo>
                    <a:lnTo>
                      <a:pt x="780" y="948"/>
                    </a:lnTo>
                    <a:lnTo>
                      <a:pt x="781" y="948"/>
                    </a:lnTo>
                    <a:lnTo>
                      <a:pt x="784" y="952"/>
                    </a:lnTo>
                    <a:lnTo>
                      <a:pt x="784" y="952"/>
                    </a:lnTo>
                    <a:lnTo>
                      <a:pt x="789" y="957"/>
                    </a:lnTo>
                    <a:lnTo>
                      <a:pt x="789" y="957"/>
                    </a:lnTo>
                    <a:lnTo>
                      <a:pt x="794" y="963"/>
                    </a:lnTo>
                    <a:lnTo>
                      <a:pt x="799" y="972"/>
                    </a:lnTo>
                    <a:lnTo>
                      <a:pt x="799" y="971"/>
                    </a:lnTo>
                    <a:lnTo>
                      <a:pt x="803" y="979"/>
                    </a:lnTo>
                    <a:lnTo>
                      <a:pt x="803" y="979"/>
                    </a:lnTo>
                    <a:lnTo>
                      <a:pt x="806" y="988"/>
                    </a:lnTo>
                    <a:lnTo>
                      <a:pt x="807" y="988"/>
                    </a:lnTo>
                    <a:lnTo>
                      <a:pt x="809" y="996"/>
                    </a:lnTo>
                    <a:lnTo>
                      <a:pt x="809" y="996"/>
                    </a:lnTo>
                    <a:lnTo>
                      <a:pt x="812" y="1002"/>
                    </a:lnTo>
                    <a:lnTo>
                      <a:pt x="816" y="1015"/>
                    </a:lnTo>
                    <a:lnTo>
                      <a:pt x="817" y="1015"/>
                    </a:lnTo>
                    <a:lnTo>
                      <a:pt x="821" y="1025"/>
                    </a:lnTo>
                    <a:lnTo>
                      <a:pt x="824" y="1034"/>
                    </a:lnTo>
                    <a:lnTo>
                      <a:pt x="828" y="1040"/>
                    </a:lnTo>
                    <a:lnTo>
                      <a:pt x="832" y="1045"/>
                    </a:lnTo>
                    <a:lnTo>
                      <a:pt x="838" y="1049"/>
                    </a:lnTo>
                    <a:lnTo>
                      <a:pt x="845" y="1052"/>
                    </a:lnTo>
                    <a:lnTo>
                      <a:pt x="852" y="1052"/>
                    </a:lnTo>
                    <a:lnTo>
                      <a:pt x="861" y="1052"/>
                    </a:lnTo>
                    <a:lnTo>
                      <a:pt x="862" y="1052"/>
                    </a:lnTo>
                    <a:lnTo>
                      <a:pt x="874" y="1050"/>
                    </a:lnTo>
                    <a:lnTo>
                      <a:pt x="880" y="1049"/>
                    </a:lnTo>
                    <a:lnTo>
                      <a:pt x="886" y="1048"/>
                    </a:lnTo>
                    <a:lnTo>
                      <a:pt x="894" y="1048"/>
                    </a:lnTo>
                    <a:lnTo>
                      <a:pt x="903" y="1047"/>
                    </a:lnTo>
                    <a:lnTo>
                      <a:pt x="912" y="1045"/>
                    </a:lnTo>
                    <a:lnTo>
                      <a:pt x="922" y="1044"/>
                    </a:lnTo>
                    <a:lnTo>
                      <a:pt x="933" y="1043"/>
                    </a:lnTo>
                    <a:lnTo>
                      <a:pt x="945" y="1041"/>
                    </a:lnTo>
                    <a:lnTo>
                      <a:pt x="945" y="1041"/>
                    </a:lnTo>
                    <a:lnTo>
                      <a:pt x="959" y="1041"/>
                    </a:lnTo>
                    <a:lnTo>
                      <a:pt x="973" y="1041"/>
                    </a:lnTo>
                    <a:lnTo>
                      <a:pt x="985" y="1041"/>
                    </a:lnTo>
                    <a:lnTo>
                      <a:pt x="998" y="1040"/>
                    </a:lnTo>
                    <a:lnTo>
                      <a:pt x="1008" y="1040"/>
                    </a:lnTo>
                    <a:lnTo>
                      <a:pt x="1018" y="1040"/>
                    </a:lnTo>
                    <a:lnTo>
                      <a:pt x="1028" y="1040"/>
                    </a:lnTo>
                    <a:lnTo>
                      <a:pt x="1037" y="1040"/>
                    </a:lnTo>
                    <a:lnTo>
                      <a:pt x="1052" y="1039"/>
                    </a:lnTo>
                    <a:lnTo>
                      <a:pt x="1066" y="1039"/>
                    </a:lnTo>
                    <a:lnTo>
                      <a:pt x="1076" y="1039"/>
                    </a:lnTo>
                    <a:lnTo>
                      <a:pt x="1085" y="1039"/>
                    </a:lnTo>
                    <a:lnTo>
                      <a:pt x="1091" y="1038"/>
                    </a:lnTo>
                    <a:lnTo>
                      <a:pt x="1098" y="1038"/>
                    </a:lnTo>
                    <a:lnTo>
                      <a:pt x="1102" y="1038"/>
                    </a:lnTo>
                    <a:lnTo>
                      <a:pt x="1102" y="1038"/>
                    </a:lnTo>
                    <a:lnTo>
                      <a:pt x="1105" y="1038"/>
                    </a:lnTo>
                    <a:lnTo>
                      <a:pt x="1109" y="1038"/>
                    </a:lnTo>
                    <a:lnTo>
                      <a:pt x="1113" y="1036"/>
                    </a:lnTo>
                    <a:lnTo>
                      <a:pt x="1122" y="1029"/>
                    </a:lnTo>
                    <a:lnTo>
                      <a:pt x="1122" y="1029"/>
                    </a:lnTo>
                    <a:lnTo>
                      <a:pt x="1129" y="1023"/>
                    </a:lnTo>
                    <a:lnTo>
                      <a:pt x="1138" y="1016"/>
                    </a:lnTo>
                    <a:lnTo>
                      <a:pt x="1146" y="1011"/>
                    </a:lnTo>
                    <a:lnTo>
                      <a:pt x="1153" y="1007"/>
                    </a:lnTo>
                    <a:lnTo>
                      <a:pt x="1152" y="1007"/>
                    </a:lnTo>
                    <a:lnTo>
                      <a:pt x="1160" y="1004"/>
                    </a:lnTo>
                    <a:lnTo>
                      <a:pt x="1175" y="997"/>
                    </a:lnTo>
                    <a:lnTo>
                      <a:pt x="1174" y="997"/>
                    </a:lnTo>
                    <a:lnTo>
                      <a:pt x="1188" y="995"/>
                    </a:lnTo>
                    <a:lnTo>
                      <a:pt x="1188" y="995"/>
                    </a:lnTo>
                    <a:lnTo>
                      <a:pt x="1200" y="992"/>
                    </a:lnTo>
                    <a:lnTo>
                      <a:pt x="1199" y="992"/>
                    </a:lnTo>
                    <a:lnTo>
                      <a:pt x="1212" y="992"/>
                    </a:lnTo>
                    <a:lnTo>
                      <a:pt x="1212" y="992"/>
                    </a:lnTo>
                    <a:lnTo>
                      <a:pt x="1222" y="995"/>
                    </a:lnTo>
                    <a:lnTo>
                      <a:pt x="1222" y="995"/>
                    </a:lnTo>
                    <a:lnTo>
                      <a:pt x="1232" y="997"/>
                    </a:lnTo>
                    <a:lnTo>
                      <a:pt x="1232" y="997"/>
                    </a:lnTo>
                    <a:lnTo>
                      <a:pt x="1241" y="1002"/>
                    </a:lnTo>
                    <a:lnTo>
                      <a:pt x="1241" y="1002"/>
                    </a:lnTo>
                    <a:lnTo>
                      <a:pt x="1248" y="1009"/>
                    </a:lnTo>
                    <a:lnTo>
                      <a:pt x="1248" y="1009"/>
                    </a:lnTo>
                    <a:lnTo>
                      <a:pt x="1256" y="1015"/>
                    </a:lnTo>
                    <a:lnTo>
                      <a:pt x="1256" y="1015"/>
                    </a:lnTo>
                    <a:lnTo>
                      <a:pt x="1262" y="1023"/>
                    </a:lnTo>
                    <a:lnTo>
                      <a:pt x="1267" y="1031"/>
                    </a:lnTo>
                    <a:lnTo>
                      <a:pt x="1267" y="1031"/>
                    </a:lnTo>
                    <a:lnTo>
                      <a:pt x="1271" y="1040"/>
                    </a:lnTo>
                    <a:lnTo>
                      <a:pt x="1271" y="1040"/>
                    </a:lnTo>
                    <a:lnTo>
                      <a:pt x="1274" y="1050"/>
                    </a:lnTo>
                    <a:lnTo>
                      <a:pt x="1274" y="1050"/>
                    </a:lnTo>
                    <a:lnTo>
                      <a:pt x="1276" y="1060"/>
                    </a:lnTo>
                    <a:lnTo>
                      <a:pt x="1276" y="1059"/>
                    </a:lnTo>
                    <a:lnTo>
                      <a:pt x="1276" y="1071"/>
                    </a:lnTo>
                    <a:lnTo>
                      <a:pt x="1276" y="1081"/>
                    </a:lnTo>
                    <a:lnTo>
                      <a:pt x="1276" y="1081"/>
                    </a:lnTo>
                    <a:lnTo>
                      <a:pt x="1274" y="1090"/>
                    </a:lnTo>
                    <a:lnTo>
                      <a:pt x="1274" y="1090"/>
                    </a:lnTo>
                    <a:lnTo>
                      <a:pt x="1271" y="1100"/>
                    </a:lnTo>
                    <a:lnTo>
                      <a:pt x="1271" y="1098"/>
                    </a:lnTo>
                    <a:lnTo>
                      <a:pt x="1267" y="1107"/>
                    </a:lnTo>
                    <a:lnTo>
                      <a:pt x="1267" y="1107"/>
                    </a:lnTo>
                    <a:lnTo>
                      <a:pt x="1261" y="1116"/>
                    </a:lnTo>
                    <a:lnTo>
                      <a:pt x="1261" y="1115"/>
                    </a:lnTo>
                    <a:lnTo>
                      <a:pt x="1253" y="1124"/>
                    </a:lnTo>
                    <a:lnTo>
                      <a:pt x="1255" y="1122"/>
                    </a:lnTo>
                    <a:lnTo>
                      <a:pt x="1246" y="1129"/>
                    </a:lnTo>
                    <a:lnTo>
                      <a:pt x="1246" y="1129"/>
                    </a:lnTo>
                    <a:lnTo>
                      <a:pt x="1236" y="1134"/>
                    </a:lnTo>
                    <a:lnTo>
                      <a:pt x="1236" y="1134"/>
                    </a:lnTo>
                    <a:lnTo>
                      <a:pt x="1224" y="1138"/>
                    </a:lnTo>
                    <a:lnTo>
                      <a:pt x="1224" y="1138"/>
                    </a:lnTo>
                    <a:lnTo>
                      <a:pt x="1210" y="1140"/>
                    </a:lnTo>
                    <a:lnTo>
                      <a:pt x="1212" y="1140"/>
                    </a:lnTo>
                    <a:lnTo>
                      <a:pt x="1196" y="1141"/>
                    </a:lnTo>
                    <a:lnTo>
                      <a:pt x="1180" y="1140"/>
                    </a:lnTo>
                    <a:lnTo>
                      <a:pt x="1180" y="1140"/>
                    </a:lnTo>
                    <a:lnTo>
                      <a:pt x="1171" y="1139"/>
                    </a:lnTo>
                    <a:lnTo>
                      <a:pt x="1161" y="1138"/>
                    </a:lnTo>
                    <a:lnTo>
                      <a:pt x="1162" y="1138"/>
                    </a:lnTo>
                    <a:lnTo>
                      <a:pt x="1160" y="1144"/>
                    </a:lnTo>
                    <a:lnTo>
                      <a:pt x="1161" y="1144"/>
                    </a:lnTo>
                    <a:lnTo>
                      <a:pt x="1170" y="1145"/>
                    </a:lnTo>
                    <a:lnTo>
                      <a:pt x="1179" y="1147"/>
                    </a:lnTo>
                    <a:lnTo>
                      <a:pt x="1180" y="1147"/>
                    </a:lnTo>
                    <a:lnTo>
                      <a:pt x="1196" y="1148"/>
                    </a:lnTo>
                    <a:lnTo>
                      <a:pt x="1212" y="1147"/>
                    </a:lnTo>
                    <a:lnTo>
                      <a:pt x="1212" y="1147"/>
                    </a:lnTo>
                    <a:lnTo>
                      <a:pt x="1226" y="1144"/>
                    </a:lnTo>
                    <a:lnTo>
                      <a:pt x="1226" y="1144"/>
                    </a:lnTo>
                    <a:lnTo>
                      <a:pt x="1238" y="1140"/>
                    </a:lnTo>
                    <a:lnTo>
                      <a:pt x="1238" y="1140"/>
                    </a:lnTo>
                    <a:lnTo>
                      <a:pt x="1248" y="1134"/>
                    </a:lnTo>
                    <a:lnTo>
                      <a:pt x="1250" y="1134"/>
                    </a:lnTo>
                    <a:lnTo>
                      <a:pt x="1257" y="1128"/>
                    </a:lnTo>
                    <a:lnTo>
                      <a:pt x="1258" y="1128"/>
                    </a:lnTo>
                    <a:lnTo>
                      <a:pt x="1266" y="1120"/>
                    </a:lnTo>
                    <a:lnTo>
                      <a:pt x="1272" y="1111"/>
                    </a:lnTo>
                    <a:lnTo>
                      <a:pt x="1272" y="1111"/>
                    </a:lnTo>
                    <a:lnTo>
                      <a:pt x="1276" y="1101"/>
                    </a:lnTo>
                    <a:lnTo>
                      <a:pt x="1277" y="1101"/>
                    </a:lnTo>
                    <a:lnTo>
                      <a:pt x="1280" y="1091"/>
                    </a:lnTo>
                    <a:lnTo>
                      <a:pt x="1280" y="1091"/>
                    </a:lnTo>
                    <a:lnTo>
                      <a:pt x="1283" y="1081"/>
                    </a:lnTo>
                    <a:lnTo>
                      <a:pt x="1283" y="1081"/>
                    </a:lnTo>
                    <a:lnTo>
                      <a:pt x="1283" y="1071"/>
                    </a:lnTo>
                    <a:lnTo>
                      <a:pt x="1283" y="1059"/>
                    </a:lnTo>
                    <a:lnTo>
                      <a:pt x="1283" y="1059"/>
                    </a:lnTo>
                    <a:lnTo>
                      <a:pt x="1280" y="1049"/>
                    </a:lnTo>
                    <a:lnTo>
                      <a:pt x="1280" y="1048"/>
                    </a:lnTo>
                    <a:lnTo>
                      <a:pt x="1277" y="1039"/>
                    </a:lnTo>
                    <a:lnTo>
                      <a:pt x="1276" y="1038"/>
                    </a:lnTo>
                    <a:lnTo>
                      <a:pt x="1272" y="1029"/>
                    </a:lnTo>
                    <a:lnTo>
                      <a:pt x="1272" y="1028"/>
                    </a:lnTo>
                    <a:lnTo>
                      <a:pt x="1267" y="1020"/>
                    </a:lnTo>
                    <a:lnTo>
                      <a:pt x="1261" y="1011"/>
                    </a:lnTo>
                    <a:lnTo>
                      <a:pt x="1261" y="1011"/>
                    </a:lnTo>
                    <a:lnTo>
                      <a:pt x="1253" y="1004"/>
                    </a:lnTo>
                    <a:lnTo>
                      <a:pt x="1252" y="1004"/>
                    </a:lnTo>
                    <a:lnTo>
                      <a:pt x="1245" y="997"/>
                    </a:lnTo>
                    <a:lnTo>
                      <a:pt x="1234" y="992"/>
                    </a:lnTo>
                    <a:lnTo>
                      <a:pt x="1223" y="988"/>
                    </a:lnTo>
                    <a:lnTo>
                      <a:pt x="1223" y="988"/>
                    </a:lnTo>
                    <a:lnTo>
                      <a:pt x="1212" y="986"/>
                    </a:lnTo>
                    <a:lnTo>
                      <a:pt x="1199" y="986"/>
                    </a:lnTo>
                    <a:lnTo>
                      <a:pt x="1199" y="986"/>
                    </a:lnTo>
                    <a:lnTo>
                      <a:pt x="1186" y="987"/>
                    </a:lnTo>
                    <a:lnTo>
                      <a:pt x="1186" y="987"/>
                    </a:lnTo>
                    <a:lnTo>
                      <a:pt x="1172" y="991"/>
                    </a:lnTo>
                    <a:lnTo>
                      <a:pt x="1171" y="992"/>
                    </a:lnTo>
                    <a:lnTo>
                      <a:pt x="1157" y="997"/>
                    </a:lnTo>
                    <a:lnTo>
                      <a:pt x="1150" y="1002"/>
                    </a:lnTo>
                    <a:lnTo>
                      <a:pt x="1150" y="1002"/>
                    </a:lnTo>
                    <a:lnTo>
                      <a:pt x="1142" y="1006"/>
                    </a:lnTo>
                    <a:lnTo>
                      <a:pt x="1134" y="1011"/>
                    </a:lnTo>
                    <a:lnTo>
                      <a:pt x="1126" y="1017"/>
                    </a:lnTo>
                    <a:lnTo>
                      <a:pt x="1118" y="1024"/>
                    </a:lnTo>
                    <a:lnTo>
                      <a:pt x="1117" y="1024"/>
                    </a:lnTo>
                    <a:lnTo>
                      <a:pt x="1109" y="1031"/>
                    </a:lnTo>
                    <a:lnTo>
                      <a:pt x="1110" y="1030"/>
                    </a:lnTo>
                    <a:lnTo>
                      <a:pt x="1108" y="1030"/>
                    </a:lnTo>
                    <a:lnTo>
                      <a:pt x="1104" y="1031"/>
                    </a:lnTo>
                    <a:lnTo>
                      <a:pt x="1104" y="1031"/>
                    </a:lnTo>
                    <a:lnTo>
                      <a:pt x="1102" y="1031"/>
                    </a:lnTo>
                    <a:lnTo>
                      <a:pt x="1102" y="1031"/>
                    </a:lnTo>
                    <a:lnTo>
                      <a:pt x="1097" y="1031"/>
                    </a:lnTo>
                    <a:lnTo>
                      <a:pt x="1098" y="1031"/>
                    </a:lnTo>
                    <a:lnTo>
                      <a:pt x="1091" y="1031"/>
                    </a:lnTo>
                    <a:lnTo>
                      <a:pt x="1085" y="1033"/>
                    </a:lnTo>
                    <a:lnTo>
                      <a:pt x="1076" y="1033"/>
                    </a:lnTo>
                    <a:lnTo>
                      <a:pt x="1066" y="1033"/>
                    </a:lnTo>
                    <a:lnTo>
                      <a:pt x="1052" y="1033"/>
                    </a:lnTo>
                    <a:lnTo>
                      <a:pt x="1037" y="1034"/>
                    </a:lnTo>
                    <a:lnTo>
                      <a:pt x="1028" y="1034"/>
                    </a:lnTo>
                    <a:lnTo>
                      <a:pt x="1018" y="1034"/>
                    </a:lnTo>
                    <a:lnTo>
                      <a:pt x="1008" y="1034"/>
                    </a:lnTo>
                    <a:lnTo>
                      <a:pt x="998" y="1034"/>
                    </a:lnTo>
                    <a:lnTo>
                      <a:pt x="985" y="1035"/>
                    </a:lnTo>
                    <a:lnTo>
                      <a:pt x="973" y="1035"/>
                    </a:lnTo>
                    <a:lnTo>
                      <a:pt x="959" y="1035"/>
                    </a:lnTo>
                    <a:lnTo>
                      <a:pt x="945" y="1035"/>
                    </a:lnTo>
                    <a:lnTo>
                      <a:pt x="943" y="1035"/>
                    </a:lnTo>
                    <a:lnTo>
                      <a:pt x="932" y="1036"/>
                    </a:lnTo>
                    <a:lnTo>
                      <a:pt x="922" y="1038"/>
                    </a:lnTo>
                    <a:lnTo>
                      <a:pt x="912" y="1039"/>
                    </a:lnTo>
                    <a:lnTo>
                      <a:pt x="902" y="1040"/>
                    </a:lnTo>
                    <a:lnTo>
                      <a:pt x="894" y="1041"/>
                    </a:lnTo>
                    <a:lnTo>
                      <a:pt x="886" y="1041"/>
                    </a:lnTo>
                    <a:lnTo>
                      <a:pt x="879" y="1043"/>
                    </a:lnTo>
                    <a:lnTo>
                      <a:pt x="873" y="1044"/>
                    </a:lnTo>
                    <a:lnTo>
                      <a:pt x="861" y="1045"/>
                    </a:lnTo>
                    <a:lnTo>
                      <a:pt x="861" y="1045"/>
                    </a:lnTo>
                    <a:lnTo>
                      <a:pt x="852" y="1045"/>
                    </a:lnTo>
                    <a:lnTo>
                      <a:pt x="846" y="1045"/>
                    </a:lnTo>
                    <a:lnTo>
                      <a:pt x="846" y="1045"/>
                    </a:lnTo>
                    <a:lnTo>
                      <a:pt x="841" y="1043"/>
                    </a:lnTo>
                    <a:lnTo>
                      <a:pt x="842" y="1044"/>
                    </a:lnTo>
                    <a:lnTo>
                      <a:pt x="837" y="1040"/>
                    </a:lnTo>
                    <a:lnTo>
                      <a:pt x="837" y="1040"/>
                    </a:lnTo>
                    <a:lnTo>
                      <a:pt x="833" y="1036"/>
                    </a:lnTo>
                    <a:lnTo>
                      <a:pt x="833" y="1038"/>
                    </a:lnTo>
                    <a:lnTo>
                      <a:pt x="830" y="1030"/>
                    </a:lnTo>
                    <a:lnTo>
                      <a:pt x="826" y="1023"/>
                    </a:lnTo>
                    <a:lnTo>
                      <a:pt x="822" y="1012"/>
                    </a:lnTo>
                    <a:lnTo>
                      <a:pt x="822" y="1014"/>
                    </a:lnTo>
                    <a:lnTo>
                      <a:pt x="818" y="1001"/>
                    </a:lnTo>
                    <a:lnTo>
                      <a:pt x="816" y="993"/>
                    </a:lnTo>
                    <a:lnTo>
                      <a:pt x="814" y="993"/>
                    </a:lnTo>
                    <a:lnTo>
                      <a:pt x="812" y="986"/>
                    </a:lnTo>
                    <a:lnTo>
                      <a:pt x="812" y="986"/>
                    </a:lnTo>
                    <a:lnTo>
                      <a:pt x="809" y="977"/>
                    </a:lnTo>
                    <a:lnTo>
                      <a:pt x="808" y="977"/>
                    </a:lnTo>
                    <a:lnTo>
                      <a:pt x="806" y="968"/>
                    </a:lnTo>
                    <a:lnTo>
                      <a:pt x="799" y="959"/>
                    </a:lnTo>
                    <a:lnTo>
                      <a:pt x="794" y="953"/>
                    </a:lnTo>
                    <a:lnTo>
                      <a:pt x="794" y="953"/>
                    </a:lnTo>
                    <a:lnTo>
                      <a:pt x="789" y="948"/>
                    </a:lnTo>
                    <a:lnTo>
                      <a:pt x="789" y="948"/>
                    </a:lnTo>
                    <a:lnTo>
                      <a:pt x="785" y="943"/>
                    </a:lnTo>
                    <a:lnTo>
                      <a:pt x="787" y="944"/>
                    </a:lnTo>
                    <a:lnTo>
                      <a:pt x="783" y="940"/>
                    </a:lnTo>
                    <a:lnTo>
                      <a:pt x="783" y="940"/>
                    </a:lnTo>
                    <a:lnTo>
                      <a:pt x="780" y="938"/>
                    </a:lnTo>
                    <a:lnTo>
                      <a:pt x="780" y="938"/>
                    </a:lnTo>
                    <a:lnTo>
                      <a:pt x="779" y="935"/>
                    </a:lnTo>
                    <a:lnTo>
                      <a:pt x="779" y="936"/>
                    </a:lnTo>
                    <a:lnTo>
                      <a:pt x="779" y="933"/>
                    </a:lnTo>
                    <a:lnTo>
                      <a:pt x="779" y="934"/>
                    </a:lnTo>
                    <a:lnTo>
                      <a:pt x="779" y="931"/>
                    </a:lnTo>
                    <a:lnTo>
                      <a:pt x="779" y="934"/>
                    </a:lnTo>
                    <a:lnTo>
                      <a:pt x="780" y="931"/>
                    </a:lnTo>
                    <a:lnTo>
                      <a:pt x="781" y="929"/>
                    </a:lnTo>
                    <a:lnTo>
                      <a:pt x="781" y="928"/>
                    </a:lnTo>
                    <a:lnTo>
                      <a:pt x="784" y="924"/>
                    </a:lnTo>
                    <a:lnTo>
                      <a:pt x="784" y="924"/>
                    </a:lnTo>
                    <a:lnTo>
                      <a:pt x="788" y="920"/>
                    </a:lnTo>
                    <a:lnTo>
                      <a:pt x="790" y="914"/>
                    </a:lnTo>
                    <a:lnTo>
                      <a:pt x="795" y="906"/>
                    </a:lnTo>
                    <a:lnTo>
                      <a:pt x="795" y="893"/>
                    </a:lnTo>
                    <a:lnTo>
                      <a:pt x="795" y="892"/>
                    </a:lnTo>
                    <a:lnTo>
                      <a:pt x="794" y="882"/>
                    </a:lnTo>
                    <a:lnTo>
                      <a:pt x="794" y="881"/>
                    </a:lnTo>
                    <a:lnTo>
                      <a:pt x="792" y="872"/>
                    </a:lnTo>
                    <a:lnTo>
                      <a:pt x="792" y="871"/>
                    </a:lnTo>
                    <a:lnTo>
                      <a:pt x="788" y="863"/>
                    </a:lnTo>
                    <a:lnTo>
                      <a:pt x="788" y="862"/>
                    </a:lnTo>
                    <a:lnTo>
                      <a:pt x="783" y="856"/>
                    </a:lnTo>
                    <a:lnTo>
                      <a:pt x="781" y="854"/>
                    </a:lnTo>
                    <a:lnTo>
                      <a:pt x="775" y="848"/>
                    </a:lnTo>
                    <a:lnTo>
                      <a:pt x="775" y="848"/>
                    </a:lnTo>
                    <a:lnTo>
                      <a:pt x="769" y="843"/>
                    </a:lnTo>
                    <a:lnTo>
                      <a:pt x="769" y="842"/>
                    </a:lnTo>
                    <a:lnTo>
                      <a:pt x="760" y="837"/>
                    </a:lnTo>
                    <a:lnTo>
                      <a:pt x="760" y="837"/>
                    </a:lnTo>
                    <a:lnTo>
                      <a:pt x="751" y="833"/>
                    </a:lnTo>
                    <a:lnTo>
                      <a:pt x="742" y="829"/>
                    </a:lnTo>
                    <a:lnTo>
                      <a:pt x="742" y="828"/>
                    </a:lnTo>
                    <a:lnTo>
                      <a:pt x="723" y="823"/>
                    </a:lnTo>
                    <a:lnTo>
                      <a:pt x="703" y="818"/>
                    </a:lnTo>
                    <a:lnTo>
                      <a:pt x="685" y="814"/>
                    </a:lnTo>
                    <a:lnTo>
                      <a:pt x="685" y="814"/>
                    </a:lnTo>
                    <a:lnTo>
                      <a:pt x="666" y="806"/>
                    </a:lnTo>
                    <a:lnTo>
                      <a:pt x="666" y="806"/>
                    </a:lnTo>
                    <a:lnTo>
                      <a:pt x="646" y="801"/>
                    </a:lnTo>
                    <a:lnTo>
                      <a:pt x="646" y="801"/>
                    </a:lnTo>
                    <a:lnTo>
                      <a:pt x="623" y="796"/>
                    </a:lnTo>
                    <a:lnTo>
                      <a:pt x="601" y="792"/>
                    </a:lnTo>
                    <a:lnTo>
                      <a:pt x="576" y="790"/>
                    </a:lnTo>
                    <a:lnTo>
                      <a:pt x="551" y="787"/>
                    </a:lnTo>
                    <a:lnTo>
                      <a:pt x="502" y="783"/>
                    </a:lnTo>
                    <a:lnTo>
                      <a:pt x="477" y="781"/>
                    </a:lnTo>
                    <a:lnTo>
                      <a:pt x="452" y="778"/>
                    </a:lnTo>
                    <a:lnTo>
                      <a:pt x="430" y="775"/>
                    </a:lnTo>
                    <a:lnTo>
                      <a:pt x="408" y="769"/>
                    </a:lnTo>
                    <a:lnTo>
                      <a:pt x="408" y="769"/>
                    </a:lnTo>
                    <a:lnTo>
                      <a:pt x="388" y="764"/>
                    </a:lnTo>
                    <a:lnTo>
                      <a:pt x="389" y="764"/>
                    </a:lnTo>
                    <a:lnTo>
                      <a:pt x="379" y="761"/>
                    </a:lnTo>
                    <a:lnTo>
                      <a:pt x="370" y="757"/>
                    </a:lnTo>
                    <a:lnTo>
                      <a:pt x="363" y="753"/>
                    </a:lnTo>
                    <a:lnTo>
                      <a:pt x="363" y="753"/>
                    </a:lnTo>
                    <a:lnTo>
                      <a:pt x="355" y="748"/>
                    </a:lnTo>
                    <a:lnTo>
                      <a:pt x="347" y="742"/>
                    </a:lnTo>
                    <a:lnTo>
                      <a:pt x="347" y="743"/>
                    </a:lnTo>
                    <a:lnTo>
                      <a:pt x="341" y="737"/>
                    </a:lnTo>
                    <a:lnTo>
                      <a:pt x="322" y="725"/>
                    </a:lnTo>
                    <a:lnTo>
                      <a:pt x="302" y="713"/>
                    </a:lnTo>
                    <a:lnTo>
                      <a:pt x="280" y="700"/>
                    </a:lnTo>
                    <a:lnTo>
                      <a:pt x="260" y="686"/>
                    </a:lnTo>
                    <a:lnTo>
                      <a:pt x="239" y="672"/>
                    </a:lnTo>
                    <a:lnTo>
                      <a:pt x="217" y="657"/>
                    </a:lnTo>
                    <a:lnTo>
                      <a:pt x="174" y="628"/>
                    </a:lnTo>
                    <a:lnTo>
                      <a:pt x="131" y="600"/>
                    </a:lnTo>
                    <a:lnTo>
                      <a:pt x="108" y="587"/>
                    </a:lnTo>
                    <a:lnTo>
                      <a:pt x="108" y="587"/>
                    </a:lnTo>
                    <a:lnTo>
                      <a:pt x="87" y="576"/>
                    </a:lnTo>
                    <a:lnTo>
                      <a:pt x="65" y="566"/>
                    </a:lnTo>
                    <a:lnTo>
                      <a:pt x="45" y="557"/>
                    </a:lnTo>
                    <a:lnTo>
                      <a:pt x="45" y="556"/>
                    </a:lnTo>
                    <a:lnTo>
                      <a:pt x="25" y="549"/>
                    </a:lnTo>
                    <a:lnTo>
                      <a:pt x="5" y="543"/>
                    </a:lnTo>
                    <a:lnTo>
                      <a:pt x="7" y="546"/>
                    </a:lnTo>
                    <a:lnTo>
                      <a:pt x="6" y="540"/>
                    </a:lnTo>
                    <a:lnTo>
                      <a:pt x="6" y="542"/>
                    </a:lnTo>
                    <a:lnTo>
                      <a:pt x="6" y="535"/>
                    </a:lnTo>
                    <a:lnTo>
                      <a:pt x="6" y="537"/>
                    </a:lnTo>
                    <a:lnTo>
                      <a:pt x="7" y="529"/>
                    </a:lnTo>
                    <a:lnTo>
                      <a:pt x="8" y="523"/>
                    </a:lnTo>
                    <a:lnTo>
                      <a:pt x="8" y="523"/>
                    </a:lnTo>
                    <a:lnTo>
                      <a:pt x="10" y="515"/>
                    </a:lnTo>
                    <a:lnTo>
                      <a:pt x="13" y="508"/>
                    </a:lnTo>
                    <a:lnTo>
                      <a:pt x="20" y="490"/>
                    </a:lnTo>
                    <a:lnTo>
                      <a:pt x="18" y="490"/>
                    </a:lnTo>
                    <a:lnTo>
                      <a:pt x="27" y="471"/>
                    </a:lnTo>
                    <a:lnTo>
                      <a:pt x="37" y="452"/>
                    </a:lnTo>
                    <a:lnTo>
                      <a:pt x="48" y="432"/>
                    </a:lnTo>
                    <a:lnTo>
                      <a:pt x="59" y="410"/>
                    </a:lnTo>
                    <a:lnTo>
                      <a:pt x="83" y="368"/>
                    </a:lnTo>
                    <a:lnTo>
                      <a:pt x="88" y="358"/>
                    </a:lnTo>
                    <a:lnTo>
                      <a:pt x="88" y="360"/>
                    </a:lnTo>
                    <a:lnTo>
                      <a:pt x="94" y="349"/>
                    </a:lnTo>
                    <a:lnTo>
                      <a:pt x="105" y="330"/>
                    </a:lnTo>
                    <a:lnTo>
                      <a:pt x="105" y="330"/>
                    </a:lnTo>
                    <a:lnTo>
                      <a:pt x="115" y="313"/>
                    </a:lnTo>
                    <a:lnTo>
                      <a:pt x="124" y="296"/>
                    </a:lnTo>
                    <a:lnTo>
                      <a:pt x="130" y="282"/>
                    </a:lnTo>
                    <a:lnTo>
                      <a:pt x="132" y="276"/>
                    </a:lnTo>
                    <a:lnTo>
                      <a:pt x="136" y="270"/>
                    </a:lnTo>
                    <a:lnTo>
                      <a:pt x="139" y="252"/>
                    </a:lnTo>
                    <a:lnTo>
                      <a:pt x="140" y="236"/>
                    </a:lnTo>
                    <a:lnTo>
                      <a:pt x="140" y="236"/>
                    </a:lnTo>
                    <a:lnTo>
                      <a:pt x="141" y="220"/>
                    </a:lnTo>
                    <a:lnTo>
                      <a:pt x="141" y="208"/>
                    </a:lnTo>
                    <a:lnTo>
                      <a:pt x="140" y="195"/>
                    </a:lnTo>
                    <a:lnTo>
                      <a:pt x="140" y="195"/>
                    </a:lnTo>
                    <a:lnTo>
                      <a:pt x="140" y="184"/>
                    </a:lnTo>
                    <a:lnTo>
                      <a:pt x="140" y="184"/>
                    </a:lnTo>
                    <a:lnTo>
                      <a:pt x="139" y="162"/>
                    </a:lnTo>
                    <a:lnTo>
                      <a:pt x="139" y="152"/>
                    </a:lnTo>
                    <a:lnTo>
                      <a:pt x="139" y="141"/>
                    </a:lnTo>
                    <a:lnTo>
                      <a:pt x="139" y="142"/>
                    </a:lnTo>
                    <a:lnTo>
                      <a:pt x="140" y="132"/>
                    </a:lnTo>
                    <a:lnTo>
                      <a:pt x="140" y="132"/>
                    </a:lnTo>
                    <a:lnTo>
                      <a:pt x="144" y="120"/>
                    </a:lnTo>
                    <a:lnTo>
                      <a:pt x="148" y="109"/>
                    </a:lnTo>
                    <a:lnTo>
                      <a:pt x="146" y="109"/>
                    </a:lnTo>
                    <a:lnTo>
                      <a:pt x="154" y="96"/>
                    </a:lnTo>
                    <a:lnTo>
                      <a:pt x="161" y="82"/>
                    </a:lnTo>
                    <a:lnTo>
                      <a:pt x="161" y="82"/>
                    </a:lnTo>
                    <a:lnTo>
                      <a:pt x="167" y="75"/>
                    </a:lnTo>
                    <a:lnTo>
                      <a:pt x="172" y="67"/>
                    </a:lnTo>
                    <a:lnTo>
                      <a:pt x="175" y="53"/>
                    </a:lnTo>
                    <a:lnTo>
                      <a:pt x="175" y="53"/>
                    </a:lnTo>
                    <a:lnTo>
                      <a:pt x="177" y="42"/>
                    </a:lnTo>
                    <a:lnTo>
                      <a:pt x="179" y="31"/>
                    </a:lnTo>
                    <a:lnTo>
                      <a:pt x="180" y="20"/>
                    </a:lnTo>
                    <a:lnTo>
                      <a:pt x="182" y="10"/>
                    </a:lnTo>
                    <a:lnTo>
                      <a:pt x="182" y="9"/>
                    </a:lnTo>
                    <a:lnTo>
                      <a:pt x="182" y="0"/>
                    </a:lnTo>
                    <a:lnTo>
                      <a:pt x="17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3" name="Freeform 43">
                <a:extLst>
                  <a:ext uri="{FF2B5EF4-FFF2-40B4-BE49-F238E27FC236}">
                    <a16:creationId xmlns:a16="http://schemas.microsoft.com/office/drawing/2014/main" xmlns="" id="{E8C1C0E2-5FFD-4F2D-B685-741D4F439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9" y="4060"/>
                <a:ext cx="298" cy="95"/>
              </a:xfrm>
              <a:custGeom>
                <a:avLst/>
                <a:gdLst>
                  <a:gd name="T0" fmla="*/ 1133 w 1190"/>
                  <a:gd name="T1" fmla="*/ 39 h 378"/>
                  <a:gd name="T2" fmla="*/ 1025 w 1190"/>
                  <a:gd name="T3" fmla="*/ 42 h 378"/>
                  <a:gd name="T4" fmla="*/ 931 w 1190"/>
                  <a:gd name="T5" fmla="*/ 75 h 378"/>
                  <a:gd name="T6" fmla="*/ 908 w 1190"/>
                  <a:gd name="T7" fmla="*/ 132 h 378"/>
                  <a:gd name="T8" fmla="*/ 859 w 1190"/>
                  <a:gd name="T9" fmla="*/ 156 h 378"/>
                  <a:gd name="T10" fmla="*/ 831 w 1190"/>
                  <a:gd name="T11" fmla="*/ 147 h 378"/>
                  <a:gd name="T12" fmla="*/ 808 w 1190"/>
                  <a:gd name="T13" fmla="*/ 120 h 378"/>
                  <a:gd name="T14" fmla="*/ 764 w 1190"/>
                  <a:gd name="T15" fmla="*/ 114 h 378"/>
                  <a:gd name="T16" fmla="*/ 718 w 1190"/>
                  <a:gd name="T17" fmla="*/ 147 h 378"/>
                  <a:gd name="T18" fmla="*/ 691 w 1190"/>
                  <a:gd name="T19" fmla="*/ 142 h 378"/>
                  <a:gd name="T20" fmla="*/ 661 w 1190"/>
                  <a:gd name="T21" fmla="*/ 124 h 378"/>
                  <a:gd name="T22" fmla="*/ 601 w 1190"/>
                  <a:gd name="T23" fmla="*/ 149 h 378"/>
                  <a:gd name="T24" fmla="*/ 548 w 1190"/>
                  <a:gd name="T25" fmla="*/ 150 h 378"/>
                  <a:gd name="T26" fmla="*/ 493 w 1190"/>
                  <a:gd name="T27" fmla="*/ 192 h 378"/>
                  <a:gd name="T28" fmla="*/ 464 w 1190"/>
                  <a:gd name="T29" fmla="*/ 215 h 378"/>
                  <a:gd name="T30" fmla="*/ 432 w 1190"/>
                  <a:gd name="T31" fmla="*/ 256 h 378"/>
                  <a:gd name="T32" fmla="*/ 311 w 1190"/>
                  <a:gd name="T33" fmla="*/ 362 h 378"/>
                  <a:gd name="T34" fmla="*/ 277 w 1190"/>
                  <a:gd name="T35" fmla="*/ 367 h 378"/>
                  <a:gd name="T36" fmla="*/ 254 w 1190"/>
                  <a:gd name="T37" fmla="*/ 349 h 378"/>
                  <a:gd name="T38" fmla="*/ 253 w 1190"/>
                  <a:gd name="T39" fmla="*/ 307 h 378"/>
                  <a:gd name="T40" fmla="*/ 302 w 1190"/>
                  <a:gd name="T41" fmla="*/ 206 h 378"/>
                  <a:gd name="T42" fmla="*/ 374 w 1190"/>
                  <a:gd name="T43" fmla="*/ 110 h 378"/>
                  <a:gd name="T44" fmla="*/ 365 w 1190"/>
                  <a:gd name="T45" fmla="*/ 88 h 378"/>
                  <a:gd name="T46" fmla="*/ 300 w 1190"/>
                  <a:gd name="T47" fmla="*/ 94 h 378"/>
                  <a:gd name="T48" fmla="*/ 82 w 1190"/>
                  <a:gd name="T49" fmla="*/ 96 h 378"/>
                  <a:gd name="T50" fmla="*/ 17 w 1190"/>
                  <a:gd name="T51" fmla="*/ 78 h 378"/>
                  <a:gd name="T52" fmla="*/ 6 w 1190"/>
                  <a:gd name="T53" fmla="*/ 58 h 378"/>
                  <a:gd name="T54" fmla="*/ 116 w 1190"/>
                  <a:gd name="T55" fmla="*/ 30 h 378"/>
                  <a:gd name="T56" fmla="*/ 454 w 1190"/>
                  <a:gd name="T57" fmla="*/ 0 h 378"/>
                  <a:gd name="T58" fmla="*/ 116 w 1190"/>
                  <a:gd name="T59" fmla="*/ 24 h 378"/>
                  <a:gd name="T60" fmla="*/ 0 w 1190"/>
                  <a:gd name="T61" fmla="*/ 64 h 378"/>
                  <a:gd name="T62" fmla="*/ 41 w 1190"/>
                  <a:gd name="T63" fmla="*/ 96 h 378"/>
                  <a:gd name="T64" fmla="*/ 179 w 1190"/>
                  <a:gd name="T65" fmla="*/ 106 h 378"/>
                  <a:gd name="T66" fmla="*/ 330 w 1190"/>
                  <a:gd name="T67" fmla="*/ 97 h 378"/>
                  <a:gd name="T68" fmla="*/ 379 w 1190"/>
                  <a:gd name="T69" fmla="*/ 92 h 378"/>
                  <a:gd name="T70" fmla="*/ 351 w 1190"/>
                  <a:gd name="T71" fmla="*/ 129 h 378"/>
                  <a:gd name="T72" fmla="*/ 263 w 1190"/>
                  <a:gd name="T73" fmla="*/ 262 h 378"/>
                  <a:gd name="T74" fmla="*/ 243 w 1190"/>
                  <a:gd name="T75" fmla="*/ 325 h 378"/>
                  <a:gd name="T76" fmla="*/ 274 w 1190"/>
                  <a:gd name="T77" fmla="*/ 373 h 378"/>
                  <a:gd name="T78" fmla="*/ 315 w 1190"/>
                  <a:gd name="T79" fmla="*/ 368 h 378"/>
                  <a:gd name="T80" fmla="*/ 436 w 1190"/>
                  <a:gd name="T81" fmla="*/ 259 h 378"/>
                  <a:gd name="T82" fmla="*/ 469 w 1190"/>
                  <a:gd name="T83" fmla="*/ 218 h 378"/>
                  <a:gd name="T84" fmla="*/ 497 w 1190"/>
                  <a:gd name="T85" fmla="*/ 197 h 378"/>
                  <a:gd name="T86" fmla="*/ 550 w 1190"/>
                  <a:gd name="T87" fmla="*/ 157 h 378"/>
                  <a:gd name="T88" fmla="*/ 602 w 1190"/>
                  <a:gd name="T89" fmla="*/ 156 h 378"/>
                  <a:gd name="T90" fmla="*/ 664 w 1190"/>
                  <a:gd name="T91" fmla="*/ 129 h 378"/>
                  <a:gd name="T92" fmla="*/ 682 w 1190"/>
                  <a:gd name="T93" fmla="*/ 144 h 378"/>
                  <a:gd name="T94" fmla="*/ 708 w 1190"/>
                  <a:gd name="T95" fmla="*/ 154 h 378"/>
                  <a:gd name="T96" fmla="*/ 769 w 1190"/>
                  <a:gd name="T97" fmla="*/ 118 h 378"/>
                  <a:gd name="T98" fmla="*/ 796 w 1190"/>
                  <a:gd name="T99" fmla="*/ 105 h 378"/>
                  <a:gd name="T100" fmla="*/ 817 w 1190"/>
                  <a:gd name="T101" fmla="*/ 143 h 378"/>
                  <a:gd name="T102" fmla="*/ 846 w 1190"/>
                  <a:gd name="T103" fmla="*/ 161 h 378"/>
                  <a:gd name="T104" fmla="*/ 913 w 1190"/>
                  <a:gd name="T105" fmla="*/ 135 h 378"/>
                  <a:gd name="T106" fmla="*/ 937 w 1190"/>
                  <a:gd name="T107" fmla="*/ 76 h 378"/>
                  <a:gd name="T108" fmla="*/ 993 w 1190"/>
                  <a:gd name="T109" fmla="*/ 53 h 378"/>
                  <a:gd name="T110" fmla="*/ 1132 w 1190"/>
                  <a:gd name="T111" fmla="*/ 45 h 378"/>
                  <a:gd name="T112" fmla="*/ 1190 w 1190"/>
                  <a:gd name="T113" fmla="*/ 6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90" h="378">
                    <a:moveTo>
                      <a:pt x="1190" y="61"/>
                    </a:moveTo>
                    <a:lnTo>
                      <a:pt x="1180" y="58"/>
                    </a:lnTo>
                    <a:lnTo>
                      <a:pt x="1169" y="56"/>
                    </a:lnTo>
                    <a:lnTo>
                      <a:pt x="1170" y="56"/>
                    </a:lnTo>
                    <a:lnTo>
                      <a:pt x="1160" y="49"/>
                    </a:lnTo>
                    <a:lnTo>
                      <a:pt x="1159" y="49"/>
                    </a:lnTo>
                    <a:lnTo>
                      <a:pt x="1147" y="43"/>
                    </a:lnTo>
                    <a:lnTo>
                      <a:pt x="1146" y="43"/>
                    </a:lnTo>
                    <a:lnTo>
                      <a:pt x="1133" y="39"/>
                    </a:lnTo>
                    <a:lnTo>
                      <a:pt x="1132" y="39"/>
                    </a:lnTo>
                    <a:lnTo>
                      <a:pt x="1119" y="37"/>
                    </a:lnTo>
                    <a:lnTo>
                      <a:pt x="1118" y="37"/>
                    </a:lnTo>
                    <a:lnTo>
                      <a:pt x="1104" y="35"/>
                    </a:lnTo>
                    <a:lnTo>
                      <a:pt x="1089" y="35"/>
                    </a:lnTo>
                    <a:lnTo>
                      <a:pt x="1073" y="35"/>
                    </a:lnTo>
                    <a:lnTo>
                      <a:pt x="1073" y="35"/>
                    </a:lnTo>
                    <a:lnTo>
                      <a:pt x="1056" y="37"/>
                    </a:lnTo>
                    <a:lnTo>
                      <a:pt x="1025" y="42"/>
                    </a:lnTo>
                    <a:lnTo>
                      <a:pt x="993" y="47"/>
                    </a:lnTo>
                    <a:lnTo>
                      <a:pt x="976" y="49"/>
                    </a:lnTo>
                    <a:lnTo>
                      <a:pt x="963" y="51"/>
                    </a:lnTo>
                    <a:lnTo>
                      <a:pt x="947" y="53"/>
                    </a:lnTo>
                    <a:lnTo>
                      <a:pt x="947" y="53"/>
                    </a:lnTo>
                    <a:lnTo>
                      <a:pt x="931" y="54"/>
                    </a:lnTo>
                    <a:lnTo>
                      <a:pt x="932" y="66"/>
                    </a:lnTo>
                    <a:lnTo>
                      <a:pt x="931" y="75"/>
                    </a:lnTo>
                    <a:lnTo>
                      <a:pt x="931" y="75"/>
                    </a:lnTo>
                    <a:lnTo>
                      <a:pt x="930" y="83"/>
                    </a:lnTo>
                    <a:lnTo>
                      <a:pt x="928" y="92"/>
                    </a:lnTo>
                    <a:lnTo>
                      <a:pt x="928" y="91"/>
                    </a:lnTo>
                    <a:lnTo>
                      <a:pt x="926" y="100"/>
                    </a:lnTo>
                    <a:lnTo>
                      <a:pt x="927" y="99"/>
                    </a:lnTo>
                    <a:lnTo>
                      <a:pt x="923" y="106"/>
                    </a:lnTo>
                    <a:lnTo>
                      <a:pt x="917" y="120"/>
                    </a:lnTo>
                    <a:lnTo>
                      <a:pt x="917" y="120"/>
                    </a:lnTo>
                    <a:lnTo>
                      <a:pt x="908" y="132"/>
                    </a:lnTo>
                    <a:lnTo>
                      <a:pt x="908" y="130"/>
                    </a:lnTo>
                    <a:lnTo>
                      <a:pt x="898" y="140"/>
                    </a:lnTo>
                    <a:lnTo>
                      <a:pt x="898" y="140"/>
                    </a:lnTo>
                    <a:lnTo>
                      <a:pt x="887" y="148"/>
                    </a:lnTo>
                    <a:lnTo>
                      <a:pt x="888" y="148"/>
                    </a:lnTo>
                    <a:lnTo>
                      <a:pt x="877" y="153"/>
                    </a:lnTo>
                    <a:lnTo>
                      <a:pt x="877" y="153"/>
                    </a:lnTo>
                    <a:lnTo>
                      <a:pt x="865" y="154"/>
                    </a:lnTo>
                    <a:lnTo>
                      <a:pt x="859" y="156"/>
                    </a:lnTo>
                    <a:lnTo>
                      <a:pt x="859" y="156"/>
                    </a:lnTo>
                    <a:lnTo>
                      <a:pt x="852" y="154"/>
                    </a:lnTo>
                    <a:lnTo>
                      <a:pt x="847" y="154"/>
                    </a:lnTo>
                    <a:lnTo>
                      <a:pt x="847" y="154"/>
                    </a:lnTo>
                    <a:lnTo>
                      <a:pt x="841" y="152"/>
                    </a:lnTo>
                    <a:lnTo>
                      <a:pt x="842" y="153"/>
                    </a:lnTo>
                    <a:lnTo>
                      <a:pt x="836" y="150"/>
                    </a:lnTo>
                    <a:lnTo>
                      <a:pt x="836" y="150"/>
                    </a:lnTo>
                    <a:lnTo>
                      <a:pt x="831" y="147"/>
                    </a:lnTo>
                    <a:lnTo>
                      <a:pt x="826" y="143"/>
                    </a:lnTo>
                    <a:lnTo>
                      <a:pt x="826" y="143"/>
                    </a:lnTo>
                    <a:lnTo>
                      <a:pt x="821" y="138"/>
                    </a:lnTo>
                    <a:lnTo>
                      <a:pt x="816" y="133"/>
                    </a:lnTo>
                    <a:lnTo>
                      <a:pt x="817" y="133"/>
                    </a:lnTo>
                    <a:lnTo>
                      <a:pt x="812" y="126"/>
                    </a:lnTo>
                    <a:lnTo>
                      <a:pt x="812" y="128"/>
                    </a:lnTo>
                    <a:lnTo>
                      <a:pt x="808" y="120"/>
                    </a:lnTo>
                    <a:lnTo>
                      <a:pt x="808" y="120"/>
                    </a:lnTo>
                    <a:lnTo>
                      <a:pt x="806" y="111"/>
                    </a:lnTo>
                    <a:lnTo>
                      <a:pt x="806" y="113"/>
                    </a:lnTo>
                    <a:lnTo>
                      <a:pt x="802" y="104"/>
                    </a:lnTo>
                    <a:lnTo>
                      <a:pt x="798" y="91"/>
                    </a:lnTo>
                    <a:lnTo>
                      <a:pt x="790" y="92"/>
                    </a:lnTo>
                    <a:lnTo>
                      <a:pt x="784" y="96"/>
                    </a:lnTo>
                    <a:lnTo>
                      <a:pt x="778" y="101"/>
                    </a:lnTo>
                    <a:lnTo>
                      <a:pt x="772" y="106"/>
                    </a:lnTo>
                    <a:lnTo>
                      <a:pt x="764" y="114"/>
                    </a:lnTo>
                    <a:lnTo>
                      <a:pt x="758" y="121"/>
                    </a:lnTo>
                    <a:lnTo>
                      <a:pt x="742" y="134"/>
                    </a:lnTo>
                    <a:lnTo>
                      <a:pt x="742" y="134"/>
                    </a:lnTo>
                    <a:lnTo>
                      <a:pt x="735" y="140"/>
                    </a:lnTo>
                    <a:lnTo>
                      <a:pt x="735" y="140"/>
                    </a:lnTo>
                    <a:lnTo>
                      <a:pt x="726" y="144"/>
                    </a:lnTo>
                    <a:lnTo>
                      <a:pt x="727" y="144"/>
                    </a:lnTo>
                    <a:lnTo>
                      <a:pt x="718" y="147"/>
                    </a:lnTo>
                    <a:lnTo>
                      <a:pt x="718" y="147"/>
                    </a:lnTo>
                    <a:lnTo>
                      <a:pt x="708" y="148"/>
                    </a:lnTo>
                    <a:lnTo>
                      <a:pt x="710" y="148"/>
                    </a:lnTo>
                    <a:lnTo>
                      <a:pt x="704" y="148"/>
                    </a:lnTo>
                    <a:lnTo>
                      <a:pt x="706" y="148"/>
                    </a:lnTo>
                    <a:lnTo>
                      <a:pt x="699" y="147"/>
                    </a:lnTo>
                    <a:lnTo>
                      <a:pt x="694" y="144"/>
                    </a:lnTo>
                    <a:lnTo>
                      <a:pt x="696" y="145"/>
                    </a:lnTo>
                    <a:lnTo>
                      <a:pt x="689" y="142"/>
                    </a:lnTo>
                    <a:lnTo>
                      <a:pt x="691" y="142"/>
                    </a:lnTo>
                    <a:lnTo>
                      <a:pt x="685" y="139"/>
                    </a:lnTo>
                    <a:lnTo>
                      <a:pt x="685" y="139"/>
                    </a:lnTo>
                    <a:lnTo>
                      <a:pt x="679" y="135"/>
                    </a:lnTo>
                    <a:lnTo>
                      <a:pt x="680" y="135"/>
                    </a:lnTo>
                    <a:lnTo>
                      <a:pt x="674" y="130"/>
                    </a:lnTo>
                    <a:lnTo>
                      <a:pt x="668" y="123"/>
                    </a:lnTo>
                    <a:lnTo>
                      <a:pt x="664" y="123"/>
                    </a:lnTo>
                    <a:lnTo>
                      <a:pt x="664" y="123"/>
                    </a:lnTo>
                    <a:lnTo>
                      <a:pt x="661" y="124"/>
                    </a:lnTo>
                    <a:lnTo>
                      <a:pt x="655" y="128"/>
                    </a:lnTo>
                    <a:lnTo>
                      <a:pt x="648" y="132"/>
                    </a:lnTo>
                    <a:lnTo>
                      <a:pt x="640" y="135"/>
                    </a:lnTo>
                    <a:lnTo>
                      <a:pt x="631" y="140"/>
                    </a:lnTo>
                    <a:lnTo>
                      <a:pt x="621" y="145"/>
                    </a:lnTo>
                    <a:lnTo>
                      <a:pt x="621" y="145"/>
                    </a:lnTo>
                    <a:lnTo>
                      <a:pt x="611" y="148"/>
                    </a:lnTo>
                    <a:lnTo>
                      <a:pt x="612" y="148"/>
                    </a:lnTo>
                    <a:lnTo>
                      <a:pt x="601" y="149"/>
                    </a:lnTo>
                    <a:lnTo>
                      <a:pt x="602" y="149"/>
                    </a:lnTo>
                    <a:lnTo>
                      <a:pt x="589" y="147"/>
                    </a:lnTo>
                    <a:lnTo>
                      <a:pt x="577" y="145"/>
                    </a:lnTo>
                    <a:lnTo>
                      <a:pt x="577" y="145"/>
                    </a:lnTo>
                    <a:lnTo>
                      <a:pt x="565" y="147"/>
                    </a:lnTo>
                    <a:lnTo>
                      <a:pt x="565" y="147"/>
                    </a:lnTo>
                    <a:lnTo>
                      <a:pt x="556" y="148"/>
                    </a:lnTo>
                    <a:lnTo>
                      <a:pt x="556" y="148"/>
                    </a:lnTo>
                    <a:lnTo>
                      <a:pt x="548" y="150"/>
                    </a:lnTo>
                    <a:lnTo>
                      <a:pt x="548" y="150"/>
                    </a:lnTo>
                    <a:lnTo>
                      <a:pt x="540" y="154"/>
                    </a:lnTo>
                    <a:lnTo>
                      <a:pt x="532" y="158"/>
                    </a:lnTo>
                    <a:lnTo>
                      <a:pt x="526" y="163"/>
                    </a:lnTo>
                    <a:lnTo>
                      <a:pt x="526" y="164"/>
                    </a:lnTo>
                    <a:lnTo>
                      <a:pt x="512" y="175"/>
                    </a:lnTo>
                    <a:lnTo>
                      <a:pt x="499" y="186"/>
                    </a:lnTo>
                    <a:lnTo>
                      <a:pt x="499" y="186"/>
                    </a:lnTo>
                    <a:lnTo>
                      <a:pt x="493" y="192"/>
                    </a:lnTo>
                    <a:lnTo>
                      <a:pt x="493" y="192"/>
                    </a:lnTo>
                    <a:lnTo>
                      <a:pt x="486" y="197"/>
                    </a:lnTo>
                    <a:lnTo>
                      <a:pt x="477" y="202"/>
                    </a:lnTo>
                    <a:lnTo>
                      <a:pt x="477" y="202"/>
                    </a:lnTo>
                    <a:lnTo>
                      <a:pt x="465" y="207"/>
                    </a:lnTo>
                    <a:lnTo>
                      <a:pt x="465" y="212"/>
                    </a:lnTo>
                    <a:lnTo>
                      <a:pt x="465" y="211"/>
                    </a:lnTo>
                    <a:lnTo>
                      <a:pt x="463" y="215"/>
                    </a:lnTo>
                    <a:lnTo>
                      <a:pt x="464" y="215"/>
                    </a:lnTo>
                    <a:lnTo>
                      <a:pt x="462" y="219"/>
                    </a:lnTo>
                    <a:lnTo>
                      <a:pt x="462" y="218"/>
                    </a:lnTo>
                    <a:lnTo>
                      <a:pt x="459" y="221"/>
                    </a:lnTo>
                    <a:lnTo>
                      <a:pt x="456" y="226"/>
                    </a:lnTo>
                    <a:lnTo>
                      <a:pt x="456" y="226"/>
                    </a:lnTo>
                    <a:lnTo>
                      <a:pt x="453" y="231"/>
                    </a:lnTo>
                    <a:lnTo>
                      <a:pt x="444" y="243"/>
                    </a:lnTo>
                    <a:lnTo>
                      <a:pt x="444" y="243"/>
                    </a:lnTo>
                    <a:lnTo>
                      <a:pt x="432" y="256"/>
                    </a:lnTo>
                    <a:lnTo>
                      <a:pt x="420" y="268"/>
                    </a:lnTo>
                    <a:lnTo>
                      <a:pt x="392" y="295"/>
                    </a:lnTo>
                    <a:lnTo>
                      <a:pt x="362" y="323"/>
                    </a:lnTo>
                    <a:lnTo>
                      <a:pt x="362" y="323"/>
                    </a:lnTo>
                    <a:lnTo>
                      <a:pt x="348" y="334"/>
                    </a:lnTo>
                    <a:lnTo>
                      <a:pt x="334" y="345"/>
                    </a:lnTo>
                    <a:lnTo>
                      <a:pt x="334" y="344"/>
                    </a:lnTo>
                    <a:lnTo>
                      <a:pt x="322" y="354"/>
                    </a:lnTo>
                    <a:lnTo>
                      <a:pt x="311" y="362"/>
                    </a:lnTo>
                    <a:lnTo>
                      <a:pt x="307" y="366"/>
                    </a:lnTo>
                    <a:lnTo>
                      <a:pt x="302" y="368"/>
                    </a:lnTo>
                    <a:lnTo>
                      <a:pt x="300" y="371"/>
                    </a:lnTo>
                    <a:lnTo>
                      <a:pt x="300" y="371"/>
                    </a:lnTo>
                    <a:lnTo>
                      <a:pt x="297" y="372"/>
                    </a:lnTo>
                    <a:lnTo>
                      <a:pt x="298" y="372"/>
                    </a:lnTo>
                    <a:lnTo>
                      <a:pt x="287" y="369"/>
                    </a:lnTo>
                    <a:lnTo>
                      <a:pt x="287" y="369"/>
                    </a:lnTo>
                    <a:lnTo>
                      <a:pt x="277" y="367"/>
                    </a:lnTo>
                    <a:lnTo>
                      <a:pt x="277" y="368"/>
                    </a:lnTo>
                    <a:lnTo>
                      <a:pt x="268" y="364"/>
                    </a:lnTo>
                    <a:lnTo>
                      <a:pt x="269" y="364"/>
                    </a:lnTo>
                    <a:lnTo>
                      <a:pt x="262" y="359"/>
                    </a:lnTo>
                    <a:lnTo>
                      <a:pt x="263" y="359"/>
                    </a:lnTo>
                    <a:lnTo>
                      <a:pt x="257" y="354"/>
                    </a:lnTo>
                    <a:lnTo>
                      <a:pt x="258" y="354"/>
                    </a:lnTo>
                    <a:lnTo>
                      <a:pt x="253" y="348"/>
                    </a:lnTo>
                    <a:lnTo>
                      <a:pt x="254" y="349"/>
                    </a:lnTo>
                    <a:lnTo>
                      <a:pt x="251" y="342"/>
                    </a:lnTo>
                    <a:lnTo>
                      <a:pt x="251" y="342"/>
                    </a:lnTo>
                    <a:lnTo>
                      <a:pt x="250" y="334"/>
                    </a:lnTo>
                    <a:lnTo>
                      <a:pt x="250" y="334"/>
                    </a:lnTo>
                    <a:lnTo>
                      <a:pt x="249" y="325"/>
                    </a:lnTo>
                    <a:lnTo>
                      <a:pt x="249" y="326"/>
                    </a:lnTo>
                    <a:lnTo>
                      <a:pt x="250" y="316"/>
                    </a:lnTo>
                    <a:lnTo>
                      <a:pt x="250" y="317"/>
                    </a:lnTo>
                    <a:lnTo>
                      <a:pt x="253" y="307"/>
                    </a:lnTo>
                    <a:lnTo>
                      <a:pt x="255" y="296"/>
                    </a:lnTo>
                    <a:lnTo>
                      <a:pt x="259" y="286"/>
                    </a:lnTo>
                    <a:lnTo>
                      <a:pt x="258" y="286"/>
                    </a:lnTo>
                    <a:lnTo>
                      <a:pt x="263" y="276"/>
                    </a:lnTo>
                    <a:lnTo>
                      <a:pt x="268" y="264"/>
                    </a:lnTo>
                    <a:lnTo>
                      <a:pt x="274" y="252"/>
                    </a:lnTo>
                    <a:lnTo>
                      <a:pt x="287" y="229"/>
                    </a:lnTo>
                    <a:lnTo>
                      <a:pt x="287" y="229"/>
                    </a:lnTo>
                    <a:lnTo>
                      <a:pt x="302" y="206"/>
                    </a:lnTo>
                    <a:lnTo>
                      <a:pt x="319" y="183"/>
                    </a:lnTo>
                    <a:lnTo>
                      <a:pt x="334" y="162"/>
                    </a:lnTo>
                    <a:lnTo>
                      <a:pt x="349" y="142"/>
                    </a:lnTo>
                    <a:lnTo>
                      <a:pt x="356" y="133"/>
                    </a:lnTo>
                    <a:lnTo>
                      <a:pt x="355" y="133"/>
                    </a:lnTo>
                    <a:lnTo>
                      <a:pt x="363" y="124"/>
                    </a:lnTo>
                    <a:lnTo>
                      <a:pt x="369" y="116"/>
                    </a:lnTo>
                    <a:lnTo>
                      <a:pt x="374" y="109"/>
                    </a:lnTo>
                    <a:lnTo>
                      <a:pt x="374" y="110"/>
                    </a:lnTo>
                    <a:lnTo>
                      <a:pt x="381" y="104"/>
                    </a:lnTo>
                    <a:lnTo>
                      <a:pt x="381" y="104"/>
                    </a:lnTo>
                    <a:lnTo>
                      <a:pt x="386" y="97"/>
                    </a:lnTo>
                    <a:lnTo>
                      <a:pt x="386" y="94"/>
                    </a:lnTo>
                    <a:lnTo>
                      <a:pt x="386" y="95"/>
                    </a:lnTo>
                    <a:lnTo>
                      <a:pt x="388" y="87"/>
                    </a:lnTo>
                    <a:lnTo>
                      <a:pt x="375" y="87"/>
                    </a:lnTo>
                    <a:lnTo>
                      <a:pt x="367" y="88"/>
                    </a:lnTo>
                    <a:lnTo>
                      <a:pt x="365" y="88"/>
                    </a:lnTo>
                    <a:lnTo>
                      <a:pt x="354" y="90"/>
                    </a:lnTo>
                    <a:lnTo>
                      <a:pt x="343" y="90"/>
                    </a:lnTo>
                    <a:lnTo>
                      <a:pt x="343" y="90"/>
                    </a:lnTo>
                    <a:lnTo>
                      <a:pt x="330" y="91"/>
                    </a:lnTo>
                    <a:lnTo>
                      <a:pt x="329" y="91"/>
                    </a:lnTo>
                    <a:lnTo>
                      <a:pt x="315" y="92"/>
                    </a:lnTo>
                    <a:lnTo>
                      <a:pt x="315" y="92"/>
                    </a:lnTo>
                    <a:lnTo>
                      <a:pt x="300" y="94"/>
                    </a:lnTo>
                    <a:lnTo>
                      <a:pt x="300" y="94"/>
                    </a:lnTo>
                    <a:lnTo>
                      <a:pt x="283" y="95"/>
                    </a:lnTo>
                    <a:lnTo>
                      <a:pt x="283" y="95"/>
                    </a:lnTo>
                    <a:lnTo>
                      <a:pt x="250" y="97"/>
                    </a:lnTo>
                    <a:lnTo>
                      <a:pt x="179" y="100"/>
                    </a:lnTo>
                    <a:lnTo>
                      <a:pt x="145" y="100"/>
                    </a:lnTo>
                    <a:lnTo>
                      <a:pt x="111" y="99"/>
                    </a:lnTo>
                    <a:lnTo>
                      <a:pt x="96" y="97"/>
                    </a:lnTo>
                    <a:lnTo>
                      <a:pt x="97" y="97"/>
                    </a:lnTo>
                    <a:lnTo>
                      <a:pt x="82" y="96"/>
                    </a:lnTo>
                    <a:lnTo>
                      <a:pt x="68" y="95"/>
                    </a:lnTo>
                    <a:lnTo>
                      <a:pt x="54" y="92"/>
                    </a:lnTo>
                    <a:lnTo>
                      <a:pt x="55" y="92"/>
                    </a:lnTo>
                    <a:lnTo>
                      <a:pt x="43" y="90"/>
                    </a:lnTo>
                    <a:lnTo>
                      <a:pt x="33" y="86"/>
                    </a:lnTo>
                    <a:lnTo>
                      <a:pt x="33" y="86"/>
                    </a:lnTo>
                    <a:lnTo>
                      <a:pt x="24" y="83"/>
                    </a:lnTo>
                    <a:lnTo>
                      <a:pt x="25" y="83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1" y="73"/>
                    </a:lnTo>
                    <a:lnTo>
                      <a:pt x="12" y="75"/>
                    </a:lnTo>
                    <a:lnTo>
                      <a:pt x="7" y="68"/>
                    </a:lnTo>
                    <a:lnTo>
                      <a:pt x="9" y="70"/>
                    </a:lnTo>
                    <a:lnTo>
                      <a:pt x="6" y="63"/>
                    </a:lnTo>
                    <a:lnTo>
                      <a:pt x="6" y="64"/>
                    </a:lnTo>
                    <a:lnTo>
                      <a:pt x="6" y="57"/>
                    </a:lnTo>
                    <a:lnTo>
                      <a:pt x="6" y="58"/>
                    </a:lnTo>
                    <a:lnTo>
                      <a:pt x="7" y="51"/>
                    </a:lnTo>
                    <a:lnTo>
                      <a:pt x="7" y="51"/>
                    </a:lnTo>
                    <a:lnTo>
                      <a:pt x="11" y="42"/>
                    </a:lnTo>
                    <a:lnTo>
                      <a:pt x="10" y="44"/>
                    </a:lnTo>
                    <a:lnTo>
                      <a:pt x="35" y="39"/>
                    </a:lnTo>
                    <a:lnTo>
                      <a:pt x="62" y="35"/>
                    </a:lnTo>
                    <a:lnTo>
                      <a:pt x="88" y="33"/>
                    </a:lnTo>
                    <a:lnTo>
                      <a:pt x="116" y="30"/>
                    </a:lnTo>
                    <a:lnTo>
                      <a:pt x="116" y="30"/>
                    </a:lnTo>
                    <a:lnTo>
                      <a:pt x="170" y="26"/>
                    </a:lnTo>
                    <a:lnTo>
                      <a:pt x="226" y="25"/>
                    </a:lnTo>
                    <a:lnTo>
                      <a:pt x="283" y="24"/>
                    </a:lnTo>
                    <a:lnTo>
                      <a:pt x="339" y="21"/>
                    </a:lnTo>
                    <a:lnTo>
                      <a:pt x="394" y="19"/>
                    </a:lnTo>
                    <a:lnTo>
                      <a:pt x="396" y="19"/>
                    </a:lnTo>
                    <a:lnTo>
                      <a:pt x="451" y="13"/>
                    </a:lnTo>
                    <a:lnTo>
                      <a:pt x="454" y="0"/>
                    </a:lnTo>
                    <a:lnTo>
                      <a:pt x="454" y="0"/>
                    </a:lnTo>
                    <a:lnTo>
                      <a:pt x="448" y="9"/>
                    </a:lnTo>
                    <a:lnTo>
                      <a:pt x="449" y="8"/>
                    </a:lnTo>
                    <a:lnTo>
                      <a:pt x="394" y="13"/>
                    </a:lnTo>
                    <a:lnTo>
                      <a:pt x="394" y="13"/>
                    </a:lnTo>
                    <a:lnTo>
                      <a:pt x="339" y="15"/>
                    </a:lnTo>
                    <a:lnTo>
                      <a:pt x="283" y="18"/>
                    </a:lnTo>
                    <a:lnTo>
                      <a:pt x="226" y="19"/>
                    </a:lnTo>
                    <a:lnTo>
                      <a:pt x="170" y="20"/>
                    </a:lnTo>
                    <a:lnTo>
                      <a:pt x="116" y="24"/>
                    </a:lnTo>
                    <a:lnTo>
                      <a:pt x="115" y="24"/>
                    </a:lnTo>
                    <a:lnTo>
                      <a:pt x="88" y="26"/>
                    </a:lnTo>
                    <a:lnTo>
                      <a:pt x="62" y="29"/>
                    </a:lnTo>
                    <a:lnTo>
                      <a:pt x="35" y="33"/>
                    </a:lnTo>
                    <a:lnTo>
                      <a:pt x="7" y="38"/>
                    </a:lnTo>
                    <a:lnTo>
                      <a:pt x="2" y="48"/>
                    </a:lnTo>
                    <a:lnTo>
                      <a:pt x="1" y="48"/>
                    </a:lnTo>
                    <a:lnTo>
                      <a:pt x="0" y="57"/>
                    </a:lnTo>
                    <a:lnTo>
                      <a:pt x="0" y="64"/>
                    </a:lnTo>
                    <a:lnTo>
                      <a:pt x="2" y="72"/>
                    </a:lnTo>
                    <a:lnTo>
                      <a:pt x="7" y="78"/>
                    </a:lnTo>
                    <a:lnTo>
                      <a:pt x="12" y="83"/>
                    </a:lnTo>
                    <a:lnTo>
                      <a:pt x="14" y="83"/>
                    </a:lnTo>
                    <a:lnTo>
                      <a:pt x="21" y="88"/>
                    </a:lnTo>
                    <a:lnTo>
                      <a:pt x="21" y="88"/>
                    </a:lnTo>
                    <a:lnTo>
                      <a:pt x="30" y="92"/>
                    </a:lnTo>
                    <a:lnTo>
                      <a:pt x="31" y="92"/>
                    </a:lnTo>
                    <a:lnTo>
                      <a:pt x="41" y="96"/>
                    </a:lnTo>
                    <a:lnTo>
                      <a:pt x="53" y="99"/>
                    </a:lnTo>
                    <a:lnTo>
                      <a:pt x="54" y="99"/>
                    </a:lnTo>
                    <a:lnTo>
                      <a:pt x="67" y="101"/>
                    </a:lnTo>
                    <a:lnTo>
                      <a:pt x="81" y="102"/>
                    </a:lnTo>
                    <a:lnTo>
                      <a:pt x="96" y="104"/>
                    </a:lnTo>
                    <a:lnTo>
                      <a:pt x="96" y="104"/>
                    </a:lnTo>
                    <a:lnTo>
                      <a:pt x="111" y="105"/>
                    </a:lnTo>
                    <a:lnTo>
                      <a:pt x="145" y="106"/>
                    </a:lnTo>
                    <a:lnTo>
                      <a:pt x="179" y="106"/>
                    </a:lnTo>
                    <a:lnTo>
                      <a:pt x="250" y="104"/>
                    </a:lnTo>
                    <a:lnTo>
                      <a:pt x="283" y="101"/>
                    </a:lnTo>
                    <a:lnTo>
                      <a:pt x="284" y="101"/>
                    </a:lnTo>
                    <a:lnTo>
                      <a:pt x="300" y="100"/>
                    </a:lnTo>
                    <a:lnTo>
                      <a:pt x="300" y="100"/>
                    </a:lnTo>
                    <a:lnTo>
                      <a:pt x="315" y="99"/>
                    </a:lnTo>
                    <a:lnTo>
                      <a:pt x="315" y="99"/>
                    </a:lnTo>
                    <a:lnTo>
                      <a:pt x="330" y="97"/>
                    </a:lnTo>
                    <a:lnTo>
                      <a:pt x="330" y="97"/>
                    </a:lnTo>
                    <a:lnTo>
                      <a:pt x="343" y="96"/>
                    </a:lnTo>
                    <a:lnTo>
                      <a:pt x="343" y="96"/>
                    </a:lnTo>
                    <a:lnTo>
                      <a:pt x="355" y="96"/>
                    </a:lnTo>
                    <a:lnTo>
                      <a:pt x="367" y="95"/>
                    </a:lnTo>
                    <a:lnTo>
                      <a:pt x="367" y="95"/>
                    </a:lnTo>
                    <a:lnTo>
                      <a:pt x="375" y="94"/>
                    </a:lnTo>
                    <a:lnTo>
                      <a:pt x="383" y="94"/>
                    </a:lnTo>
                    <a:lnTo>
                      <a:pt x="381" y="90"/>
                    </a:lnTo>
                    <a:lnTo>
                      <a:pt x="379" y="92"/>
                    </a:lnTo>
                    <a:lnTo>
                      <a:pt x="379" y="96"/>
                    </a:lnTo>
                    <a:lnTo>
                      <a:pt x="381" y="94"/>
                    </a:lnTo>
                    <a:lnTo>
                      <a:pt x="375" y="100"/>
                    </a:lnTo>
                    <a:lnTo>
                      <a:pt x="375" y="99"/>
                    </a:lnTo>
                    <a:lnTo>
                      <a:pt x="370" y="105"/>
                    </a:lnTo>
                    <a:lnTo>
                      <a:pt x="370" y="105"/>
                    </a:lnTo>
                    <a:lnTo>
                      <a:pt x="364" y="113"/>
                    </a:lnTo>
                    <a:lnTo>
                      <a:pt x="358" y="120"/>
                    </a:lnTo>
                    <a:lnTo>
                      <a:pt x="351" y="129"/>
                    </a:lnTo>
                    <a:lnTo>
                      <a:pt x="350" y="129"/>
                    </a:lnTo>
                    <a:lnTo>
                      <a:pt x="344" y="138"/>
                    </a:lnTo>
                    <a:lnTo>
                      <a:pt x="327" y="158"/>
                    </a:lnTo>
                    <a:lnTo>
                      <a:pt x="312" y="180"/>
                    </a:lnTo>
                    <a:lnTo>
                      <a:pt x="297" y="202"/>
                    </a:lnTo>
                    <a:lnTo>
                      <a:pt x="282" y="225"/>
                    </a:lnTo>
                    <a:lnTo>
                      <a:pt x="282" y="226"/>
                    </a:lnTo>
                    <a:lnTo>
                      <a:pt x="269" y="249"/>
                    </a:lnTo>
                    <a:lnTo>
                      <a:pt x="263" y="262"/>
                    </a:lnTo>
                    <a:lnTo>
                      <a:pt x="258" y="273"/>
                    </a:lnTo>
                    <a:lnTo>
                      <a:pt x="253" y="283"/>
                    </a:lnTo>
                    <a:lnTo>
                      <a:pt x="253" y="283"/>
                    </a:lnTo>
                    <a:lnTo>
                      <a:pt x="249" y="295"/>
                    </a:lnTo>
                    <a:lnTo>
                      <a:pt x="246" y="305"/>
                    </a:lnTo>
                    <a:lnTo>
                      <a:pt x="244" y="315"/>
                    </a:lnTo>
                    <a:lnTo>
                      <a:pt x="244" y="316"/>
                    </a:lnTo>
                    <a:lnTo>
                      <a:pt x="243" y="325"/>
                    </a:lnTo>
                    <a:lnTo>
                      <a:pt x="243" y="325"/>
                    </a:lnTo>
                    <a:lnTo>
                      <a:pt x="244" y="334"/>
                    </a:lnTo>
                    <a:lnTo>
                      <a:pt x="244" y="335"/>
                    </a:lnTo>
                    <a:lnTo>
                      <a:pt x="245" y="343"/>
                    </a:lnTo>
                    <a:lnTo>
                      <a:pt x="248" y="350"/>
                    </a:lnTo>
                    <a:lnTo>
                      <a:pt x="251" y="358"/>
                    </a:lnTo>
                    <a:lnTo>
                      <a:pt x="258" y="364"/>
                    </a:lnTo>
                    <a:lnTo>
                      <a:pt x="258" y="364"/>
                    </a:lnTo>
                    <a:lnTo>
                      <a:pt x="265" y="369"/>
                    </a:lnTo>
                    <a:lnTo>
                      <a:pt x="274" y="373"/>
                    </a:lnTo>
                    <a:lnTo>
                      <a:pt x="274" y="373"/>
                    </a:lnTo>
                    <a:lnTo>
                      <a:pt x="284" y="376"/>
                    </a:lnTo>
                    <a:lnTo>
                      <a:pt x="286" y="376"/>
                    </a:lnTo>
                    <a:lnTo>
                      <a:pt x="298" y="378"/>
                    </a:lnTo>
                    <a:lnTo>
                      <a:pt x="302" y="376"/>
                    </a:lnTo>
                    <a:lnTo>
                      <a:pt x="302" y="376"/>
                    </a:lnTo>
                    <a:lnTo>
                      <a:pt x="306" y="373"/>
                    </a:lnTo>
                    <a:lnTo>
                      <a:pt x="311" y="371"/>
                    </a:lnTo>
                    <a:lnTo>
                      <a:pt x="315" y="368"/>
                    </a:lnTo>
                    <a:lnTo>
                      <a:pt x="326" y="359"/>
                    </a:lnTo>
                    <a:lnTo>
                      <a:pt x="338" y="350"/>
                    </a:lnTo>
                    <a:lnTo>
                      <a:pt x="338" y="349"/>
                    </a:lnTo>
                    <a:lnTo>
                      <a:pt x="351" y="338"/>
                    </a:lnTo>
                    <a:lnTo>
                      <a:pt x="365" y="326"/>
                    </a:lnTo>
                    <a:lnTo>
                      <a:pt x="367" y="326"/>
                    </a:lnTo>
                    <a:lnTo>
                      <a:pt x="396" y="300"/>
                    </a:lnTo>
                    <a:lnTo>
                      <a:pt x="424" y="273"/>
                    </a:lnTo>
                    <a:lnTo>
                      <a:pt x="436" y="259"/>
                    </a:lnTo>
                    <a:lnTo>
                      <a:pt x="448" y="247"/>
                    </a:lnTo>
                    <a:lnTo>
                      <a:pt x="448" y="247"/>
                    </a:lnTo>
                    <a:lnTo>
                      <a:pt x="456" y="235"/>
                    </a:lnTo>
                    <a:lnTo>
                      <a:pt x="462" y="230"/>
                    </a:lnTo>
                    <a:lnTo>
                      <a:pt x="462" y="230"/>
                    </a:lnTo>
                    <a:lnTo>
                      <a:pt x="465" y="225"/>
                    </a:lnTo>
                    <a:lnTo>
                      <a:pt x="468" y="221"/>
                    </a:lnTo>
                    <a:lnTo>
                      <a:pt x="468" y="221"/>
                    </a:lnTo>
                    <a:lnTo>
                      <a:pt x="469" y="218"/>
                    </a:lnTo>
                    <a:lnTo>
                      <a:pt x="469" y="216"/>
                    </a:lnTo>
                    <a:lnTo>
                      <a:pt x="472" y="214"/>
                    </a:lnTo>
                    <a:lnTo>
                      <a:pt x="472" y="210"/>
                    </a:lnTo>
                    <a:lnTo>
                      <a:pt x="469" y="212"/>
                    </a:lnTo>
                    <a:lnTo>
                      <a:pt x="479" y="207"/>
                    </a:lnTo>
                    <a:lnTo>
                      <a:pt x="480" y="207"/>
                    </a:lnTo>
                    <a:lnTo>
                      <a:pt x="489" y="202"/>
                    </a:lnTo>
                    <a:lnTo>
                      <a:pt x="497" y="197"/>
                    </a:lnTo>
                    <a:lnTo>
                      <a:pt x="497" y="197"/>
                    </a:lnTo>
                    <a:lnTo>
                      <a:pt x="503" y="191"/>
                    </a:lnTo>
                    <a:lnTo>
                      <a:pt x="505" y="191"/>
                    </a:lnTo>
                    <a:lnTo>
                      <a:pt x="517" y="180"/>
                    </a:lnTo>
                    <a:lnTo>
                      <a:pt x="530" y="168"/>
                    </a:lnTo>
                    <a:lnTo>
                      <a:pt x="530" y="169"/>
                    </a:lnTo>
                    <a:lnTo>
                      <a:pt x="536" y="164"/>
                    </a:lnTo>
                    <a:lnTo>
                      <a:pt x="542" y="159"/>
                    </a:lnTo>
                    <a:lnTo>
                      <a:pt x="542" y="159"/>
                    </a:lnTo>
                    <a:lnTo>
                      <a:pt x="550" y="157"/>
                    </a:lnTo>
                    <a:lnTo>
                      <a:pt x="549" y="157"/>
                    </a:lnTo>
                    <a:lnTo>
                      <a:pt x="558" y="154"/>
                    </a:lnTo>
                    <a:lnTo>
                      <a:pt x="558" y="154"/>
                    </a:lnTo>
                    <a:lnTo>
                      <a:pt x="567" y="153"/>
                    </a:lnTo>
                    <a:lnTo>
                      <a:pt x="565" y="153"/>
                    </a:lnTo>
                    <a:lnTo>
                      <a:pt x="577" y="152"/>
                    </a:lnTo>
                    <a:lnTo>
                      <a:pt x="575" y="152"/>
                    </a:lnTo>
                    <a:lnTo>
                      <a:pt x="588" y="153"/>
                    </a:lnTo>
                    <a:lnTo>
                      <a:pt x="602" y="156"/>
                    </a:lnTo>
                    <a:lnTo>
                      <a:pt x="612" y="154"/>
                    </a:lnTo>
                    <a:lnTo>
                      <a:pt x="613" y="154"/>
                    </a:lnTo>
                    <a:lnTo>
                      <a:pt x="623" y="152"/>
                    </a:lnTo>
                    <a:lnTo>
                      <a:pt x="623" y="150"/>
                    </a:lnTo>
                    <a:lnTo>
                      <a:pt x="634" y="147"/>
                    </a:lnTo>
                    <a:lnTo>
                      <a:pt x="642" y="142"/>
                    </a:lnTo>
                    <a:lnTo>
                      <a:pt x="650" y="137"/>
                    </a:lnTo>
                    <a:lnTo>
                      <a:pt x="658" y="133"/>
                    </a:lnTo>
                    <a:lnTo>
                      <a:pt x="664" y="129"/>
                    </a:lnTo>
                    <a:lnTo>
                      <a:pt x="663" y="130"/>
                    </a:lnTo>
                    <a:lnTo>
                      <a:pt x="665" y="129"/>
                    </a:lnTo>
                    <a:lnTo>
                      <a:pt x="665" y="129"/>
                    </a:lnTo>
                    <a:lnTo>
                      <a:pt x="668" y="129"/>
                    </a:lnTo>
                    <a:lnTo>
                      <a:pt x="664" y="128"/>
                    </a:lnTo>
                    <a:lnTo>
                      <a:pt x="670" y="134"/>
                    </a:lnTo>
                    <a:lnTo>
                      <a:pt x="675" y="139"/>
                    </a:lnTo>
                    <a:lnTo>
                      <a:pt x="675" y="139"/>
                    </a:lnTo>
                    <a:lnTo>
                      <a:pt x="682" y="144"/>
                    </a:lnTo>
                    <a:lnTo>
                      <a:pt x="682" y="144"/>
                    </a:lnTo>
                    <a:lnTo>
                      <a:pt x="687" y="148"/>
                    </a:lnTo>
                    <a:lnTo>
                      <a:pt x="687" y="148"/>
                    </a:lnTo>
                    <a:lnTo>
                      <a:pt x="693" y="150"/>
                    </a:lnTo>
                    <a:lnTo>
                      <a:pt x="693" y="150"/>
                    </a:lnTo>
                    <a:lnTo>
                      <a:pt x="698" y="153"/>
                    </a:lnTo>
                    <a:lnTo>
                      <a:pt x="703" y="154"/>
                    </a:lnTo>
                    <a:lnTo>
                      <a:pt x="704" y="154"/>
                    </a:lnTo>
                    <a:lnTo>
                      <a:pt x="708" y="154"/>
                    </a:lnTo>
                    <a:lnTo>
                      <a:pt x="720" y="153"/>
                    </a:lnTo>
                    <a:lnTo>
                      <a:pt x="728" y="150"/>
                    </a:lnTo>
                    <a:lnTo>
                      <a:pt x="730" y="150"/>
                    </a:lnTo>
                    <a:lnTo>
                      <a:pt x="737" y="145"/>
                    </a:lnTo>
                    <a:lnTo>
                      <a:pt x="739" y="145"/>
                    </a:lnTo>
                    <a:lnTo>
                      <a:pt x="746" y="139"/>
                    </a:lnTo>
                    <a:lnTo>
                      <a:pt x="747" y="139"/>
                    </a:lnTo>
                    <a:lnTo>
                      <a:pt x="763" y="125"/>
                    </a:lnTo>
                    <a:lnTo>
                      <a:pt x="769" y="118"/>
                    </a:lnTo>
                    <a:lnTo>
                      <a:pt x="775" y="111"/>
                    </a:lnTo>
                    <a:lnTo>
                      <a:pt x="782" y="105"/>
                    </a:lnTo>
                    <a:lnTo>
                      <a:pt x="788" y="100"/>
                    </a:lnTo>
                    <a:lnTo>
                      <a:pt x="787" y="101"/>
                    </a:lnTo>
                    <a:lnTo>
                      <a:pt x="793" y="99"/>
                    </a:lnTo>
                    <a:lnTo>
                      <a:pt x="792" y="99"/>
                    </a:lnTo>
                    <a:lnTo>
                      <a:pt x="797" y="97"/>
                    </a:lnTo>
                    <a:lnTo>
                      <a:pt x="793" y="95"/>
                    </a:lnTo>
                    <a:lnTo>
                      <a:pt x="796" y="105"/>
                    </a:lnTo>
                    <a:lnTo>
                      <a:pt x="799" y="114"/>
                    </a:lnTo>
                    <a:lnTo>
                      <a:pt x="799" y="115"/>
                    </a:lnTo>
                    <a:lnTo>
                      <a:pt x="802" y="123"/>
                    </a:lnTo>
                    <a:lnTo>
                      <a:pt x="803" y="123"/>
                    </a:lnTo>
                    <a:lnTo>
                      <a:pt x="807" y="130"/>
                    </a:lnTo>
                    <a:lnTo>
                      <a:pt x="807" y="130"/>
                    </a:lnTo>
                    <a:lnTo>
                      <a:pt x="811" y="137"/>
                    </a:lnTo>
                    <a:lnTo>
                      <a:pt x="812" y="137"/>
                    </a:lnTo>
                    <a:lnTo>
                      <a:pt x="817" y="143"/>
                    </a:lnTo>
                    <a:lnTo>
                      <a:pt x="822" y="148"/>
                    </a:lnTo>
                    <a:lnTo>
                      <a:pt x="822" y="148"/>
                    </a:lnTo>
                    <a:lnTo>
                      <a:pt x="827" y="152"/>
                    </a:lnTo>
                    <a:lnTo>
                      <a:pt x="834" y="156"/>
                    </a:lnTo>
                    <a:lnTo>
                      <a:pt x="834" y="156"/>
                    </a:lnTo>
                    <a:lnTo>
                      <a:pt x="840" y="158"/>
                    </a:lnTo>
                    <a:lnTo>
                      <a:pt x="840" y="158"/>
                    </a:lnTo>
                    <a:lnTo>
                      <a:pt x="846" y="161"/>
                    </a:lnTo>
                    <a:lnTo>
                      <a:pt x="846" y="161"/>
                    </a:lnTo>
                    <a:lnTo>
                      <a:pt x="852" y="161"/>
                    </a:lnTo>
                    <a:lnTo>
                      <a:pt x="859" y="162"/>
                    </a:lnTo>
                    <a:lnTo>
                      <a:pt x="859" y="162"/>
                    </a:lnTo>
                    <a:lnTo>
                      <a:pt x="865" y="161"/>
                    </a:lnTo>
                    <a:lnTo>
                      <a:pt x="878" y="159"/>
                    </a:lnTo>
                    <a:lnTo>
                      <a:pt x="890" y="153"/>
                    </a:lnTo>
                    <a:lnTo>
                      <a:pt x="890" y="153"/>
                    </a:lnTo>
                    <a:lnTo>
                      <a:pt x="902" y="145"/>
                    </a:lnTo>
                    <a:lnTo>
                      <a:pt x="913" y="135"/>
                    </a:lnTo>
                    <a:lnTo>
                      <a:pt x="913" y="135"/>
                    </a:lnTo>
                    <a:lnTo>
                      <a:pt x="922" y="123"/>
                    </a:lnTo>
                    <a:lnTo>
                      <a:pt x="928" y="109"/>
                    </a:lnTo>
                    <a:lnTo>
                      <a:pt x="932" y="102"/>
                    </a:lnTo>
                    <a:lnTo>
                      <a:pt x="932" y="101"/>
                    </a:lnTo>
                    <a:lnTo>
                      <a:pt x="935" y="94"/>
                    </a:lnTo>
                    <a:lnTo>
                      <a:pt x="935" y="92"/>
                    </a:lnTo>
                    <a:lnTo>
                      <a:pt x="936" y="85"/>
                    </a:lnTo>
                    <a:lnTo>
                      <a:pt x="937" y="76"/>
                    </a:lnTo>
                    <a:lnTo>
                      <a:pt x="937" y="75"/>
                    </a:lnTo>
                    <a:lnTo>
                      <a:pt x="939" y="66"/>
                    </a:lnTo>
                    <a:lnTo>
                      <a:pt x="937" y="57"/>
                    </a:lnTo>
                    <a:lnTo>
                      <a:pt x="935" y="59"/>
                    </a:lnTo>
                    <a:lnTo>
                      <a:pt x="947" y="59"/>
                    </a:lnTo>
                    <a:lnTo>
                      <a:pt x="949" y="59"/>
                    </a:lnTo>
                    <a:lnTo>
                      <a:pt x="963" y="57"/>
                    </a:lnTo>
                    <a:lnTo>
                      <a:pt x="978" y="56"/>
                    </a:lnTo>
                    <a:lnTo>
                      <a:pt x="993" y="53"/>
                    </a:lnTo>
                    <a:lnTo>
                      <a:pt x="1026" y="48"/>
                    </a:lnTo>
                    <a:lnTo>
                      <a:pt x="1057" y="43"/>
                    </a:lnTo>
                    <a:lnTo>
                      <a:pt x="1074" y="42"/>
                    </a:lnTo>
                    <a:lnTo>
                      <a:pt x="1073" y="42"/>
                    </a:lnTo>
                    <a:lnTo>
                      <a:pt x="1089" y="42"/>
                    </a:lnTo>
                    <a:lnTo>
                      <a:pt x="1104" y="42"/>
                    </a:lnTo>
                    <a:lnTo>
                      <a:pt x="1118" y="43"/>
                    </a:lnTo>
                    <a:lnTo>
                      <a:pt x="1118" y="43"/>
                    </a:lnTo>
                    <a:lnTo>
                      <a:pt x="1132" y="45"/>
                    </a:lnTo>
                    <a:lnTo>
                      <a:pt x="1131" y="45"/>
                    </a:lnTo>
                    <a:lnTo>
                      <a:pt x="1145" y="49"/>
                    </a:lnTo>
                    <a:lnTo>
                      <a:pt x="1144" y="49"/>
                    </a:lnTo>
                    <a:lnTo>
                      <a:pt x="1156" y="54"/>
                    </a:lnTo>
                    <a:lnTo>
                      <a:pt x="1156" y="54"/>
                    </a:lnTo>
                    <a:lnTo>
                      <a:pt x="1168" y="62"/>
                    </a:lnTo>
                    <a:lnTo>
                      <a:pt x="1178" y="64"/>
                    </a:lnTo>
                    <a:lnTo>
                      <a:pt x="1188" y="67"/>
                    </a:lnTo>
                    <a:lnTo>
                      <a:pt x="119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4" name="Freeform 44">
                <a:extLst>
                  <a:ext uri="{FF2B5EF4-FFF2-40B4-BE49-F238E27FC236}">
                    <a16:creationId xmlns:a16="http://schemas.microsoft.com/office/drawing/2014/main" xmlns="" id="{B6DACC85-231C-4F27-BCA6-73FDCD9FD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4032"/>
                <a:ext cx="329" cy="678"/>
              </a:xfrm>
              <a:custGeom>
                <a:avLst/>
                <a:gdLst>
                  <a:gd name="T0" fmla="*/ 1312 w 1316"/>
                  <a:gd name="T1" fmla="*/ 65 h 2710"/>
                  <a:gd name="T2" fmla="*/ 1281 w 1316"/>
                  <a:gd name="T3" fmla="*/ 18 h 2710"/>
                  <a:gd name="T4" fmla="*/ 1180 w 1316"/>
                  <a:gd name="T5" fmla="*/ 0 h 2710"/>
                  <a:gd name="T6" fmla="*/ 954 w 1316"/>
                  <a:gd name="T7" fmla="*/ 21 h 2710"/>
                  <a:gd name="T8" fmla="*/ 903 w 1316"/>
                  <a:gd name="T9" fmla="*/ 22 h 2710"/>
                  <a:gd name="T10" fmla="*/ 789 w 1316"/>
                  <a:gd name="T11" fmla="*/ 233 h 2710"/>
                  <a:gd name="T12" fmla="*/ 651 w 1316"/>
                  <a:gd name="T13" fmla="*/ 430 h 2710"/>
                  <a:gd name="T14" fmla="*/ 501 w 1316"/>
                  <a:gd name="T15" fmla="*/ 567 h 2710"/>
                  <a:gd name="T16" fmla="*/ 446 w 1316"/>
                  <a:gd name="T17" fmla="*/ 635 h 2710"/>
                  <a:gd name="T18" fmla="*/ 405 w 1316"/>
                  <a:gd name="T19" fmla="*/ 728 h 2710"/>
                  <a:gd name="T20" fmla="*/ 286 w 1316"/>
                  <a:gd name="T21" fmla="*/ 873 h 2710"/>
                  <a:gd name="T22" fmla="*/ 226 w 1316"/>
                  <a:gd name="T23" fmla="*/ 944 h 2710"/>
                  <a:gd name="T24" fmla="*/ 138 w 1316"/>
                  <a:gd name="T25" fmla="*/ 975 h 2710"/>
                  <a:gd name="T26" fmla="*/ 10 w 1316"/>
                  <a:gd name="T27" fmla="*/ 1006 h 2710"/>
                  <a:gd name="T28" fmla="*/ 4 w 1316"/>
                  <a:gd name="T29" fmla="*/ 1110 h 2710"/>
                  <a:gd name="T30" fmla="*/ 668 w 1316"/>
                  <a:gd name="T31" fmla="*/ 1118 h 2710"/>
                  <a:gd name="T32" fmla="*/ 729 w 1316"/>
                  <a:gd name="T33" fmla="*/ 1129 h 2710"/>
                  <a:gd name="T34" fmla="*/ 766 w 1316"/>
                  <a:gd name="T35" fmla="*/ 1159 h 2710"/>
                  <a:gd name="T36" fmla="*/ 784 w 1316"/>
                  <a:gd name="T37" fmla="*/ 1220 h 2710"/>
                  <a:gd name="T38" fmla="*/ 767 w 1316"/>
                  <a:gd name="T39" fmla="*/ 1334 h 2710"/>
                  <a:gd name="T40" fmla="*/ 720 w 1316"/>
                  <a:gd name="T41" fmla="*/ 1379 h 2710"/>
                  <a:gd name="T42" fmla="*/ 679 w 1316"/>
                  <a:gd name="T43" fmla="*/ 1478 h 2710"/>
                  <a:gd name="T44" fmla="*/ 641 w 1316"/>
                  <a:gd name="T45" fmla="*/ 1534 h 2710"/>
                  <a:gd name="T46" fmla="*/ 623 w 1316"/>
                  <a:gd name="T47" fmla="*/ 2198 h 2710"/>
                  <a:gd name="T48" fmla="*/ 612 w 1316"/>
                  <a:gd name="T49" fmla="*/ 2384 h 2710"/>
                  <a:gd name="T50" fmla="*/ 641 w 1316"/>
                  <a:gd name="T51" fmla="*/ 2489 h 2710"/>
                  <a:gd name="T52" fmla="*/ 692 w 1316"/>
                  <a:gd name="T53" fmla="*/ 2569 h 2710"/>
                  <a:gd name="T54" fmla="*/ 725 w 1316"/>
                  <a:gd name="T55" fmla="*/ 2679 h 2710"/>
                  <a:gd name="T56" fmla="*/ 727 w 1316"/>
                  <a:gd name="T57" fmla="*/ 2646 h 2710"/>
                  <a:gd name="T58" fmla="*/ 682 w 1316"/>
                  <a:gd name="T59" fmla="*/ 2536 h 2710"/>
                  <a:gd name="T60" fmla="*/ 614 w 1316"/>
                  <a:gd name="T61" fmla="*/ 2454 h 2710"/>
                  <a:gd name="T62" fmla="*/ 620 w 1316"/>
                  <a:gd name="T63" fmla="*/ 2351 h 2710"/>
                  <a:gd name="T64" fmla="*/ 624 w 1316"/>
                  <a:gd name="T65" fmla="*/ 1584 h 2710"/>
                  <a:gd name="T66" fmla="*/ 660 w 1316"/>
                  <a:gd name="T67" fmla="*/ 1524 h 2710"/>
                  <a:gd name="T68" fmla="*/ 699 w 1316"/>
                  <a:gd name="T69" fmla="*/ 1433 h 2710"/>
                  <a:gd name="T70" fmla="*/ 733 w 1316"/>
                  <a:gd name="T71" fmla="*/ 1378 h 2710"/>
                  <a:gd name="T72" fmla="*/ 779 w 1316"/>
                  <a:gd name="T73" fmla="*/ 1316 h 2710"/>
                  <a:gd name="T74" fmla="*/ 785 w 1316"/>
                  <a:gd name="T75" fmla="*/ 1185 h 2710"/>
                  <a:gd name="T76" fmla="*/ 761 w 1316"/>
                  <a:gd name="T77" fmla="*/ 1143 h 2710"/>
                  <a:gd name="T78" fmla="*/ 714 w 1316"/>
                  <a:gd name="T79" fmla="*/ 1116 h 2710"/>
                  <a:gd name="T80" fmla="*/ 627 w 1316"/>
                  <a:gd name="T81" fmla="*/ 1109 h 2710"/>
                  <a:gd name="T82" fmla="*/ 7 w 1316"/>
                  <a:gd name="T83" fmla="*/ 1088 h 2710"/>
                  <a:gd name="T84" fmla="*/ 23 w 1316"/>
                  <a:gd name="T85" fmla="*/ 992 h 2710"/>
                  <a:gd name="T86" fmla="*/ 162 w 1316"/>
                  <a:gd name="T87" fmla="*/ 978 h 2710"/>
                  <a:gd name="T88" fmla="*/ 240 w 1316"/>
                  <a:gd name="T89" fmla="*/ 940 h 2710"/>
                  <a:gd name="T90" fmla="*/ 303 w 1316"/>
                  <a:gd name="T91" fmla="*/ 856 h 2710"/>
                  <a:gd name="T92" fmla="*/ 417 w 1316"/>
                  <a:gd name="T93" fmla="*/ 722 h 2710"/>
                  <a:gd name="T94" fmla="*/ 466 w 1316"/>
                  <a:gd name="T95" fmla="*/ 611 h 2710"/>
                  <a:gd name="T96" fmla="*/ 524 w 1316"/>
                  <a:gd name="T97" fmla="*/ 556 h 2710"/>
                  <a:gd name="T98" fmla="*/ 682 w 1316"/>
                  <a:gd name="T99" fmla="*/ 404 h 2710"/>
                  <a:gd name="T100" fmla="*/ 814 w 1316"/>
                  <a:gd name="T101" fmla="*/ 199 h 2710"/>
                  <a:gd name="T102" fmla="*/ 904 w 1316"/>
                  <a:gd name="T103" fmla="*/ 27 h 2710"/>
                  <a:gd name="T104" fmla="*/ 944 w 1316"/>
                  <a:gd name="T105" fmla="*/ 28 h 2710"/>
                  <a:gd name="T106" fmla="*/ 1152 w 1316"/>
                  <a:gd name="T107" fmla="*/ 8 h 2710"/>
                  <a:gd name="T108" fmla="*/ 1278 w 1316"/>
                  <a:gd name="T109" fmla="*/ 23 h 2710"/>
                  <a:gd name="T110" fmla="*/ 1309 w 1316"/>
                  <a:gd name="T111" fmla="*/ 52 h 2710"/>
                  <a:gd name="T112" fmla="*/ 1283 w 1316"/>
                  <a:gd name="T113" fmla="*/ 126 h 2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16" h="2710">
                    <a:moveTo>
                      <a:pt x="1283" y="126"/>
                    </a:moveTo>
                    <a:lnTo>
                      <a:pt x="1291" y="117"/>
                    </a:lnTo>
                    <a:lnTo>
                      <a:pt x="1291" y="117"/>
                    </a:lnTo>
                    <a:lnTo>
                      <a:pt x="1296" y="107"/>
                    </a:lnTo>
                    <a:lnTo>
                      <a:pt x="1301" y="96"/>
                    </a:lnTo>
                    <a:lnTo>
                      <a:pt x="1306" y="86"/>
                    </a:lnTo>
                    <a:lnTo>
                      <a:pt x="1306" y="86"/>
                    </a:lnTo>
                    <a:lnTo>
                      <a:pt x="1310" y="75"/>
                    </a:lnTo>
                    <a:lnTo>
                      <a:pt x="1312" y="65"/>
                    </a:lnTo>
                    <a:lnTo>
                      <a:pt x="1312" y="64"/>
                    </a:lnTo>
                    <a:lnTo>
                      <a:pt x="1315" y="53"/>
                    </a:lnTo>
                    <a:lnTo>
                      <a:pt x="1316" y="43"/>
                    </a:lnTo>
                    <a:lnTo>
                      <a:pt x="1309" y="34"/>
                    </a:lnTo>
                    <a:lnTo>
                      <a:pt x="1309" y="34"/>
                    </a:lnTo>
                    <a:lnTo>
                      <a:pt x="1300" y="28"/>
                    </a:lnTo>
                    <a:lnTo>
                      <a:pt x="1291" y="22"/>
                    </a:lnTo>
                    <a:lnTo>
                      <a:pt x="1291" y="22"/>
                    </a:lnTo>
                    <a:lnTo>
                      <a:pt x="1281" y="18"/>
                    </a:lnTo>
                    <a:lnTo>
                      <a:pt x="1281" y="17"/>
                    </a:lnTo>
                    <a:lnTo>
                      <a:pt x="1269" y="13"/>
                    </a:lnTo>
                    <a:lnTo>
                      <a:pt x="1269" y="13"/>
                    </a:lnTo>
                    <a:lnTo>
                      <a:pt x="1247" y="7"/>
                    </a:lnTo>
                    <a:lnTo>
                      <a:pt x="1247" y="7"/>
                    </a:lnTo>
                    <a:lnTo>
                      <a:pt x="1234" y="4"/>
                    </a:lnTo>
                    <a:lnTo>
                      <a:pt x="1207" y="2"/>
                    </a:lnTo>
                    <a:lnTo>
                      <a:pt x="1207" y="2"/>
                    </a:lnTo>
                    <a:lnTo>
                      <a:pt x="1180" y="0"/>
                    </a:lnTo>
                    <a:lnTo>
                      <a:pt x="1152" y="2"/>
                    </a:lnTo>
                    <a:lnTo>
                      <a:pt x="1121" y="3"/>
                    </a:lnTo>
                    <a:lnTo>
                      <a:pt x="1121" y="3"/>
                    </a:lnTo>
                    <a:lnTo>
                      <a:pt x="1091" y="4"/>
                    </a:lnTo>
                    <a:lnTo>
                      <a:pt x="1062" y="8"/>
                    </a:lnTo>
                    <a:lnTo>
                      <a:pt x="1034" y="10"/>
                    </a:lnTo>
                    <a:lnTo>
                      <a:pt x="1005" y="14"/>
                    </a:lnTo>
                    <a:lnTo>
                      <a:pt x="980" y="18"/>
                    </a:lnTo>
                    <a:lnTo>
                      <a:pt x="954" y="21"/>
                    </a:lnTo>
                    <a:lnTo>
                      <a:pt x="943" y="22"/>
                    </a:lnTo>
                    <a:lnTo>
                      <a:pt x="933" y="22"/>
                    </a:lnTo>
                    <a:lnTo>
                      <a:pt x="933" y="22"/>
                    </a:lnTo>
                    <a:lnTo>
                      <a:pt x="923" y="23"/>
                    </a:lnTo>
                    <a:lnTo>
                      <a:pt x="914" y="23"/>
                    </a:lnTo>
                    <a:lnTo>
                      <a:pt x="914" y="23"/>
                    </a:lnTo>
                    <a:lnTo>
                      <a:pt x="910" y="22"/>
                    </a:lnTo>
                    <a:lnTo>
                      <a:pt x="906" y="22"/>
                    </a:lnTo>
                    <a:lnTo>
                      <a:pt x="903" y="22"/>
                    </a:lnTo>
                    <a:lnTo>
                      <a:pt x="899" y="23"/>
                    </a:lnTo>
                    <a:lnTo>
                      <a:pt x="895" y="24"/>
                    </a:lnTo>
                    <a:lnTo>
                      <a:pt x="890" y="27"/>
                    </a:lnTo>
                    <a:lnTo>
                      <a:pt x="878" y="51"/>
                    </a:lnTo>
                    <a:lnTo>
                      <a:pt x="868" y="74"/>
                    </a:lnTo>
                    <a:lnTo>
                      <a:pt x="848" y="117"/>
                    </a:lnTo>
                    <a:lnTo>
                      <a:pt x="828" y="157"/>
                    </a:lnTo>
                    <a:lnTo>
                      <a:pt x="809" y="196"/>
                    </a:lnTo>
                    <a:lnTo>
                      <a:pt x="789" y="233"/>
                    </a:lnTo>
                    <a:lnTo>
                      <a:pt x="768" y="269"/>
                    </a:lnTo>
                    <a:lnTo>
                      <a:pt x="768" y="269"/>
                    </a:lnTo>
                    <a:lnTo>
                      <a:pt x="747" y="303"/>
                    </a:lnTo>
                    <a:lnTo>
                      <a:pt x="725" y="336"/>
                    </a:lnTo>
                    <a:lnTo>
                      <a:pt x="703" y="369"/>
                    </a:lnTo>
                    <a:lnTo>
                      <a:pt x="703" y="369"/>
                    </a:lnTo>
                    <a:lnTo>
                      <a:pt x="677" y="400"/>
                    </a:lnTo>
                    <a:lnTo>
                      <a:pt x="677" y="399"/>
                    </a:lnTo>
                    <a:lnTo>
                      <a:pt x="651" y="430"/>
                    </a:lnTo>
                    <a:lnTo>
                      <a:pt x="623" y="461"/>
                    </a:lnTo>
                    <a:lnTo>
                      <a:pt x="591" y="491"/>
                    </a:lnTo>
                    <a:lnTo>
                      <a:pt x="575" y="506"/>
                    </a:lnTo>
                    <a:lnTo>
                      <a:pt x="557" y="522"/>
                    </a:lnTo>
                    <a:lnTo>
                      <a:pt x="539" y="537"/>
                    </a:lnTo>
                    <a:lnTo>
                      <a:pt x="539" y="536"/>
                    </a:lnTo>
                    <a:lnTo>
                      <a:pt x="520" y="551"/>
                    </a:lnTo>
                    <a:lnTo>
                      <a:pt x="520" y="552"/>
                    </a:lnTo>
                    <a:lnTo>
                      <a:pt x="501" y="567"/>
                    </a:lnTo>
                    <a:lnTo>
                      <a:pt x="501" y="566"/>
                    </a:lnTo>
                    <a:lnTo>
                      <a:pt x="481" y="582"/>
                    </a:lnTo>
                    <a:lnTo>
                      <a:pt x="474" y="591"/>
                    </a:lnTo>
                    <a:lnTo>
                      <a:pt x="472" y="591"/>
                    </a:lnTo>
                    <a:lnTo>
                      <a:pt x="466" y="600"/>
                    </a:lnTo>
                    <a:lnTo>
                      <a:pt x="461" y="609"/>
                    </a:lnTo>
                    <a:lnTo>
                      <a:pt x="461" y="609"/>
                    </a:lnTo>
                    <a:lnTo>
                      <a:pt x="456" y="618"/>
                    </a:lnTo>
                    <a:lnTo>
                      <a:pt x="446" y="635"/>
                    </a:lnTo>
                    <a:lnTo>
                      <a:pt x="439" y="653"/>
                    </a:lnTo>
                    <a:lnTo>
                      <a:pt x="438" y="654"/>
                    </a:lnTo>
                    <a:lnTo>
                      <a:pt x="424" y="691"/>
                    </a:lnTo>
                    <a:lnTo>
                      <a:pt x="426" y="690"/>
                    </a:lnTo>
                    <a:lnTo>
                      <a:pt x="415" y="709"/>
                    </a:lnTo>
                    <a:lnTo>
                      <a:pt x="410" y="719"/>
                    </a:lnTo>
                    <a:lnTo>
                      <a:pt x="410" y="719"/>
                    </a:lnTo>
                    <a:lnTo>
                      <a:pt x="405" y="728"/>
                    </a:lnTo>
                    <a:lnTo>
                      <a:pt x="405" y="728"/>
                    </a:lnTo>
                    <a:lnTo>
                      <a:pt x="385" y="749"/>
                    </a:lnTo>
                    <a:lnTo>
                      <a:pt x="365" y="770"/>
                    </a:lnTo>
                    <a:lnTo>
                      <a:pt x="345" y="787"/>
                    </a:lnTo>
                    <a:lnTo>
                      <a:pt x="345" y="787"/>
                    </a:lnTo>
                    <a:lnTo>
                      <a:pt x="320" y="805"/>
                    </a:lnTo>
                    <a:lnTo>
                      <a:pt x="309" y="830"/>
                    </a:lnTo>
                    <a:lnTo>
                      <a:pt x="298" y="853"/>
                    </a:lnTo>
                    <a:lnTo>
                      <a:pt x="286" y="873"/>
                    </a:lnTo>
                    <a:lnTo>
                      <a:pt x="286" y="873"/>
                    </a:lnTo>
                    <a:lnTo>
                      <a:pt x="274" y="892"/>
                    </a:lnTo>
                    <a:lnTo>
                      <a:pt x="260" y="911"/>
                    </a:lnTo>
                    <a:lnTo>
                      <a:pt x="261" y="910"/>
                    </a:lnTo>
                    <a:lnTo>
                      <a:pt x="253" y="919"/>
                    </a:lnTo>
                    <a:lnTo>
                      <a:pt x="245" y="928"/>
                    </a:lnTo>
                    <a:lnTo>
                      <a:pt x="236" y="937"/>
                    </a:lnTo>
                    <a:lnTo>
                      <a:pt x="236" y="937"/>
                    </a:lnTo>
                    <a:lnTo>
                      <a:pt x="226" y="944"/>
                    </a:lnTo>
                    <a:lnTo>
                      <a:pt x="226" y="944"/>
                    </a:lnTo>
                    <a:lnTo>
                      <a:pt x="215" y="952"/>
                    </a:lnTo>
                    <a:lnTo>
                      <a:pt x="203" y="959"/>
                    </a:lnTo>
                    <a:lnTo>
                      <a:pt x="203" y="959"/>
                    </a:lnTo>
                    <a:lnTo>
                      <a:pt x="193" y="963"/>
                    </a:lnTo>
                    <a:lnTo>
                      <a:pt x="193" y="963"/>
                    </a:lnTo>
                    <a:lnTo>
                      <a:pt x="183" y="967"/>
                    </a:lnTo>
                    <a:lnTo>
                      <a:pt x="161" y="972"/>
                    </a:lnTo>
                    <a:lnTo>
                      <a:pt x="161" y="972"/>
                    </a:lnTo>
                    <a:lnTo>
                      <a:pt x="138" y="975"/>
                    </a:lnTo>
                    <a:lnTo>
                      <a:pt x="140" y="975"/>
                    </a:lnTo>
                    <a:lnTo>
                      <a:pt x="117" y="976"/>
                    </a:lnTo>
                    <a:lnTo>
                      <a:pt x="94" y="976"/>
                    </a:lnTo>
                    <a:lnTo>
                      <a:pt x="71" y="975"/>
                    </a:lnTo>
                    <a:lnTo>
                      <a:pt x="51" y="975"/>
                    </a:lnTo>
                    <a:lnTo>
                      <a:pt x="28" y="972"/>
                    </a:lnTo>
                    <a:lnTo>
                      <a:pt x="18" y="990"/>
                    </a:lnTo>
                    <a:lnTo>
                      <a:pt x="12" y="1005"/>
                    </a:lnTo>
                    <a:lnTo>
                      <a:pt x="10" y="1006"/>
                    </a:lnTo>
                    <a:lnTo>
                      <a:pt x="5" y="1021"/>
                    </a:lnTo>
                    <a:lnTo>
                      <a:pt x="2" y="1038"/>
                    </a:lnTo>
                    <a:lnTo>
                      <a:pt x="2" y="1038"/>
                    </a:lnTo>
                    <a:lnTo>
                      <a:pt x="0" y="1054"/>
                    </a:lnTo>
                    <a:lnTo>
                      <a:pt x="0" y="1056"/>
                    </a:lnTo>
                    <a:lnTo>
                      <a:pt x="0" y="1072"/>
                    </a:lnTo>
                    <a:lnTo>
                      <a:pt x="0" y="1088"/>
                    </a:lnTo>
                    <a:lnTo>
                      <a:pt x="0" y="1090"/>
                    </a:lnTo>
                    <a:lnTo>
                      <a:pt x="4" y="1110"/>
                    </a:lnTo>
                    <a:lnTo>
                      <a:pt x="89" y="1110"/>
                    </a:lnTo>
                    <a:lnTo>
                      <a:pt x="336" y="1107"/>
                    </a:lnTo>
                    <a:lnTo>
                      <a:pt x="418" y="1107"/>
                    </a:lnTo>
                    <a:lnTo>
                      <a:pt x="501" y="1109"/>
                    </a:lnTo>
                    <a:lnTo>
                      <a:pt x="585" y="1112"/>
                    </a:lnTo>
                    <a:lnTo>
                      <a:pt x="627" y="1115"/>
                    </a:lnTo>
                    <a:lnTo>
                      <a:pt x="625" y="1115"/>
                    </a:lnTo>
                    <a:lnTo>
                      <a:pt x="668" y="1118"/>
                    </a:lnTo>
                    <a:lnTo>
                      <a:pt x="668" y="1118"/>
                    </a:lnTo>
                    <a:lnTo>
                      <a:pt x="681" y="1119"/>
                    </a:lnTo>
                    <a:lnTo>
                      <a:pt x="680" y="1119"/>
                    </a:lnTo>
                    <a:lnTo>
                      <a:pt x="692" y="1119"/>
                    </a:lnTo>
                    <a:lnTo>
                      <a:pt x="703" y="1120"/>
                    </a:lnTo>
                    <a:lnTo>
                      <a:pt x="703" y="1120"/>
                    </a:lnTo>
                    <a:lnTo>
                      <a:pt x="713" y="1123"/>
                    </a:lnTo>
                    <a:lnTo>
                      <a:pt x="722" y="1126"/>
                    </a:lnTo>
                    <a:lnTo>
                      <a:pt x="730" y="1129"/>
                    </a:lnTo>
                    <a:lnTo>
                      <a:pt x="729" y="1129"/>
                    </a:lnTo>
                    <a:lnTo>
                      <a:pt x="738" y="1133"/>
                    </a:lnTo>
                    <a:lnTo>
                      <a:pt x="744" y="1137"/>
                    </a:lnTo>
                    <a:lnTo>
                      <a:pt x="744" y="1137"/>
                    </a:lnTo>
                    <a:lnTo>
                      <a:pt x="751" y="1142"/>
                    </a:lnTo>
                    <a:lnTo>
                      <a:pt x="751" y="1142"/>
                    </a:lnTo>
                    <a:lnTo>
                      <a:pt x="756" y="1147"/>
                    </a:lnTo>
                    <a:lnTo>
                      <a:pt x="762" y="1153"/>
                    </a:lnTo>
                    <a:lnTo>
                      <a:pt x="761" y="1153"/>
                    </a:lnTo>
                    <a:lnTo>
                      <a:pt x="766" y="1159"/>
                    </a:lnTo>
                    <a:lnTo>
                      <a:pt x="770" y="1166"/>
                    </a:lnTo>
                    <a:lnTo>
                      <a:pt x="770" y="1164"/>
                    </a:lnTo>
                    <a:lnTo>
                      <a:pt x="773" y="1172"/>
                    </a:lnTo>
                    <a:lnTo>
                      <a:pt x="772" y="1172"/>
                    </a:lnTo>
                    <a:lnTo>
                      <a:pt x="779" y="1186"/>
                    </a:lnTo>
                    <a:lnTo>
                      <a:pt x="779" y="1186"/>
                    </a:lnTo>
                    <a:lnTo>
                      <a:pt x="782" y="1202"/>
                    </a:lnTo>
                    <a:lnTo>
                      <a:pt x="784" y="1220"/>
                    </a:lnTo>
                    <a:lnTo>
                      <a:pt x="784" y="1220"/>
                    </a:lnTo>
                    <a:lnTo>
                      <a:pt x="784" y="1238"/>
                    </a:lnTo>
                    <a:lnTo>
                      <a:pt x="782" y="1257"/>
                    </a:lnTo>
                    <a:lnTo>
                      <a:pt x="782" y="1257"/>
                    </a:lnTo>
                    <a:lnTo>
                      <a:pt x="780" y="1276"/>
                    </a:lnTo>
                    <a:lnTo>
                      <a:pt x="776" y="1296"/>
                    </a:lnTo>
                    <a:lnTo>
                      <a:pt x="772" y="1316"/>
                    </a:lnTo>
                    <a:lnTo>
                      <a:pt x="772" y="1315"/>
                    </a:lnTo>
                    <a:lnTo>
                      <a:pt x="767" y="1335"/>
                    </a:lnTo>
                    <a:lnTo>
                      <a:pt x="767" y="1334"/>
                    </a:lnTo>
                    <a:lnTo>
                      <a:pt x="761" y="1343"/>
                    </a:lnTo>
                    <a:lnTo>
                      <a:pt x="762" y="1343"/>
                    </a:lnTo>
                    <a:lnTo>
                      <a:pt x="753" y="1352"/>
                    </a:lnTo>
                    <a:lnTo>
                      <a:pt x="746" y="1359"/>
                    </a:lnTo>
                    <a:lnTo>
                      <a:pt x="738" y="1367"/>
                    </a:lnTo>
                    <a:lnTo>
                      <a:pt x="738" y="1366"/>
                    </a:lnTo>
                    <a:lnTo>
                      <a:pt x="729" y="1373"/>
                    </a:lnTo>
                    <a:lnTo>
                      <a:pt x="719" y="1379"/>
                    </a:lnTo>
                    <a:lnTo>
                      <a:pt x="720" y="1379"/>
                    </a:lnTo>
                    <a:lnTo>
                      <a:pt x="699" y="1391"/>
                    </a:lnTo>
                    <a:lnTo>
                      <a:pt x="698" y="1400"/>
                    </a:lnTo>
                    <a:lnTo>
                      <a:pt x="698" y="1410"/>
                    </a:lnTo>
                    <a:lnTo>
                      <a:pt x="695" y="1420"/>
                    </a:lnTo>
                    <a:lnTo>
                      <a:pt x="692" y="1431"/>
                    </a:lnTo>
                    <a:lnTo>
                      <a:pt x="692" y="1431"/>
                    </a:lnTo>
                    <a:lnTo>
                      <a:pt x="686" y="1454"/>
                    </a:lnTo>
                    <a:lnTo>
                      <a:pt x="679" y="1479"/>
                    </a:lnTo>
                    <a:lnTo>
                      <a:pt x="679" y="1478"/>
                    </a:lnTo>
                    <a:lnTo>
                      <a:pt x="674" y="1490"/>
                    </a:lnTo>
                    <a:lnTo>
                      <a:pt x="668" y="1501"/>
                    </a:lnTo>
                    <a:lnTo>
                      <a:pt x="668" y="1501"/>
                    </a:lnTo>
                    <a:lnTo>
                      <a:pt x="662" y="1511"/>
                    </a:lnTo>
                    <a:lnTo>
                      <a:pt x="655" y="1520"/>
                    </a:lnTo>
                    <a:lnTo>
                      <a:pt x="656" y="1520"/>
                    </a:lnTo>
                    <a:lnTo>
                      <a:pt x="648" y="1527"/>
                    </a:lnTo>
                    <a:lnTo>
                      <a:pt x="648" y="1527"/>
                    </a:lnTo>
                    <a:lnTo>
                      <a:pt x="641" y="1534"/>
                    </a:lnTo>
                    <a:lnTo>
                      <a:pt x="632" y="1539"/>
                    </a:lnTo>
                    <a:lnTo>
                      <a:pt x="633" y="1538"/>
                    </a:lnTo>
                    <a:lnTo>
                      <a:pt x="622" y="1541"/>
                    </a:lnTo>
                    <a:lnTo>
                      <a:pt x="619" y="1555"/>
                    </a:lnTo>
                    <a:lnTo>
                      <a:pt x="618" y="1569"/>
                    </a:lnTo>
                    <a:lnTo>
                      <a:pt x="618" y="1569"/>
                    </a:lnTo>
                    <a:lnTo>
                      <a:pt x="618" y="1584"/>
                    </a:lnTo>
                    <a:lnTo>
                      <a:pt x="617" y="1600"/>
                    </a:lnTo>
                    <a:lnTo>
                      <a:pt x="623" y="2198"/>
                    </a:lnTo>
                    <a:lnTo>
                      <a:pt x="622" y="2223"/>
                    </a:lnTo>
                    <a:lnTo>
                      <a:pt x="619" y="2247"/>
                    </a:lnTo>
                    <a:lnTo>
                      <a:pt x="618" y="2270"/>
                    </a:lnTo>
                    <a:lnTo>
                      <a:pt x="617" y="2293"/>
                    </a:lnTo>
                    <a:lnTo>
                      <a:pt x="617" y="2313"/>
                    </a:lnTo>
                    <a:lnTo>
                      <a:pt x="615" y="2332"/>
                    </a:lnTo>
                    <a:lnTo>
                      <a:pt x="614" y="2351"/>
                    </a:lnTo>
                    <a:lnTo>
                      <a:pt x="613" y="2369"/>
                    </a:lnTo>
                    <a:lnTo>
                      <a:pt x="612" y="2384"/>
                    </a:lnTo>
                    <a:lnTo>
                      <a:pt x="612" y="2399"/>
                    </a:lnTo>
                    <a:lnTo>
                      <a:pt x="610" y="2412"/>
                    </a:lnTo>
                    <a:lnTo>
                      <a:pt x="610" y="2423"/>
                    </a:lnTo>
                    <a:lnTo>
                      <a:pt x="609" y="2433"/>
                    </a:lnTo>
                    <a:lnTo>
                      <a:pt x="609" y="2442"/>
                    </a:lnTo>
                    <a:lnTo>
                      <a:pt x="609" y="2457"/>
                    </a:lnTo>
                    <a:lnTo>
                      <a:pt x="620" y="2468"/>
                    </a:lnTo>
                    <a:lnTo>
                      <a:pt x="630" y="2478"/>
                    </a:lnTo>
                    <a:lnTo>
                      <a:pt x="641" y="2489"/>
                    </a:lnTo>
                    <a:lnTo>
                      <a:pt x="641" y="2488"/>
                    </a:lnTo>
                    <a:lnTo>
                      <a:pt x="651" y="2500"/>
                    </a:lnTo>
                    <a:lnTo>
                      <a:pt x="649" y="2500"/>
                    </a:lnTo>
                    <a:lnTo>
                      <a:pt x="660" y="2513"/>
                    </a:lnTo>
                    <a:lnTo>
                      <a:pt x="668" y="2526"/>
                    </a:lnTo>
                    <a:lnTo>
                      <a:pt x="677" y="2540"/>
                    </a:lnTo>
                    <a:lnTo>
                      <a:pt x="677" y="2540"/>
                    </a:lnTo>
                    <a:lnTo>
                      <a:pt x="685" y="2554"/>
                    </a:lnTo>
                    <a:lnTo>
                      <a:pt x="692" y="2569"/>
                    </a:lnTo>
                    <a:lnTo>
                      <a:pt x="700" y="2584"/>
                    </a:lnTo>
                    <a:lnTo>
                      <a:pt x="706" y="2600"/>
                    </a:lnTo>
                    <a:lnTo>
                      <a:pt x="705" y="2599"/>
                    </a:lnTo>
                    <a:lnTo>
                      <a:pt x="711" y="2616"/>
                    </a:lnTo>
                    <a:lnTo>
                      <a:pt x="717" y="2632"/>
                    </a:lnTo>
                    <a:lnTo>
                      <a:pt x="720" y="2647"/>
                    </a:lnTo>
                    <a:lnTo>
                      <a:pt x="720" y="2647"/>
                    </a:lnTo>
                    <a:lnTo>
                      <a:pt x="723" y="2664"/>
                    </a:lnTo>
                    <a:lnTo>
                      <a:pt x="725" y="2679"/>
                    </a:lnTo>
                    <a:lnTo>
                      <a:pt x="727" y="2695"/>
                    </a:lnTo>
                    <a:lnTo>
                      <a:pt x="727" y="2694"/>
                    </a:lnTo>
                    <a:lnTo>
                      <a:pt x="728" y="2710"/>
                    </a:lnTo>
                    <a:lnTo>
                      <a:pt x="733" y="2694"/>
                    </a:lnTo>
                    <a:lnTo>
                      <a:pt x="733" y="2694"/>
                    </a:lnTo>
                    <a:lnTo>
                      <a:pt x="732" y="2679"/>
                    </a:lnTo>
                    <a:lnTo>
                      <a:pt x="729" y="2662"/>
                    </a:lnTo>
                    <a:lnTo>
                      <a:pt x="727" y="2646"/>
                    </a:lnTo>
                    <a:lnTo>
                      <a:pt x="727" y="2646"/>
                    </a:lnTo>
                    <a:lnTo>
                      <a:pt x="723" y="2629"/>
                    </a:lnTo>
                    <a:lnTo>
                      <a:pt x="718" y="2613"/>
                    </a:lnTo>
                    <a:lnTo>
                      <a:pt x="711" y="2598"/>
                    </a:lnTo>
                    <a:lnTo>
                      <a:pt x="711" y="2597"/>
                    </a:lnTo>
                    <a:lnTo>
                      <a:pt x="705" y="2581"/>
                    </a:lnTo>
                    <a:lnTo>
                      <a:pt x="699" y="2566"/>
                    </a:lnTo>
                    <a:lnTo>
                      <a:pt x="691" y="2551"/>
                    </a:lnTo>
                    <a:lnTo>
                      <a:pt x="682" y="2537"/>
                    </a:lnTo>
                    <a:lnTo>
                      <a:pt x="682" y="2536"/>
                    </a:lnTo>
                    <a:lnTo>
                      <a:pt x="674" y="2522"/>
                    </a:lnTo>
                    <a:lnTo>
                      <a:pt x="665" y="2509"/>
                    </a:lnTo>
                    <a:lnTo>
                      <a:pt x="656" y="2497"/>
                    </a:lnTo>
                    <a:lnTo>
                      <a:pt x="655" y="2497"/>
                    </a:lnTo>
                    <a:lnTo>
                      <a:pt x="646" y="2484"/>
                    </a:lnTo>
                    <a:lnTo>
                      <a:pt x="646" y="2484"/>
                    </a:lnTo>
                    <a:lnTo>
                      <a:pt x="636" y="2473"/>
                    </a:lnTo>
                    <a:lnTo>
                      <a:pt x="624" y="2462"/>
                    </a:lnTo>
                    <a:lnTo>
                      <a:pt x="614" y="2454"/>
                    </a:lnTo>
                    <a:lnTo>
                      <a:pt x="615" y="2456"/>
                    </a:lnTo>
                    <a:lnTo>
                      <a:pt x="615" y="2442"/>
                    </a:lnTo>
                    <a:lnTo>
                      <a:pt x="615" y="2433"/>
                    </a:lnTo>
                    <a:lnTo>
                      <a:pt x="617" y="2423"/>
                    </a:lnTo>
                    <a:lnTo>
                      <a:pt x="617" y="2412"/>
                    </a:lnTo>
                    <a:lnTo>
                      <a:pt x="618" y="2399"/>
                    </a:lnTo>
                    <a:lnTo>
                      <a:pt x="618" y="2384"/>
                    </a:lnTo>
                    <a:lnTo>
                      <a:pt x="619" y="2369"/>
                    </a:lnTo>
                    <a:lnTo>
                      <a:pt x="620" y="2351"/>
                    </a:lnTo>
                    <a:lnTo>
                      <a:pt x="622" y="2332"/>
                    </a:lnTo>
                    <a:lnTo>
                      <a:pt x="623" y="2313"/>
                    </a:lnTo>
                    <a:lnTo>
                      <a:pt x="623" y="2293"/>
                    </a:lnTo>
                    <a:lnTo>
                      <a:pt x="624" y="2270"/>
                    </a:lnTo>
                    <a:lnTo>
                      <a:pt x="625" y="2247"/>
                    </a:lnTo>
                    <a:lnTo>
                      <a:pt x="628" y="2223"/>
                    </a:lnTo>
                    <a:lnTo>
                      <a:pt x="629" y="2198"/>
                    </a:lnTo>
                    <a:lnTo>
                      <a:pt x="623" y="1600"/>
                    </a:lnTo>
                    <a:lnTo>
                      <a:pt x="624" y="1584"/>
                    </a:lnTo>
                    <a:lnTo>
                      <a:pt x="624" y="1569"/>
                    </a:lnTo>
                    <a:lnTo>
                      <a:pt x="624" y="1570"/>
                    </a:lnTo>
                    <a:lnTo>
                      <a:pt x="625" y="1557"/>
                    </a:lnTo>
                    <a:lnTo>
                      <a:pt x="628" y="1544"/>
                    </a:lnTo>
                    <a:lnTo>
                      <a:pt x="625" y="1546"/>
                    </a:lnTo>
                    <a:lnTo>
                      <a:pt x="636" y="1544"/>
                    </a:lnTo>
                    <a:lnTo>
                      <a:pt x="644" y="1539"/>
                    </a:lnTo>
                    <a:lnTo>
                      <a:pt x="653" y="1533"/>
                    </a:lnTo>
                    <a:lnTo>
                      <a:pt x="660" y="1524"/>
                    </a:lnTo>
                    <a:lnTo>
                      <a:pt x="661" y="1524"/>
                    </a:lnTo>
                    <a:lnTo>
                      <a:pt x="667" y="1515"/>
                    </a:lnTo>
                    <a:lnTo>
                      <a:pt x="674" y="1505"/>
                    </a:lnTo>
                    <a:lnTo>
                      <a:pt x="674" y="1503"/>
                    </a:lnTo>
                    <a:lnTo>
                      <a:pt x="679" y="1492"/>
                    </a:lnTo>
                    <a:lnTo>
                      <a:pt x="684" y="1481"/>
                    </a:lnTo>
                    <a:lnTo>
                      <a:pt x="685" y="1481"/>
                    </a:lnTo>
                    <a:lnTo>
                      <a:pt x="692" y="1457"/>
                    </a:lnTo>
                    <a:lnTo>
                      <a:pt x="699" y="1433"/>
                    </a:lnTo>
                    <a:lnTo>
                      <a:pt x="699" y="1433"/>
                    </a:lnTo>
                    <a:lnTo>
                      <a:pt x="701" y="1421"/>
                    </a:lnTo>
                    <a:lnTo>
                      <a:pt x="704" y="1411"/>
                    </a:lnTo>
                    <a:lnTo>
                      <a:pt x="704" y="1401"/>
                    </a:lnTo>
                    <a:lnTo>
                      <a:pt x="705" y="1393"/>
                    </a:lnTo>
                    <a:lnTo>
                      <a:pt x="704" y="1395"/>
                    </a:lnTo>
                    <a:lnTo>
                      <a:pt x="723" y="1384"/>
                    </a:lnTo>
                    <a:lnTo>
                      <a:pt x="723" y="1384"/>
                    </a:lnTo>
                    <a:lnTo>
                      <a:pt x="733" y="1378"/>
                    </a:lnTo>
                    <a:lnTo>
                      <a:pt x="742" y="1371"/>
                    </a:lnTo>
                    <a:lnTo>
                      <a:pt x="742" y="1371"/>
                    </a:lnTo>
                    <a:lnTo>
                      <a:pt x="751" y="1363"/>
                    </a:lnTo>
                    <a:lnTo>
                      <a:pt x="758" y="1355"/>
                    </a:lnTo>
                    <a:lnTo>
                      <a:pt x="766" y="1347"/>
                    </a:lnTo>
                    <a:lnTo>
                      <a:pt x="766" y="1347"/>
                    </a:lnTo>
                    <a:lnTo>
                      <a:pt x="772" y="1338"/>
                    </a:lnTo>
                    <a:lnTo>
                      <a:pt x="779" y="1317"/>
                    </a:lnTo>
                    <a:lnTo>
                      <a:pt x="779" y="1316"/>
                    </a:lnTo>
                    <a:lnTo>
                      <a:pt x="782" y="1297"/>
                    </a:lnTo>
                    <a:lnTo>
                      <a:pt x="786" y="1277"/>
                    </a:lnTo>
                    <a:lnTo>
                      <a:pt x="789" y="1257"/>
                    </a:lnTo>
                    <a:lnTo>
                      <a:pt x="789" y="1257"/>
                    </a:lnTo>
                    <a:lnTo>
                      <a:pt x="790" y="1238"/>
                    </a:lnTo>
                    <a:lnTo>
                      <a:pt x="790" y="1220"/>
                    </a:lnTo>
                    <a:lnTo>
                      <a:pt x="790" y="1219"/>
                    </a:lnTo>
                    <a:lnTo>
                      <a:pt x="789" y="1202"/>
                    </a:lnTo>
                    <a:lnTo>
                      <a:pt x="785" y="1185"/>
                    </a:lnTo>
                    <a:lnTo>
                      <a:pt x="785" y="1185"/>
                    </a:lnTo>
                    <a:lnTo>
                      <a:pt x="779" y="1169"/>
                    </a:lnTo>
                    <a:lnTo>
                      <a:pt x="779" y="1169"/>
                    </a:lnTo>
                    <a:lnTo>
                      <a:pt x="775" y="1162"/>
                    </a:lnTo>
                    <a:lnTo>
                      <a:pt x="775" y="1162"/>
                    </a:lnTo>
                    <a:lnTo>
                      <a:pt x="771" y="1155"/>
                    </a:lnTo>
                    <a:lnTo>
                      <a:pt x="766" y="1149"/>
                    </a:lnTo>
                    <a:lnTo>
                      <a:pt x="766" y="1148"/>
                    </a:lnTo>
                    <a:lnTo>
                      <a:pt x="761" y="1143"/>
                    </a:lnTo>
                    <a:lnTo>
                      <a:pt x="754" y="1137"/>
                    </a:lnTo>
                    <a:lnTo>
                      <a:pt x="754" y="1137"/>
                    </a:lnTo>
                    <a:lnTo>
                      <a:pt x="748" y="1131"/>
                    </a:lnTo>
                    <a:lnTo>
                      <a:pt x="747" y="1131"/>
                    </a:lnTo>
                    <a:lnTo>
                      <a:pt x="741" y="1128"/>
                    </a:lnTo>
                    <a:lnTo>
                      <a:pt x="733" y="1124"/>
                    </a:lnTo>
                    <a:lnTo>
                      <a:pt x="732" y="1123"/>
                    </a:lnTo>
                    <a:lnTo>
                      <a:pt x="723" y="1120"/>
                    </a:lnTo>
                    <a:lnTo>
                      <a:pt x="714" y="1116"/>
                    </a:lnTo>
                    <a:lnTo>
                      <a:pt x="704" y="1114"/>
                    </a:lnTo>
                    <a:lnTo>
                      <a:pt x="704" y="1114"/>
                    </a:lnTo>
                    <a:lnTo>
                      <a:pt x="692" y="1112"/>
                    </a:lnTo>
                    <a:lnTo>
                      <a:pt x="681" y="1112"/>
                    </a:lnTo>
                    <a:lnTo>
                      <a:pt x="681" y="1112"/>
                    </a:lnTo>
                    <a:lnTo>
                      <a:pt x="668" y="1111"/>
                    </a:lnTo>
                    <a:lnTo>
                      <a:pt x="668" y="1111"/>
                    </a:lnTo>
                    <a:lnTo>
                      <a:pt x="627" y="1109"/>
                    </a:lnTo>
                    <a:lnTo>
                      <a:pt x="627" y="1109"/>
                    </a:lnTo>
                    <a:lnTo>
                      <a:pt x="585" y="1106"/>
                    </a:lnTo>
                    <a:lnTo>
                      <a:pt x="501" y="1102"/>
                    </a:lnTo>
                    <a:lnTo>
                      <a:pt x="418" y="1101"/>
                    </a:lnTo>
                    <a:lnTo>
                      <a:pt x="336" y="1101"/>
                    </a:lnTo>
                    <a:lnTo>
                      <a:pt x="89" y="1104"/>
                    </a:lnTo>
                    <a:lnTo>
                      <a:pt x="7" y="1104"/>
                    </a:lnTo>
                    <a:lnTo>
                      <a:pt x="9" y="1106"/>
                    </a:lnTo>
                    <a:lnTo>
                      <a:pt x="7" y="1088"/>
                    </a:lnTo>
                    <a:lnTo>
                      <a:pt x="7" y="1088"/>
                    </a:lnTo>
                    <a:lnTo>
                      <a:pt x="7" y="1072"/>
                    </a:lnTo>
                    <a:lnTo>
                      <a:pt x="7" y="1056"/>
                    </a:lnTo>
                    <a:lnTo>
                      <a:pt x="7" y="1056"/>
                    </a:lnTo>
                    <a:lnTo>
                      <a:pt x="8" y="1039"/>
                    </a:lnTo>
                    <a:lnTo>
                      <a:pt x="8" y="1039"/>
                    </a:lnTo>
                    <a:lnTo>
                      <a:pt x="12" y="1024"/>
                    </a:lnTo>
                    <a:lnTo>
                      <a:pt x="17" y="1007"/>
                    </a:lnTo>
                    <a:lnTo>
                      <a:pt x="17" y="1007"/>
                    </a:lnTo>
                    <a:lnTo>
                      <a:pt x="23" y="992"/>
                    </a:lnTo>
                    <a:lnTo>
                      <a:pt x="32" y="977"/>
                    </a:lnTo>
                    <a:lnTo>
                      <a:pt x="29" y="978"/>
                    </a:lnTo>
                    <a:lnTo>
                      <a:pt x="51" y="981"/>
                    </a:lnTo>
                    <a:lnTo>
                      <a:pt x="71" y="981"/>
                    </a:lnTo>
                    <a:lnTo>
                      <a:pt x="94" y="982"/>
                    </a:lnTo>
                    <a:lnTo>
                      <a:pt x="117" y="982"/>
                    </a:lnTo>
                    <a:lnTo>
                      <a:pt x="140" y="981"/>
                    </a:lnTo>
                    <a:lnTo>
                      <a:pt x="140" y="981"/>
                    </a:lnTo>
                    <a:lnTo>
                      <a:pt x="162" y="978"/>
                    </a:lnTo>
                    <a:lnTo>
                      <a:pt x="162" y="978"/>
                    </a:lnTo>
                    <a:lnTo>
                      <a:pt x="184" y="973"/>
                    </a:lnTo>
                    <a:lnTo>
                      <a:pt x="195" y="969"/>
                    </a:lnTo>
                    <a:lnTo>
                      <a:pt x="195" y="969"/>
                    </a:lnTo>
                    <a:lnTo>
                      <a:pt x="205" y="966"/>
                    </a:lnTo>
                    <a:lnTo>
                      <a:pt x="218" y="958"/>
                    </a:lnTo>
                    <a:lnTo>
                      <a:pt x="229" y="949"/>
                    </a:lnTo>
                    <a:lnTo>
                      <a:pt x="229" y="949"/>
                    </a:lnTo>
                    <a:lnTo>
                      <a:pt x="240" y="940"/>
                    </a:lnTo>
                    <a:lnTo>
                      <a:pt x="240" y="940"/>
                    </a:lnTo>
                    <a:lnTo>
                      <a:pt x="248" y="933"/>
                    </a:lnTo>
                    <a:lnTo>
                      <a:pt x="257" y="924"/>
                    </a:lnTo>
                    <a:lnTo>
                      <a:pt x="265" y="915"/>
                    </a:lnTo>
                    <a:lnTo>
                      <a:pt x="266" y="915"/>
                    </a:lnTo>
                    <a:lnTo>
                      <a:pt x="280" y="896"/>
                    </a:lnTo>
                    <a:lnTo>
                      <a:pt x="291" y="877"/>
                    </a:lnTo>
                    <a:lnTo>
                      <a:pt x="291" y="876"/>
                    </a:lnTo>
                    <a:lnTo>
                      <a:pt x="303" y="856"/>
                    </a:lnTo>
                    <a:lnTo>
                      <a:pt x="314" y="833"/>
                    </a:lnTo>
                    <a:lnTo>
                      <a:pt x="326" y="809"/>
                    </a:lnTo>
                    <a:lnTo>
                      <a:pt x="324" y="810"/>
                    </a:lnTo>
                    <a:lnTo>
                      <a:pt x="348" y="792"/>
                    </a:lnTo>
                    <a:lnTo>
                      <a:pt x="348" y="792"/>
                    </a:lnTo>
                    <a:lnTo>
                      <a:pt x="370" y="773"/>
                    </a:lnTo>
                    <a:lnTo>
                      <a:pt x="390" y="754"/>
                    </a:lnTo>
                    <a:lnTo>
                      <a:pt x="410" y="732"/>
                    </a:lnTo>
                    <a:lnTo>
                      <a:pt x="417" y="722"/>
                    </a:lnTo>
                    <a:lnTo>
                      <a:pt x="417" y="722"/>
                    </a:lnTo>
                    <a:lnTo>
                      <a:pt x="422" y="713"/>
                    </a:lnTo>
                    <a:lnTo>
                      <a:pt x="431" y="694"/>
                    </a:lnTo>
                    <a:lnTo>
                      <a:pt x="431" y="692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52" y="638"/>
                    </a:lnTo>
                    <a:lnTo>
                      <a:pt x="461" y="620"/>
                    </a:lnTo>
                    <a:lnTo>
                      <a:pt x="466" y="611"/>
                    </a:lnTo>
                    <a:lnTo>
                      <a:pt x="466" y="611"/>
                    </a:lnTo>
                    <a:lnTo>
                      <a:pt x="471" y="604"/>
                    </a:lnTo>
                    <a:lnTo>
                      <a:pt x="477" y="595"/>
                    </a:lnTo>
                    <a:lnTo>
                      <a:pt x="477" y="595"/>
                    </a:lnTo>
                    <a:lnTo>
                      <a:pt x="485" y="586"/>
                    </a:lnTo>
                    <a:lnTo>
                      <a:pt x="485" y="587"/>
                    </a:lnTo>
                    <a:lnTo>
                      <a:pt x="505" y="572"/>
                    </a:lnTo>
                    <a:lnTo>
                      <a:pt x="505" y="571"/>
                    </a:lnTo>
                    <a:lnTo>
                      <a:pt x="524" y="556"/>
                    </a:lnTo>
                    <a:lnTo>
                      <a:pt x="524" y="556"/>
                    </a:lnTo>
                    <a:lnTo>
                      <a:pt x="543" y="542"/>
                    </a:lnTo>
                    <a:lnTo>
                      <a:pt x="544" y="541"/>
                    </a:lnTo>
                    <a:lnTo>
                      <a:pt x="562" y="525"/>
                    </a:lnTo>
                    <a:lnTo>
                      <a:pt x="579" y="510"/>
                    </a:lnTo>
                    <a:lnTo>
                      <a:pt x="596" y="495"/>
                    </a:lnTo>
                    <a:lnTo>
                      <a:pt x="627" y="466"/>
                    </a:lnTo>
                    <a:lnTo>
                      <a:pt x="656" y="436"/>
                    </a:lnTo>
                    <a:lnTo>
                      <a:pt x="682" y="404"/>
                    </a:lnTo>
                    <a:lnTo>
                      <a:pt x="682" y="403"/>
                    </a:lnTo>
                    <a:lnTo>
                      <a:pt x="708" y="372"/>
                    </a:lnTo>
                    <a:lnTo>
                      <a:pt x="708" y="372"/>
                    </a:lnTo>
                    <a:lnTo>
                      <a:pt x="730" y="339"/>
                    </a:lnTo>
                    <a:lnTo>
                      <a:pt x="752" y="307"/>
                    </a:lnTo>
                    <a:lnTo>
                      <a:pt x="773" y="272"/>
                    </a:lnTo>
                    <a:lnTo>
                      <a:pt x="773" y="271"/>
                    </a:lnTo>
                    <a:lnTo>
                      <a:pt x="794" y="236"/>
                    </a:lnTo>
                    <a:lnTo>
                      <a:pt x="814" y="199"/>
                    </a:lnTo>
                    <a:lnTo>
                      <a:pt x="833" y="160"/>
                    </a:lnTo>
                    <a:lnTo>
                      <a:pt x="853" y="119"/>
                    </a:lnTo>
                    <a:lnTo>
                      <a:pt x="873" y="76"/>
                    </a:lnTo>
                    <a:lnTo>
                      <a:pt x="885" y="53"/>
                    </a:lnTo>
                    <a:lnTo>
                      <a:pt x="895" y="31"/>
                    </a:lnTo>
                    <a:lnTo>
                      <a:pt x="894" y="32"/>
                    </a:lnTo>
                    <a:lnTo>
                      <a:pt x="899" y="31"/>
                    </a:lnTo>
                    <a:lnTo>
                      <a:pt x="901" y="28"/>
                    </a:lnTo>
                    <a:lnTo>
                      <a:pt x="904" y="27"/>
                    </a:lnTo>
                    <a:lnTo>
                      <a:pt x="903" y="28"/>
                    </a:lnTo>
                    <a:lnTo>
                      <a:pt x="905" y="28"/>
                    </a:lnTo>
                    <a:lnTo>
                      <a:pt x="905" y="28"/>
                    </a:lnTo>
                    <a:lnTo>
                      <a:pt x="909" y="28"/>
                    </a:lnTo>
                    <a:lnTo>
                      <a:pt x="913" y="29"/>
                    </a:lnTo>
                    <a:lnTo>
                      <a:pt x="923" y="29"/>
                    </a:lnTo>
                    <a:lnTo>
                      <a:pt x="933" y="28"/>
                    </a:lnTo>
                    <a:lnTo>
                      <a:pt x="934" y="28"/>
                    </a:lnTo>
                    <a:lnTo>
                      <a:pt x="944" y="28"/>
                    </a:lnTo>
                    <a:lnTo>
                      <a:pt x="956" y="27"/>
                    </a:lnTo>
                    <a:lnTo>
                      <a:pt x="980" y="24"/>
                    </a:lnTo>
                    <a:lnTo>
                      <a:pt x="1006" y="21"/>
                    </a:lnTo>
                    <a:lnTo>
                      <a:pt x="1034" y="17"/>
                    </a:lnTo>
                    <a:lnTo>
                      <a:pt x="1063" y="14"/>
                    </a:lnTo>
                    <a:lnTo>
                      <a:pt x="1092" y="10"/>
                    </a:lnTo>
                    <a:lnTo>
                      <a:pt x="1123" y="9"/>
                    </a:lnTo>
                    <a:lnTo>
                      <a:pt x="1121" y="9"/>
                    </a:lnTo>
                    <a:lnTo>
                      <a:pt x="1152" y="8"/>
                    </a:lnTo>
                    <a:lnTo>
                      <a:pt x="1180" y="7"/>
                    </a:lnTo>
                    <a:lnTo>
                      <a:pt x="1207" y="8"/>
                    </a:lnTo>
                    <a:lnTo>
                      <a:pt x="1207" y="8"/>
                    </a:lnTo>
                    <a:lnTo>
                      <a:pt x="1233" y="10"/>
                    </a:lnTo>
                    <a:lnTo>
                      <a:pt x="1245" y="13"/>
                    </a:lnTo>
                    <a:lnTo>
                      <a:pt x="1245" y="13"/>
                    </a:lnTo>
                    <a:lnTo>
                      <a:pt x="1268" y="19"/>
                    </a:lnTo>
                    <a:lnTo>
                      <a:pt x="1267" y="19"/>
                    </a:lnTo>
                    <a:lnTo>
                      <a:pt x="1278" y="23"/>
                    </a:lnTo>
                    <a:lnTo>
                      <a:pt x="1278" y="23"/>
                    </a:lnTo>
                    <a:lnTo>
                      <a:pt x="1287" y="28"/>
                    </a:lnTo>
                    <a:lnTo>
                      <a:pt x="1287" y="28"/>
                    </a:lnTo>
                    <a:lnTo>
                      <a:pt x="1296" y="33"/>
                    </a:lnTo>
                    <a:lnTo>
                      <a:pt x="1305" y="40"/>
                    </a:lnTo>
                    <a:lnTo>
                      <a:pt x="1304" y="40"/>
                    </a:lnTo>
                    <a:lnTo>
                      <a:pt x="1311" y="46"/>
                    </a:lnTo>
                    <a:lnTo>
                      <a:pt x="1310" y="43"/>
                    </a:lnTo>
                    <a:lnTo>
                      <a:pt x="1309" y="52"/>
                    </a:lnTo>
                    <a:lnTo>
                      <a:pt x="1306" y="64"/>
                    </a:lnTo>
                    <a:lnTo>
                      <a:pt x="1306" y="62"/>
                    </a:lnTo>
                    <a:lnTo>
                      <a:pt x="1304" y="74"/>
                    </a:lnTo>
                    <a:lnTo>
                      <a:pt x="1300" y="84"/>
                    </a:lnTo>
                    <a:lnTo>
                      <a:pt x="1300" y="84"/>
                    </a:lnTo>
                    <a:lnTo>
                      <a:pt x="1296" y="94"/>
                    </a:lnTo>
                    <a:lnTo>
                      <a:pt x="1291" y="104"/>
                    </a:lnTo>
                    <a:lnTo>
                      <a:pt x="1286" y="113"/>
                    </a:lnTo>
                    <a:lnTo>
                      <a:pt x="1283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5" name="Freeform 45">
                <a:extLst>
                  <a:ext uri="{FF2B5EF4-FFF2-40B4-BE49-F238E27FC236}">
                    <a16:creationId xmlns:a16="http://schemas.microsoft.com/office/drawing/2014/main" xmlns="" id="{CE0E0058-80BE-49E6-8CD4-164BA5EE3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" y="4706"/>
                <a:ext cx="223" cy="47"/>
              </a:xfrm>
              <a:custGeom>
                <a:avLst/>
                <a:gdLst>
                  <a:gd name="T0" fmla="*/ 883 w 889"/>
                  <a:gd name="T1" fmla="*/ 16 h 190"/>
                  <a:gd name="T2" fmla="*/ 882 w 889"/>
                  <a:gd name="T3" fmla="*/ 30 h 190"/>
                  <a:gd name="T4" fmla="*/ 882 w 889"/>
                  <a:gd name="T5" fmla="*/ 30 h 190"/>
                  <a:gd name="T6" fmla="*/ 880 w 889"/>
                  <a:gd name="T7" fmla="*/ 46 h 190"/>
                  <a:gd name="T8" fmla="*/ 880 w 889"/>
                  <a:gd name="T9" fmla="*/ 46 h 190"/>
                  <a:gd name="T10" fmla="*/ 877 w 889"/>
                  <a:gd name="T11" fmla="*/ 59 h 190"/>
                  <a:gd name="T12" fmla="*/ 873 w 889"/>
                  <a:gd name="T13" fmla="*/ 72 h 190"/>
                  <a:gd name="T14" fmla="*/ 873 w 889"/>
                  <a:gd name="T15" fmla="*/ 72 h 190"/>
                  <a:gd name="T16" fmla="*/ 866 w 889"/>
                  <a:gd name="T17" fmla="*/ 85 h 190"/>
                  <a:gd name="T18" fmla="*/ 860 w 889"/>
                  <a:gd name="T19" fmla="*/ 97 h 190"/>
                  <a:gd name="T20" fmla="*/ 860 w 889"/>
                  <a:gd name="T21" fmla="*/ 97 h 190"/>
                  <a:gd name="T22" fmla="*/ 853 w 889"/>
                  <a:gd name="T23" fmla="*/ 109 h 190"/>
                  <a:gd name="T24" fmla="*/ 853 w 889"/>
                  <a:gd name="T25" fmla="*/ 108 h 190"/>
                  <a:gd name="T26" fmla="*/ 842 w 889"/>
                  <a:gd name="T27" fmla="*/ 119 h 190"/>
                  <a:gd name="T28" fmla="*/ 832 w 889"/>
                  <a:gd name="T29" fmla="*/ 128 h 190"/>
                  <a:gd name="T30" fmla="*/ 832 w 889"/>
                  <a:gd name="T31" fmla="*/ 128 h 190"/>
                  <a:gd name="T32" fmla="*/ 820 w 889"/>
                  <a:gd name="T33" fmla="*/ 135 h 190"/>
                  <a:gd name="T34" fmla="*/ 820 w 889"/>
                  <a:gd name="T35" fmla="*/ 135 h 190"/>
                  <a:gd name="T36" fmla="*/ 806 w 889"/>
                  <a:gd name="T37" fmla="*/ 143 h 190"/>
                  <a:gd name="T38" fmla="*/ 806 w 889"/>
                  <a:gd name="T39" fmla="*/ 142 h 190"/>
                  <a:gd name="T40" fmla="*/ 791 w 889"/>
                  <a:gd name="T41" fmla="*/ 148 h 190"/>
                  <a:gd name="T42" fmla="*/ 773 w 889"/>
                  <a:gd name="T43" fmla="*/ 153 h 190"/>
                  <a:gd name="T44" fmla="*/ 773 w 889"/>
                  <a:gd name="T45" fmla="*/ 153 h 190"/>
                  <a:gd name="T46" fmla="*/ 754 w 889"/>
                  <a:gd name="T47" fmla="*/ 157 h 190"/>
                  <a:gd name="T48" fmla="*/ 754 w 889"/>
                  <a:gd name="T49" fmla="*/ 157 h 190"/>
                  <a:gd name="T50" fmla="*/ 660 w 889"/>
                  <a:gd name="T51" fmla="*/ 158 h 190"/>
                  <a:gd name="T52" fmla="*/ 565 w 889"/>
                  <a:gd name="T53" fmla="*/ 161 h 190"/>
                  <a:gd name="T54" fmla="*/ 190 w 889"/>
                  <a:gd name="T55" fmla="*/ 180 h 190"/>
                  <a:gd name="T56" fmla="*/ 95 w 889"/>
                  <a:gd name="T57" fmla="*/ 182 h 190"/>
                  <a:gd name="T58" fmla="*/ 0 w 889"/>
                  <a:gd name="T59" fmla="*/ 183 h 190"/>
                  <a:gd name="T60" fmla="*/ 0 w 889"/>
                  <a:gd name="T61" fmla="*/ 190 h 190"/>
                  <a:gd name="T62" fmla="*/ 95 w 889"/>
                  <a:gd name="T63" fmla="*/ 189 h 190"/>
                  <a:gd name="T64" fmla="*/ 190 w 889"/>
                  <a:gd name="T65" fmla="*/ 186 h 190"/>
                  <a:gd name="T66" fmla="*/ 565 w 889"/>
                  <a:gd name="T67" fmla="*/ 167 h 190"/>
                  <a:gd name="T68" fmla="*/ 660 w 889"/>
                  <a:gd name="T69" fmla="*/ 164 h 190"/>
                  <a:gd name="T70" fmla="*/ 754 w 889"/>
                  <a:gd name="T71" fmla="*/ 163 h 190"/>
                  <a:gd name="T72" fmla="*/ 755 w 889"/>
                  <a:gd name="T73" fmla="*/ 163 h 190"/>
                  <a:gd name="T74" fmla="*/ 774 w 889"/>
                  <a:gd name="T75" fmla="*/ 159 h 190"/>
                  <a:gd name="T76" fmla="*/ 774 w 889"/>
                  <a:gd name="T77" fmla="*/ 159 h 190"/>
                  <a:gd name="T78" fmla="*/ 792 w 889"/>
                  <a:gd name="T79" fmla="*/ 154 h 190"/>
                  <a:gd name="T80" fmla="*/ 808 w 889"/>
                  <a:gd name="T81" fmla="*/ 149 h 190"/>
                  <a:gd name="T82" fmla="*/ 808 w 889"/>
                  <a:gd name="T83" fmla="*/ 148 h 190"/>
                  <a:gd name="T84" fmla="*/ 822 w 889"/>
                  <a:gd name="T85" fmla="*/ 140 h 190"/>
                  <a:gd name="T86" fmla="*/ 823 w 889"/>
                  <a:gd name="T87" fmla="*/ 140 h 190"/>
                  <a:gd name="T88" fmla="*/ 836 w 889"/>
                  <a:gd name="T89" fmla="*/ 133 h 190"/>
                  <a:gd name="T90" fmla="*/ 836 w 889"/>
                  <a:gd name="T91" fmla="*/ 133 h 190"/>
                  <a:gd name="T92" fmla="*/ 847 w 889"/>
                  <a:gd name="T93" fmla="*/ 123 h 190"/>
                  <a:gd name="T94" fmla="*/ 858 w 889"/>
                  <a:gd name="T95" fmla="*/ 113 h 190"/>
                  <a:gd name="T96" fmla="*/ 858 w 889"/>
                  <a:gd name="T97" fmla="*/ 113 h 190"/>
                  <a:gd name="T98" fmla="*/ 865 w 889"/>
                  <a:gd name="T99" fmla="*/ 101 h 190"/>
                  <a:gd name="T100" fmla="*/ 865 w 889"/>
                  <a:gd name="T101" fmla="*/ 100 h 190"/>
                  <a:gd name="T102" fmla="*/ 873 w 889"/>
                  <a:gd name="T103" fmla="*/ 89 h 190"/>
                  <a:gd name="T104" fmla="*/ 878 w 889"/>
                  <a:gd name="T105" fmla="*/ 75 h 190"/>
                  <a:gd name="T106" fmla="*/ 879 w 889"/>
                  <a:gd name="T107" fmla="*/ 75 h 190"/>
                  <a:gd name="T108" fmla="*/ 883 w 889"/>
                  <a:gd name="T109" fmla="*/ 61 h 190"/>
                  <a:gd name="T110" fmla="*/ 887 w 889"/>
                  <a:gd name="T111" fmla="*/ 47 h 190"/>
                  <a:gd name="T112" fmla="*/ 887 w 889"/>
                  <a:gd name="T113" fmla="*/ 47 h 190"/>
                  <a:gd name="T114" fmla="*/ 888 w 889"/>
                  <a:gd name="T115" fmla="*/ 32 h 190"/>
                  <a:gd name="T116" fmla="*/ 888 w 889"/>
                  <a:gd name="T117" fmla="*/ 30 h 190"/>
                  <a:gd name="T118" fmla="*/ 889 w 889"/>
                  <a:gd name="T119" fmla="*/ 16 h 190"/>
                  <a:gd name="T120" fmla="*/ 888 w 889"/>
                  <a:gd name="T121" fmla="*/ 0 h 190"/>
                  <a:gd name="T122" fmla="*/ 883 w 889"/>
                  <a:gd name="T123" fmla="*/ 1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89" h="190">
                    <a:moveTo>
                      <a:pt x="883" y="16"/>
                    </a:moveTo>
                    <a:lnTo>
                      <a:pt x="882" y="30"/>
                    </a:lnTo>
                    <a:lnTo>
                      <a:pt x="882" y="30"/>
                    </a:lnTo>
                    <a:lnTo>
                      <a:pt x="880" y="46"/>
                    </a:lnTo>
                    <a:lnTo>
                      <a:pt x="880" y="46"/>
                    </a:lnTo>
                    <a:lnTo>
                      <a:pt x="877" y="59"/>
                    </a:lnTo>
                    <a:lnTo>
                      <a:pt x="873" y="72"/>
                    </a:lnTo>
                    <a:lnTo>
                      <a:pt x="873" y="72"/>
                    </a:lnTo>
                    <a:lnTo>
                      <a:pt x="866" y="85"/>
                    </a:lnTo>
                    <a:lnTo>
                      <a:pt x="860" y="97"/>
                    </a:lnTo>
                    <a:lnTo>
                      <a:pt x="860" y="97"/>
                    </a:lnTo>
                    <a:lnTo>
                      <a:pt x="853" y="109"/>
                    </a:lnTo>
                    <a:lnTo>
                      <a:pt x="853" y="108"/>
                    </a:lnTo>
                    <a:lnTo>
                      <a:pt x="842" y="119"/>
                    </a:lnTo>
                    <a:lnTo>
                      <a:pt x="832" y="128"/>
                    </a:lnTo>
                    <a:lnTo>
                      <a:pt x="832" y="128"/>
                    </a:lnTo>
                    <a:lnTo>
                      <a:pt x="820" y="135"/>
                    </a:lnTo>
                    <a:lnTo>
                      <a:pt x="820" y="135"/>
                    </a:lnTo>
                    <a:lnTo>
                      <a:pt x="806" y="143"/>
                    </a:lnTo>
                    <a:lnTo>
                      <a:pt x="806" y="142"/>
                    </a:lnTo>
                    <a:lnTo>
                      <a:pt x="791" y="148"/>
                    </a:lnTo>
                    <a:lnTo>
                      <a:pt x="773" y="153"/>
                    </a:lnTo>
                    <a:lnTo>
                      <a:pt x="773" y="153"/>
                    </a:lnTo>
                    <a:lnTo>
                      <a:pt x="754" y="157"/>
                    </a:lnTo>
                    <a:lnTo>
                      <a:pt x="754" y="157"/>
                    </a:lnTo>
                    <a:lnTo>
                      <a:pt x="660" y="158"/>
                    </a:lnTo>
                    <a:lnTo>
                      <a:pt x="565" y="161"/>
                    </a:lnTo>
                    <a:lnTo>
                      <a:pt x="190" y="180"/>
                    </a:lnTo>
                    <a:lnTo>
                      <a:pt x="95" y="182"/>
                    </a:lnTo>
                    <a:lnTo>
                      <a:pt x="0" y="183"/>
                    </a:lnTo>
                    <a:lnTo>
                      <a:pt x="0" y="190"/>
                    </a:lnTo>
                    <a:lnTo>
                      <a:pt x="95" y="189"/>
                    </a:lnTo>
                    <a:lnTo>
                      <a:pt x="190" y="186"/>
                    </a:lnTo>
                    <a:lnTo>
                      <a:pt x="565" y="167"/>
                    </a:lnTo>
                    <a:lnTo>
                      <a:pt x="660" y="164"/>
                    </a:lnTo>
                    <a:lnTo>
                      <a:pt x="754" y="163"/>
                    </a:lnTo>
                    <a:lnTo>
                      <a:pt x="755" y="163"/>
                    </a:lnTo>
                    <a:lnTo>
                      <a:pt x="774" y="159"/>
                    </a:lnTo>
                    <a:lnTo>
                      <a:pt x="774" y="159"/>
                    </a:lnTo>
                    <a:lnTo>
                      <a:pt x="792" y="154"/>
                    </a:lnTo>
                    <a:lnTo>
                      <a:pt x="808" y="149"/>
                    </a:lnTo>
                    <a:lnTo>
                      <a:pt x="808" y="148"/>
                    </a:lnTo>
                    <a:lnTo>
                      <a:pt x="822" y="140"/>
                    </a:lnTo>
                    <a:lnTo>
                      <a:pt x="823" y="140"/>
                    </a:lnTo>
                    <a:lnTo>
                      <a:pt x="836" y="133"/>
                    </a:lnTo>
                    <a:lnTo>
                      <a:pt x="836" y="133"/>
                    </a:lnTo>
                    <a:lnTo>
                      <a:pt x="847" y="123"/>
                    </a:lnTo>
                    <a:lnTo>
                      <a:pt x="858" y="113"/>
                    </a:lnTo>
                    <a:lnTo>
                      <a:pt x="858" y="113"/>
                    </a:lnTo>
                    <a:lnTo>
                      <a:pt x="865" y="101"/>
                    </a:lnTo>
                    <a:lnTo>
                      <a:pt x="865" y="100"/>
                    </a:lnTo>
                    <a:lnTo>
                      <a:pt x="873" y="89"/>
                    </a:lnTo>
                    <a:lnTo>
                      <a:pt x="878" y="75"/>
                    </a:lnTo>
                    <a:lnTo>
                      <a:pt x="879" y="75"/>
                    </a:lnTo>
                    <a:lnTo>
                      <a:pt x="883" y="61"/>
                    </a:lnTo>
                    <a:lnTo>
                      <a:pt x="887" y="47"/>
                    </a:lnTo>
                    <a:lnTo>
                      <a:pt x="887" y="47"/>
                    </a:lnTo>
                    <a:lnTo>
                      <a:pt x="888" y="32"/>
                    </a:lnTo>
                    <a:lnTo>
                      <a:pt x="888" y="30"/>
                    </a:lnTo>
                    <a:lnTo>
                      <a:pt x="889" y="16"/>
                    </a:lnTo>
                    <a:lnTo>
                      <a:pt x="888" y="0"/>
                    </a:lnTo>
                    <a:lnTo>
                      <a:pt x="883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6" name="Freeform 46">
                <a:extLst>
                  <a:ext uri="{FF2B5EF4-FFF2-40B4-BE49-F238E27FC236}">
                    <a16:creationId xmlns:a16="http://schemas.microsoft.com/office/drawing/2014/main" xmlns="" id="{438827B8-E217-4F29-B1C1-0AF2E4BC2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8" y="4144"/>
                <a:ext cx="5" cy="5"/>
              </a:xfrm>
              <a:custGeom>
                <a:avLst/>
                <a:gdLst>
                  <a:gd name="T0" fmla="*/ 0 w 19"/>
                  <a:gd name="T1" fmla="*/ 21 h 21"/>
                  <a:gd name="T2" fmla="*/ 13 w 19"/>
                  <a:gd name="T3" fmla="*/ 20 h 21"/>
                  <a:gd name="T4" fmla="*/ 17 w 19"/>
                  <a:gd name="T5" fmla="*/ 15 h 21"/>
                  <a:gd name="T6" fmla="*/ 17 w 19"/>
                  <a:gd name="T7" fmla="*/ 11 h 21"/>
                  <a:gd name="T8" fmla="*/ 17 w 19"/>
                  <a:gd name="T9" fmla="*/ 11 h 21"/>
                  <a:gd name="T10" fmla="*/ 18 w 19"/>
                  <a:gd name="T11" fmla="*/ 8 h 21"/>
                  <a:gd name="T12" fmla="*/ 18 w 19"/>
                  <a:gd name="T13" fmla="*/ 9 h 21"/>
                  <a:gd name="T14" fmla="*/ 19 w 19"/>
                  <a:gd name="T15" fmla="*/ 0 h 21"/>
                  <a:gd name="T16" fmla="*/ 12 w 19"/>
                  <a:gd name="T17" fmla="*/ 1 h 21"/>
                  <a:gd name="T18" fmla="*/ 11 w 19"/>
                  <a:gd name="T19" fmla="*/ 2 h 21"/>
                  <a:gd name="T20" fmla="*/ 8 w 19"/>
                  <a:gd name="T21" fmla="*/ 2 h 21"/>
                  <a:gd name="T22" fmla="*/ 4 w 19"/>
                  <a:gd name="T23" fmla="*/ 6 h 21"/>
                  <a:gd name="T24" fmla="*/ 3 w 19"/>
                  <a:gd name="T25" fmla="*/ 11 h 21"/>
                  <a:gd name="T26" fmla="*/ 0 w 19"/>
                  <a:gd name="T27" fmla="*/ 21 h 21"/>
                  <a:gd name="T28" fmla="*/ 8 w 19"/>
                  <a:gd name="T29" fmla="*/ 19 h 21"/>
                  <a:gd name="T30" fmla="*/ 9 w 19"/>
                  <a:gd name="T31" fmla="*/ 13 h 21"/>
                  <a:gd name="T32" fmla="*/ 8 w 19"/>
                  <a:gd name="T33" fmla="*/ 14 h 21"/>
                  <a:gd name="T34" fmla="*/ 11 w 19"/>
                  <a:gd name="T35" fmla="*/ 9 h 21"/>
                  <a:gd name="T36" fmla="*/ 9 w 19"/>
                  <a:gd name="T37" fmla="*/ 10 h 21"/>
                  <a:gd name="T38" fmla="*/ 12 w 19"/>
                  <a:gd name="T39" fmla="*/ 8 h 21"/>
                  <a:gd name="T40" fmla="*/ 12 w 19"/>
                  <a:gd name="T41" fmla="*/ 9 h 21"/>
                  <a:gd name="T42" fmla="*/ 14 w 19"/>
                  <a:gd name="T43" fmla="*/ 8 h 21"/>
                  <a:gd name="T44" fmla="*/ 13 w 19"/>
                  <a:gd name="T45" fmla="*/ 8 h 21"/>
                  <a:gd name="T46" fmla="*/ 17 w 19"/>
                  <a:gd name="T47" fmla="*/ 8 h 21"/>
                  <a:gd name="T48" fmla="*/ 13 w 19"/>
                  <a:gd name="T49" fmla="*/ 2 h 21"/>
                  <a:gd name="T50" fmla="*/ 12 w 19"/>
                  <a:gd name="T51" fmla="*/ 6 h 21"/>
                  <a:gd name="T52" fmla="*/ 12 w 19"/>
                  <a:gd name="T53" fmla="*/ 8 h 21"/>
                  <a:gd name="T54" fmla="*/ 11 w 19"/>
                  <a:gd name="T55" fmla="*/ 10 h 21"/>
                  <a:gd name="T56" fmla="*/ 11 w 19"/>
                  <a:gd name="T57" fmla="*/ 10 h 21"/>
                  <a:gd name="T58" fmla="*/ 11 w 19"/>
                  <a:gd name="T59" fmla="*/ 13 h 21"/>
                  <a:gd name="T60" fmla="*/ 11 w 19"/>
                  <a:gd name="T61" fmla="*/ 13 h 21"/>
                  <a:gd name="T62" fmla="*/ 9 w 19"/>
                  <a:gd name="T63" fmla="*/ 16 h 21"/>
                  <a:gd name="T64" fmla="*/ 11 w 19"/>
                  <a:gd name="T65" fmla="*/ 14 h 21"/>
                  <a:gd name="T66" fmla="*/ 4 w 19"/>
                  <a:gd name="T67" fmla="*/ 15 h 21"/>
                  <a:gd name="T68" fmla="*/ 8 w 19"/>
                  <a:gd name="T69" fmla="*/ 19 h 21"/>
                  <a:gd name="T70" fmla="*/ 0 w 19"/>
                  <a:gd name="T7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" h="21">
                    <a:moveTo>
                      <a:pt x="0" y="21"/>
                    </a:moveTo>
                    <a:lnTo>
                      <a:pt x="13" y="20"/>
                    </a:lnTo>
                    <a:lnTo>
                      <a:pt x="17" y="15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11" y="2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3" y="11"/>
                    </a:lnTo>
                    <a:lnTo>
                      <a:pt x="0" y="21"/>
                    </a:lnTo>
                    <a:lnTo>
                      <a:pt x="8" y="19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11" y="9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7" y="8"/>
                    </a:lnTo>
                    <a:lnTo>
                      <a:pt x="13" y="2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9" y="16"/>
                    </a:lnTo>
                    <a:lnTo>
                      <a:pt x="11" y="14"/>
                    </a:lnTo>
                    <a:lnTo>
                      <a:pt x="4" y="15"/>
                    </a:lnTo>
                    <a:lnTo>
                      <a:pt x="8" y="1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7" name="Freeform 47">
                <a:extLst>
                  <a:ext uri="{FF2B5EF4-FFF2-40B4-BE49-F238E27FC236}">
                    <a16:creationId xmlns:a16="http://schemas.microsoft.com/office/drawing/2014/main" xmlns="" id="{5DCA199E-A836-4EA5-9C10-2E7D7FEE5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3" y="4653"/>
                <a:ext cx="447" cy="96"/>
              </a:xfrm>
              <a:custGeom>
                <a:avLst/>
                <a:gdLst>
                  <a:gd name="T0" fmla="*/ 628 w 1785"/>
                  <a:gd name="T1" fmla="*/ 379 h 387"/>
                  <a:gd name="T2" fmla="*/ 318 w 1785"/>
                  <a:gd name="T3" fmla="*/ 375 h 387"/>
                  <a:gd name="T4" fmla="*/ 256 w 1785"/>
                  <a:gd name="T5" fmla="*/ 369 h 387"/>
                  <a:gd name="T6" fmla="*/ 181 w 1785"/>
                  <a:gd name="T7" fmla="*/ 360 h 387"/>
                  <a:gd name="T8" fmla="*/ 106 w 1785"/>
                  <a:gd name="T9" fmla="*/ 343 h 387"/>
                  <a:gd name="T10" fmla="*/ 62 w 1785"/>
                  <a:gd name="T11" fmla="*/ 325 h 387"/>
                  <a:gd name="T12" fmla="*/ 35 w 1785"/>
                  <a:gd name="T13" fmla="*/ 307 h 387"/>
                  <a:gd name="T14" fmla="*/ 15 w 1785"/>
                  <a:gd name="T15" fmla="*/ 284 h 387"/>
                  <a:gd name="T16" fmla="*/ 2 w 1785"/>
                  <a:gd name="T17" fmla="*/ 258 h 387"/>
                  <a:gd name="T18" fmla="*/ 5 w 1785"/>
                  <a:gd name="T19" fmla="*/ 235 h 387"/>
                  <a:gd name="T20" fmla="*/ 28 w 1785"/>
                  <a:gd name="T21" fmla="*/ 191 h 387"/>
                  <a:gd name="T22" fmla="*/ 63 w 1785"/>
                  <a:gd name="T23" fmla="*/ 139 h 387"/>
                  <a:gd name="T24" fmla="*/ 104 w 1785"/>
                  <a:gd name="T25" fmla="*/ 90 h 387"/>
                  <a:gd name="T26" fmla="*/ 145 w 1785"/>
                  <a:gd name="T27" fmla="*/ 54 h 387"/>
                  <a:gd name="T28" fmla="*/ 164 w 1785"/>
                  <a:gd name="T29" fmla="*/ 43 h 387"/>
                  <a:gd name="T30" fmla="*/ 183 w 1785"/>
                  <a:gd name="T31" fmla="*/ 39 h 387"/>
                  <a:gd name="T32" fmla="*/ 219 w 1785"/>
                  <a:gd name="T33" fmla="*/ 73 h 387"/>
                  <a:gd name="T34" fmla="*/ 263 w 1785"/>
                  <a:gd name="T35" fmla="*/ 97 h 387"/>
                  <a:gd name="T36" fmla="*/ 312 w 1785"/>
                  <a:gd name="T37" fmla="*/ 112 h 387"/>
                  <a:gd name="T38" fmla="*/ 368 w 1785"/>
                  <a:gd name="T39" fmla="*/ 122 h 387"/>
                  <a:gd name="T40" fmla="*/ 487 w 1785"/>
                  <a:gd name="T41" fmla="*/ 126 h 387"/>
                  <a:gd name="T42" fmla="*/ 606 w 1785"/>
                  <a:gd name="T43" fmla="*/ 122 h 387"/>
                  <a:gd name="T44" fmla="*/ 698 w 1785"/>
                  <a:gd name="T45" fmla="*/ 121 h 387"/>
                  <a:gd name="T46" fmla="*/ 746 w 1785"/>
                  <a:gd name="T47" fmla="*/ 125 h 387"/>
                  <a:gd name="T48" fmla="*/ 1102 w 1785"/>
                  <a:gd name="T49" fmla="*/ 114 h 387"/>
                  <a:gd name="T50" fmla="*/ 1463 w 1785"/>
                  <a:gd name="T51" fmla="*/ 103 h 387"/>
                  <a:gd name="T52" fmla="*/ 1525 w 1785"/>
                  <a:gd name="T53" fmla="*/ 100 h 387"/>
                  <a:gd name="T54" fmla="*/ 1574 w 1785"/>
                  <a:gd name="T55" fmla="*/ 96 h 387"/>
                  <a:gd name="T56" fmla="*/ 1613 w 1785"/>
                  <a:gd name="T57" fmla="*/ 86 h 387"/>
                  <a:gd name="T58" fmla="*/ 1645 w 1785"/>
                  <a:gd name="T59" fmla="*/ 63 h 387"/>
                  <a:gd name="T60" fmla="*/ 1663 w 1785"/>
                  <a:gd name="T61" fmla="*/ 36 h 387"/>
                  <a:gd name="T62" fmla="*/ 1674 w 1785"/>
                  <a:gd name="T63" fmla="*/ 10 h 387"/>
                  <a:gd name="T64" fmla="*/ 1682 w 1785"/>
                  <a:gd name="T65" fmla="*/ 0 h 387"/>
                  <a:gd name="T66" fmla="*/ 1683 w 1785"/>
                  <a:gd name="T67" fmla="*/ 9 h 387"/>
                  <a:gd name="T68" fmla="*/ 1688 w 1785"/>
                  <a:gd name="T69" fmla="*/ 12 h 387"/>
                  <a:gd name="T70" fmla="*/ 1702 w 1785"/>
                  <a:gd name="T71" fmla="*/ 17 h 387"/>
                  <a:gd name="T72" fmla="*/ 1735 w 1785"/>
                  <a:gd name="T73" fmla="*/ 53 h 387"/>
                  <a:gd name="T74" fmla="*/ 1764 w 1785"/>
                  <a:gd name="T75" fmla="*/ 110 h 387"/>
                  <a:gd name="T76" fmla="*/ 1780 w 1785"/>
                  <a:gd name="T77" fmla="*/ 174 h 387"/>
                  <a:gd name="T78" fmla="*/ 1784 w 1785"/>
                  <a:gd name="T79" fmla="*/ 241 h 387"/>
                  <a:gd name="T80" fmla="*/ 1771 w 1785"/>
                  <a:gd name="T81" fmla="*/ 302 h 387"/>
                  <a:gd name="T82" fmla="*/ 1752 w 1785"/>
                  <a:gd name="T83" fmla="*/ 327 h 387"/>
                  <a:gd name="T84" fmla="*/ 1723 w 1785"/>
                  <a:gd name="T85" fmla="*/ 345 h 387"/>
                  <a:gd name="T86" fmla="*/ 1692 w 1785"/>
                  <a:gd name="T87" fmla="*/ 354 h 387"/>
                  <a:gd name="T88" fmla="*/ 1494 w 1785"/>
                  <a:gd name="T89" fmla="*/ 364 h 387"/>
                  <a:gd name="T90" fmla="*/ 1031 w 1785"/>
                  <a:gd name="T91" fmla="*/ 384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85" h="387">
                    <a:moveTo>
                      <a:pt x="939" y="387"/>
                    </a:moveTo>
                    <a:lnTo>
                      <a:pt x="783" y="383"/>
                    </a:lnTo>
                    <a:lnTo>
                      <a:pt x="628" y="379"/>
                    </a:lnTo>
                    <a:lnTo>
                      <a:pt x="472" y="377"/>
                    </a:lnTo>
                    <a:lnTo>
                      <a:pt x="395" y="375"/>
                    </a:lnTo>
                    <a:lnTo>
                      <a:pt x="318" y="375"/>
                    </a:lnTo>
                    <a:lnTo>
                      <a:pt x="300" y="374"/>
                    </a:lnTo>
                    <a:lnTo>
                      <a:pt x="278" y="372"/>
                    </a:lnTo>
                    <a:lnTo>
                      <a:pt x="256" y="369"/>
                    </a:lnTo>
                    <a:lnTo>
                      <a:pt x="231" y="367"/>
                    </a:lnTo>
                    <a:lnTo>
                      <a:pt x="206" y="364"/>
                    </a:lnTo>
                    <a:lnTo>
                      <a:pt x="181" y="360"/>
                    </a:lnTo>
                    <a:lnTo>
                      <a:pt x="156" y="355"/>
                    </a:lnTo>
                    <a:lnTo>
                      <a:pt x="130" y="350"/>
                    </a:lnTo>
                    <a:lnTo>
                      <a:pt x="106" y="343"/>
                    </a:lnTo>
                    <a:lnTo>
                      <a:pt x="83" y="335"/>
                    </a:lnTo>
                    <a:lnTo>
                      <a:pt x="72" y="330"/>
                    </a:lnTo>
                    <a:lnTo>
                      <a:pt x="62" y="325"/>
                    </a:lnTo>
                    <a:lnTo>
                      <a:pt x="52" y="320"/>
                    </a:lnTo>
                    <a:lnTo>
                      <a:pt x="43" y="313"/>
                    </a:lnTo>
                    <a:lnTo>
                      <a:pt x="35" y="307"/>
                    </a:lnTo>
                    <a:lnTo>
                      <a:pt x="28" y="301"/>
                    </a:lnTo>
                    <a:lnTo>
                      <a:pt x="20" y="293"/>
                    </a:lnTo>
                    <a:lnTo>
                      <a:pt x="15" y="284"/>
                    </a:lnTo>
                    <a:lnTo>
                      <a:pt x="10" y="277"/>
                    </a:lnTo>
                    <a:lnTo>
                      <a:pt x="5" y="267"/>
                    </a:lnTo>
                    <a:lnTo>
                      <a:pt x="2" y="258"/>
                    </a:lnTo>
                    <a:lnTo>
                      <a:pt x="0" y="248"/>
                    </a:lnTo>
                    <a:lnTo>
                      <a:pt x="2" y="241"/>
                    </a:lnTo>
                    <a:lnTo>
                      <a:pt x="5" y="235"/>
                    </a:lnTo>
                    <a:lnTo>
                      <a:pt x="11" y="222"/>
                    </a:lnTo>
                    <a:lnTo>
                      <a:pt x="19" y="207"/>
                    </a:lnTo>
                    <a:lnTo>
                      <a:pt x="28" y="191"/>
                    </a:lnTo>
                    <a:lnTo>
                      <a:pt x="39" y="173"/>
                    </a:lnTo>
                    <a:lnTo>
                      <a:pt x="51" y="157"/>
                    </a:lnTo>
                    <a:lnTo>
                      <a:pt x="63" y="139"/>
                    </a:lnTo>
                    <a:lnTo>
                      <a:pt x="76" y="121"/>
                    </a:lnTo>
                    <a:lnTo>
                      <a:pt x="90" y="105"/>
                    </a:lnTo>
                    <a:lnTo>
                      <a:pt x="104" y="90"/>
                    </a:lnTo>
                    <a:lnTo>
                      <a:pt x="118" y="76"/>
                    </a:lnTo>
                    <a:lnTo>
                      <a:pt x="132" y="63"/>
                    </a:lnTo>
                    <a:lnTo>
                      <a:pt x="145" y="54"/>
                    </a:lnTo>
                    <a:lnTo>
                      <a:pt x="152" y="49"/>
                    </a:lnTo>
                    <a:lnTo>
                      <a:pt x="158" y="45"/>
                    </a:lnTo>
                    <a:lnTo>
                      <a:pt x="164" y="43"/>
                    </a:lnTo>
                    <a:lnTo>
                      <a:pt x="171" y="40"/>
                    </a:lnTo>
                    <a:lnTo>
                      <a:pt x="177" y="39"/>
                    </a:lnTo>
                    <a:lnTo>
                      <a:pt x="183" y="39"/>
                    </a:lnTo>
                    <a:lnTo>
                      <a:pt x="194" y="52"/>
                    </a:lnTo>
                    <a:lnTo>
                      <a:pt x="206" y="63"/>
                    </a:lnTo>
                    <a:lnTo>
                      <a:pt x="219" y="73"/>
                    </a:lnTo>
                    <a:lnTo>
                      <a:pt x="233" y="82"/>
                    </a:lnTo>
                    <a:lnTo>
                      <a:pt x="248" y="90"/>
                    </a:lnTo>
                    <a:lnTo>
                      <a:pt x="263" y="97"/>
                    </a:lnTo>
                    <a:lnTo>
                      <a:pt x="280" y="103"/>
                    </a:lnTo>
                    <a:lnTo>
                      <a:pt x="296" y="109"/>
                    </a:lnTo>
                    <a:lnTo>
                      <a:pt x="312" y="112"/>
                    </a:lnTo>
                    <a:lnTo>
                      <a:pt x="331" y="116"/>
                    </a:lnTo>
                    <a:lnTo>
                      <a:pt x="349" y="120"/>
                    </a:lnTo>
                    <a:lnTo>
                      <a:pt x="368" y="122"/>
                    </a:lnTo>
                    <a:lnTo>
                      <a:pt x="407" y="125"/>
                    </a:lnTo>
                    <a:lnTo>
                      <a:pt x="447" y="126"/>
                    </a:lnTo>
                    <a:lnTo>
                      <a:pt x="487" y="126"/>
                    </a:lnTo>
                    <a:lnTo>
                      <a:pt x="526" y="125"/>
                    </a:lnTo>
                    <a:lnTo>
                      <a:pt x="567" y="124"/>
                    </a:lnTo>
                    <a:lnTo>
                      <a:pt x="606" y="122"/>
                    </a:lnTo>
                    <a:lnTo>
                      <a:pt x="644" y="121"/>
                    </a:lnTo>
                    <a:lnTo>
                      <a:pt x="681" y="121"/>
                    </a:lnTo>
                    <a:lnTo>
                      <a:pt x="698" y="121"/>
                    </a:lnTo>
                    <a:lnTo>
                      <a:pt x="715" y="122"/>
                    </a:lnTo>
                    <a:lnTo>
                      <a:pt x="731" y="124"/>
                    </a:lnTo>
                    <a:lnTo>
                      <a:pt x="746" y="125"/>
                    </a:lnTo>
                    <a:lnTo>
                      <a:pt x="835" y="124"/>
                    </a:lnTo>
                    <a:lnTo>
                      <a:pt x="925" y="120"/>
                    </a:lnTo>
                    <a:lnTo>
                      <a:pt x="1102" y="114"/>
                    </a:lnTo>
                    <a:lnTo>
                      <a:pt x="1282" y="107"/>
                    </a:lnTo>
                    <a:lnTo>
                      <a:pt x="1372" y="106"/>
                    </a:lnTo>
                    <a:lnTo>
                      <a:pt x="1463" y="103"/>
                    </a:lnTo>
                    <a:lnTo>
                      <a:pt x="1484" y="102"/>
                    </a:lnTo>
                    <a:lnTo>
                      <a:pt x="1504" y="101"/>
                    </a:lnTo>
                    <a:lnTo>
                      <a:pt x="1525" y="100"/>
                    </a:lnTo>
                    <a:lnTo>
                      <a:pt x="1542" y="98"/>
                    </a:lnTo>
                    <a:lnTo>
                      <a:pt x="1559" y="98"/>
                    </a:lnTo>
                    <a:lnTo>
                      <a:pt x="1574" y="96"/>
                    </a:lnTo>
                    <a:lnTo>
                      <a:pt x="1588" y="93"/>
                    </a:lnTo>
                    <a:lnTo>
                      <a:pt x="1602" y="91"/>
                    </a:lnTo>
                    <a:lnTo>
                      <a:pt x="1613" y="86"/>
                    </a:lnTo>
                    <a:lnTo>
                      <a:pt x="1625" y="81"/>
                    </a:lnTo>
                    <a:lnTo>
                      <a:pt x="1636" y="73"/>
                    </a:lnTo>
                    <a:lnTo>
                      <a:pt x="1645" y="63"/>
                    </a:lnTo>
                    <a:lnTo>
                      <a:pt x="1654" y="50"/>
                    </a:lnTo>
                    <a:lnTo>
                      <a:pt x="1657" y="44"/>
                    </a:lnTo>
                    <a:lnTo>
                      <a:pt x="1663" y="36"/>
                    </a:lnTo>
                    <a:lnTo>
                      <a:pt x="1666" y="29"/>
                    </a:lnTo>
                    <a:lnTo>
                      <a:pt x="1670" y="20"/>
                    </a:lnTo>
                    <a:lnTo>
                      <a:pt x="1674" y="10"/>
                    </a:lnTo>
                    <a:lnTo>
                      <a:pt x="1676" y="0"/>
                    </a:lnTo>
                    <a:lnTo>
                      <a:pt x="1680" y="0"/>
                    </a:lnTo>
                    <a:lnTo>
                      <a:pt x="1682" y="0"/>
                    </a:lnTo>
                    <a:lnTo>
                      <a:pt x="1683" y="1"/>
                    </a:lnTo>
                    <a:lnTo>
                      <a:pt x="1683" y="6"/>
                    </a:lnTo>
                    <a:lnTo>
                      <a:pt x="1683" y="9"/>
                    </a:lnTo>
                    <a:lnTo>
                      <a:pt x="1682" y="17"/>
                    </a:lnTo>
                    <a:lnTo>
                      <a:pt x="1685" y="14"/>
                    </a:lnTo>
                    <a:lnTo>
                      <a:pt x="1688" y="12"/>
                    </a:lnTo>
                    <a:lnTo>
                      <a:pt x="1692" y="12"/>
                    </a:lnTo>
                    <a:lnTo>
                      <a:pt x="1694" y="11"/>
                    </a:lnTo>
                    <a:lnTo>
                      <a:pt x="1702" y="17"/>
                    </a:lnTo>
                    <a:lnTo>
                      <a:pt x="1709" y="24"/>
                    </a:lnTo>
                    <a:lnTo>
                      <a:pt x="1722" y="36"/>
                    </a:lnTo>
                    <a:lnTo>
                      <a:pt x="1735" y="53"/>
                    </a:lnTo>
                    <a:lnTo>
                      <a:pt x="1745" y="71"/>
                    </a:lnTo>
                    <a:lnTo>
                      <a:pt x="1755" y="90"/>
                    </a:lnTo>
                    <a:lnTo>
                      <a:pt x="1764" y="110"/>
                    </a:lnTo>
                    <a:lnTo>
                      <a:pt x="1771" y="131"/>
                    </a:lnTo>
                    <a:lnTo>
                      <a:pt x="1776" y="153"/>
                    </a:lnTo>
                    <a:lnTo>
                      <a:pt x="1780" y="174"/>
                    </a:lnTo>
                    <a:lnTo>
                      <a:pt x="1784" y="197"/>
                    </a:lnTo>
                    <a:lnTo>
                      <a:pt x="1785" y="220"/>
                    </a:lnTo>
                    <a:lnTo>
                      <a:pt x="1784" y="241"/>
                    </a:lnTo>
                    <a:lnTo>
                      <a:pt x="1781" y="263"/>
                    </a:lnTo>
                    <a:lnTo>
                      <a:pt x="1778" y="283"/>
                    </a:lnTo>
                    <a:lnTo>
                      <a:pt x="1771" y="302"/>
                    </a:lnTo>
                    <a:lnTo>
                      <a:pt x="1768" y="311"/>
                    </a:lnTo>
                    <a:lnTo>
                      <a:pt x="1762" y="320"/>
                    </a:lnTo>
                    <a:lnTo>
                      <a:pt x="1752" y="327"/>
                    </a:lnTo>
                    <a:lnTo>
                      <a:pt x="1742" y="335"/>
                    </a:lnTo>
                    <a:lnTo>
                      <a:pt x="1732" y="340"/>
                    </a:lnTo>
                    <a:lnTo>
                      <a:pt x="1723" y="345"/>
                    </a:lnTo>
                    <a:lnTo>
                      <a:pt x="1713" y="349"/>
                    </a:lnTo>
                    <a:lnTo>
                      <a:pt x="1703" y="351"/>
                    </a:lnTo>
                    <a:lnTo>
                      <a:pt x="1692" y="354"/>
                    </a:lnTo>
                    <a:lnTo>
                      <a:pt x="1679" y="357"/>
                    </a:lnTo>
                    <a:lnTo>
                      <a:pt x="1587" y="360"/>
                    </a:lnTo>
                    <a:lnTo>
                      <a:pt x="1494" y="364"/>
                    </a:lnTo>
                    <a:lnTo>
                      <a:pt x="1308" y="373"/>
                    </a:lnTo>
                    <a:lnTo>
                      <a:pt x="1124" y="382"/>
                    </a:lnTo>
                    <a:lnTo>
                      <a:pt x="1031" y="384"/>
                    </a:lnTo>
                    <a:lnTo>
                      <a:pt x="939" y="38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8" name="Freeform 48">
                <a:extLst>
                  <a:ext uri="{FF2B5EF4-FFF2-40B4-BE49-F238E27FC236}">
                    <a16:creationId xmlns:a16="http://schemas.microsoft.com/office/drawing/2014/main" xmlns="" id="{204B97EE-AD5D-497D-815B-B3FB16E9F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4415"/>
                <a:ext cx="383" cy="266"/>
              </a:xfrm>
              <a:custGeom>
                <a:avLst/>
                <a:gdLst>
                  <a:gd name="T0" fmla="*/ 226 w 1531"/>
                  <a:gd name="T1" fmla="*/ 1059 h 1063"/>
                  <a:gd name="T2" fmla="*/ 162 w 1531"/>
                  <a:gd name="T3" fmla="*/ 1053 h 1063"/>
                  <a:gd name="T4" fmla="*/ 106 w 1531"/>
                  <a:gd name="T5" fmla="*/ 1039 h 1063"/>
                  <a:gd name="T6" fmla="*/ 69 w 1531"/>
                  <a:gd name="T7" fmla="*/ 1016 h 1063"/>
                  <a:gd name="T8" fmla="*/ 52 w 1531"/>
                  <a:gd name="T9" fmla="*/ 996 h 1063"/>
                  <a:gd name="T10" fmla="*/ 36 w 1531"/>
                  <a:gd name="T11" fmla="*/ 969 h 1063"/>
                  <a:gd name="T12" fmla="*/ 25 w 1531"/>
                  <a:gd name="T13" fmla="*/ 935 h 1063"/>
                  <a:gd name="T14" fmla="*/ 12 w 1531"/>
                  <a:gd name="T15" fmla="*/ 795 h 1063"/>
                  <a:gd name="T16" fmla="*/ 1 w 1531"/>
                  <a:gd name="T17" fmla="*/ 454 h 1063"/>
                  <a:gd name="T18" fmla="*/ 0 w 1531"/>
                  <a:gd name="T19" fmla="*/ 113 h 1063"/>
                  <a:gd name="T20" fmla="*/ 66 w 1531"/>
                  <a:gd name="T21" fmla="*/ 19 h 1063"/>
                  <a:gd name="T22" fmla="*/ 119 w 1531"/>
                  <a:gd name="T23" fmla="*/ 29 h 1063"/>
                  <a:gd name="T24" fmla="*/ 147 w 1531"/>
                  <a:gd name="T25" fmla="*/ 165 h 1063"/>
                  <a:gd name="T26" fmla="*/ 159 w 1531"/>
                  <a:gd name="T27" fmla="*/ 435 h 1063"/>
                  <a:gd name="T28" fmla="*/ 164 w 1531"/>
                  <a:gd name="T29" fmla="*/ 609 h 1063"/>
                  <a:gd name="T30" fmla="*/ 167 w 1531"/>
                  <a:gd name="T31" fmla="*/ 695 h 1063"/>
                  <a:gd name="T32" fmla="*/ 176 w 1531"/>
                  <a:gd name="T33" fmla="*/ 759 h 1063"/>
                  <a:gd name="T34" fmla="*/ 192 w 1531"/>
                  <a:gd name="T35" fmla="*/ 810 h 1063"/>
                  <a:gd name="T36" fmla="*/ 209 w 1531"/>
                  <a:gd name="T37" fmla="*/ 837 h 1063"/>
                  <a:gd name="T38" fmla="*/ 231 w 1531"/>
                  <a:gd name="T39" fmla="*/ 858 h 1063"/>
                  <a:gd name="T40" fmla="*/ 259 w 1531"/>
                  <a:gd name="T41" fmla="*/ 876 h 1063"/>
                  <a:gd name="T42" fmla="*/ 391 w 1531"/>
                  <a:gd name="T43" fmla="*/ 896 h 1063"/>
                  <a:gd name="T44" fmla="*/ 529 w 1531"/>
                  <a:gd name="T45" fmla="*/ 904 h 1063"/>
                  <a:gd name="T46" fmla="*/ 707 w 1531"/>
                  <a:gd name="T47" fmla="*/ 905 h 1063"/>
                  <a:gd name="T48" fmla="*/ 973 w 1531"/>
                  <a:gd name="T49" fmla="*/ 906 h 1063"/>
                  <a:gd name="T50" fmla="*/ 1150 w 1531"/>
                  <a:gd name="T51" fmla="*/ 899 h 1063"/>
                  <a:gd name="T52" fmla="*/ 1284 w 1531"/>
                  <a:gd name="T53" fmla="*/ 883 h 1063"/>
                  <a:gd name="T54" fmla="*/ 1345 w 1531"/>
                  <a:gd name="T55" fmla="*/ 862 h 1063"/>
                  <a:gd name="T56" fmla="*/ 1361 w 1531"/>
                  <a:gd name="T57" fmla="*/ 847 h 1063"/>
                  <a:gd name="T58" fmla="*/ 1375 w 1531"/>
                  <a:gd name="T59" fmla="*/ 823 h 1063"/>
                  <a:gd name="T60" fmla="*/ 1380 w 1531"/>
                  <a:gd name="T61" fmla="*/ 802 h 1063"/>
                  <a:gd name="T62" fmla="*/ 1385 w 1531"/>
                  <a:gd name="T63" fmla="*/ 776 h 1063"/>
                  <a:gd name="T64" fmla="*/ 1402 w 1531"/>
                  <a:gd name="T65" fmla="*/ 433 h 1063"/>
                  <a:gd name="T66" fmla="*/ 1404 w 1531"/>
                  <a:gd name="T67" fmla="*/ 222 h 1063"/>
                  <a:gd name="T68" fmla="*/ 1397 w 1531"/>
                  <a:gd name="T69" fmla="*/ 95 h 1063"/>
                  <a:gd name="T70" fmla="*/ 1427 w 1531"/>
                  <a:gd name="T71" fmla="*/ 19 h 1063"/>
                  <a:gd name="T72" fmla="*/ 1522 w 1531"/>
                  <a:gd name="T73" fmla="*/ 19 h 1063"/>
                  <a:gd name="T74" fmla="*/ 1531 w 1531"/>
                  <a:gd name="T75" fmla="*/ 263 h 1063"/>
                  <a:gd name="T76" fmla="*/ 1531 w 1531"/>
                  <a:gd name="T77" fmla="*/ 596 h 1063"/>
                  <a:gd name="T78" fmla="*/ 1531 w 1531"/>
                  <a:gd name="T79" fmla="*/ 690 h 1063"/>
                  <a:gd name="T80" fmla="*/ 1530 w 1531"/>
                  <a:gd name="T81" fmla="*/ 770 h 1063"/>
                  <a:gd name="T82" fmla="*/ 1524 w 1531"/>
                  <a:gd name="T83" fmla="*/ 849 h 1063"/>
                  <a:gd name="T84" fmla="*/ 1513 w 1531"/>
                  <a:gd name="T85" fmla="*/ 930 h 1063"/>
                  <a:gd name="T86" fmla="*/ 1499 w 1531"/>
                  <a:gd name="T87" fmla="*/ 976 h 1063"/>
                  <a:gd name="T88" fmla="*/ 1486 w 1531"/>
                  <a:gd name="T89" fmla="*/ 1004 h 1063"/>
                  <a:gd name="T90" fmla="*/ 1470 w 1531"/>
                  <a:gd name="T91" fmla="*/ 1023 h 1063"/>
                  <a:gd name="T92" fmla="*/ 1406 w 1531"/>
                  <a:gd name="T93" fmla="*/ 1036 h 1063"/>
                  <a:gd name="T94" fmla="*/ 1271 w 1531"/>
                  <a:gd name="T95" fmla="*/ 1044 h 1063"/>
                  <a:gd name="T96" fmla="*/ 1150 w 1531"/>
                  <a:gd name="T97" fmla="*/ 1050 h 1063"/>
                  <a:gd name="T98" fmla="*/ 858 w 1531"/>
                  <a:gd name="T99" fmla="*/ 1062 h 1063"/>
                  <a:gd name="T100" fmla="*/ 391 w 1531"/>
                  <a:gd name="T101" fmla="*/ 1062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31" h="1063">
                    <a:moveTo>
                      <a:pt x="274" y="1063"/>
                    </a:moveTo>
                    <a:lnTo>
                      <a:pt x="250" y="1061"/>
                    </a:lnTo>
                    <a:lnTo>
                      <a:pt x="226" y="1059"/>
                    </a:lnTo>
                    <a:lnTo>
                      <a:pt x="203" y="1058"/>
                    </a:lnTo>
                    <a:lnTo>
                      <a:pt x="182" y="1055"/>
                    </a:lnTo>
                    <a:lnTo>
                      <a:pt x="162" y="1053"/>
                    </a:lnTo>
                    <a:lnTo>
                      <a:pt x="141" y="1049"/>
                    </a:lnTo>
                    <a:lnTo>
                      <a:pt x="124" y="1045"/>
                    </a:lnTo>
                    <a:lnTo>
                      <a:pt x="106" y="1039"/>
                    </a:lnTo>
                    <a:lnTo>
                      <a:pt x="91" y="1031"/>
                    </a:lnTo>
                    <a:lnTo>
                      <a:pt x="77" y="1021"/>
                    </a:lnTo>
                    <a:lnTo>
                      <a:pt x="69" y="1016"/>
                    </a:lnTo>
                    <a:lnTo>
                      <a:pt x="63" y="1010"/>
                    </a:lnTo>
                    <a:lnTo>
                      <a:pt x="57" y="1002"/>
                    </a:lnTo>
                    <a:lnTo>
                      <a:pt x="52" y="996"/>
                    </a:lnTo>
                    <a:lnTo>
                      <a:pt x="47" y="987"/>
                    </a:lnTo>
                    <a:lnTo>
                      <a:pt x="42" y="978"/>
                    </a:lnTo>
                    <a:lnTo>
                      <a:pt x="36" y="969"/>
                    </a:lnTo>
                    <a:lnTo>
                      <a:pt x="33" y="959"/>
                    </a:lnTo>
                    <a:lnTo>
                      <a:pt x="29" y="948"/>
                    </a:lnTo>
                    <a:lnTo>
                      <a:pt x="25" y="935"/>
                    </a:lnTo>
                    <a:lnTo>
                      <a:pt x="23" y="923"/>
                    </a:lnTo>
                    <a:lnTo>
                      <a:pt x="20" y="909"/>
                    </a:lnTo>
                    <a:lnTo>
                      <a:pt x="12" y="795"/>
                    </a:lnTo>
                    <a:lnTo>
                      <a:pt x="7" y="682"/>
                    </a:lnTo>
                    <a:lnTo>
                      <a:pt x="4" y="567"/>
                    </a:lnTo>
                    <a:lnTo>
                      <a:pt x="1" y="454"/>
                    </a:lnTo>
                    <a:lnTo>
                      <a:pt x="0" y="339"/>
                    </a:lnTo>
                    <a:lnTo>
                      <a:pt x="0" y="225"/>
                    </a:lnTo>
                    <a:lnTo>
                      <a:pt x="0" y="113"/>
                    </a:lnTo>
                    <a:lnTo>
                      <a:pt x="1" y="0"/>
                    </a:lnTo>
                    <a:lnTo>
                      <a:pt x="34" y="10"/>
                    </a:lnTo>
                    <a:lnTo>
                      <a:pt x="66" y="19"/>
                    </a:lnTo>
                    <a:lnTo>
                      <a:pt x="83" y="23"/>
                    </a:lnTo>
                    <a:lnTo>
                      <a:pt x="100" y="27"/>
                    </a:lnTo>
                    <a:lnTo>
                      <a:pt x="119" y="29"/>
                    </a:lnTo>
                    <a:lnTo>
                      <a:pt x="136" y="32"/>
                    </a:lnTo>
                    <a:lnTo>
                      <a:pt x="143" y="98"/>
                    </a:lnTo>
                    <a:lnTo>
                      <a:pt x="147" y="165"/>
                    </a:lnTo>
                    <a:lnTo>
                      <a:pt x="152" y="232"/>
                    </a:lnTo>
                    <a:lnTo>
                      <a:pt x="154" y="299"/>
                    </a:lnTo>
                    <a:lnTo>
                      <a:pt x="159" y="435"/>
                    </a:lnTo>
                    <a:lnTo>
                      <a:pt x="163" y="572"/>
                    </a:lnTo>
                    <a:lnTo>
                      <a:pt x="164" y="590"/>
                    </a:lnTo>
                    <a:lnTo>
                      <a:pt x="164" y="609"/>
                    </a:lnTo>
                    <a:lnTo>
                      <a:pt x="166" y="629"/>
                    </a:lnTo>
                    <a:lnTo>
                      <a:pt x="166" y="651"/>
                    </a:lnTo>
                    <a:lnTo>
                      <a:pt x="167" y="695"/>
                    </a:lnTo>
                    <a:lnTo>
                      <a:pt x="169" y="716"/>
                    </a:lnTo>
                    <a:lnTo>
                      <a:pt x="172" y="739"/>
                    </a:lnTo>
                    <a:lnTo>
                      <a:pt x="176" y="759"/>
                    </a:lnTo>
                    <a:lnTo>
                      <a:pt x="182" y="781"/>
                    </a:lnTo>
                    <a:lnTo>
                      <a:pt x="188" y="801"/>
                    </a:lnTo>
                    <a:lnTo>
                      <a:pt x="192" y="810"/>
                    </a:lnTo>
                    <a:lnTo>
                      <a:pt x="197" y="819"/>
                    </a:lnTo>
                    <a:lnTo>
                      <a:pt x="203" y="828"/>
                    </a:lnTo>
                    <a:lnTo>
                      <a:pt x="209" y="837"/>
                    </a:lnTo>
                    <a:lnTo>
                      <a:pt x="216" y="844"/>
                    </a:lnTo>
                    <a:lnTo>
                      <a:pt x="222" y="852"/>
                    </a:lnTo>
                    <a:lnTo>
                      <a:pt x="231" y="858"/>
                    </a:lnTo>
                    <a:lnTo>
                      <a:pt x="240" y="864"/>
                    </a:lnTo>
                    <a:lnTo>
                      <a:pt x="249" y="871"/>
                    </a:lnTo>
                    <a:lnTo>
                      <a:pt x="259" y="876"/>
                    </a:lnTo>
                    <a:lnTo>
                      <a:pt x="302" y="885"/>
                    </a:lnTo>
                    <a:lnTo>
                      <a:pt x="346" y="891"/>
                    </a:lnTo>
                    <a:lnTo>
                      <a:pt x="391" y="896"/>
                    </a:lnTo>
                    <a:lnTo>
                      <a:pt x="436" y="899"/>
                    </a:lnTo>
                    <a:lnTo>
                      <a:pt x="482" y="902"/>
                    </a:lnTo>
                    <a:lnTo>
                      <a:pt x="529" y="904"/>
                    </a:lnTo>
                    <a:lnTo>
                      <a:pt x="573" y="905"/>
                    </a:lnTo>
                    <a:lnTo>
                      <a:pt x="618" y="905"/>
                    </a:lnTo>
                    <a:lnTo>
                      <a:pt x="707" y="905"/>
                    </a:lnTo>
                    <a:lnTo>
                      <a:pt x="796" y="906"/>
                    </a:lnTo>
                    <a:lnTo>
                      <a:pt x="884" y="906"/>
                    </a:lnTo>
                    <a:lnTo>
                      <a:pt x="973" y="906"/>
                    </a:lnTo>
                    <a:lnTo>
                      <a:pt x="1061" y="904"/>
                    </a:lnTo>
                    <a:lnTo>
                      <a:pt x="1106" y="901"/>
                    </a:lnTo>
                    <a:lnTo>
                      <a:pt x="1150" y="899"/>
                    </a:lnTo>
                    <a:lnTo>
                      <a:pt x="1194" y="894"/>
                    </a:lnTo>
                    <a:lnTo>
                      <a:pt x="1238" y="890"/>
                    </a:lnTo>
                    <a:lnTo>
                      <a:pt x="1284" y="883"/>
                    </a:lnTo>
                    <a:lnTo>
                      <a:pt x="1328" y="876"/>
                    </a:lnTo>
                    <a:lnTo>
                      <a:pt x="1337" y="868"/>
                    </a:lnTo>
                    <a:lnTo>
                      <a:pt x="1345" y="862"/>
                    </a:lnTo>
                    <a:lnTo>
                      <a:pt x="1351" y="857"/>
                    </a:lnTo>
                    <a:lnTo>
                      <a:pt x="1356" y="850"/>
                    </a:lnTo>
                    <a:lnTo>
                      <a:pt x="1361" y="847"/>
                    </a:lnTo>
                    <a:lnTo>
                      <a:pt x="1365" y="842"/>
                    </a:lnTo>
                    <a:lnTo>
                      <a:pt x="1371" y="832"/>
                    </a:lnTo>
                    <a:lnTo>
                      <a:pt x="1375" y="823"/>
                    </a:lnTo>
                    <a:lnTo>
                      <a:pt x="1378" y="816"/>
                    </a:lnTo>
                    <a:lnTo>
                      <a:pt x="1379" y="810"/>
                    </a:lnTo>
                    <a:lnTo>
                      <a:pt x="1380" y="802"/>
                    </a:lnTo>
                    <a:lnTo>
                      <a:pt x="1381" y="795"/>
                    </a:lnTo>
                    <a:lnTo>
                      <a:pt x="1383" y="786"/>
                    </a:lnTo>
                    <a:lnTo>
                      <a:pt x="1385" y="776"/>
                    </a:lnTo>
                    <a:lnTo>
                      <a:pt x="1394" y="604"/>
                    </a:lnTo>
                    <a:lnTo>
                      <a:pt x="1398" y="519"/>
                    </a:lnTo>
                    <a:lnTo>
                      <a:pt x="1402" y="433"/>
                    </a:lnTo>
                    <a:lnTo>
                      <a:pt x="1404" y="348"/>
                    </a:lnTo>
                    <a:lnTo>
                      <a:pt x="1404" y="263"/>
                    </a:lnTo>
                    <a:lnTo>
                      <a:pt x="1404" y="222"/>
                    </a:lnTo>
                    <a:lnTo>
                      <a:pt x="1402" y="179"/>
                    </a:lnTo>
                    <a:lnTo>
                      <a:pt x="1399" y="137"/>
                    </a:lnTo>
                    <a:lnTo>
                      <a:pt x="1397" y="95"/>
                    </a:lnTo>
                    <a:lnTo>
                      <a:pt x="1397" y="58"/>
                    </a:lnTo>
                    <a:lnTo>
                      <a:pt x="1398" y="22"/>
                    </a:lnTo>
                    <a:lnTo>
                      <a:pt x="1427" y="19"/>
                    </a:lnTo>
                    <a:lnTo>
                      <a:pt x="1457" y="18"/>
                    </a:lnTo>
                    <a:lnTo>
                      <a:pt x="1489" y="19"/>
                    </a:lnTo>
                    <a:lnTo>
                      <a:pt x="1522" y="19"/>
                    </a:lnTo>
                    <a:lnTo>
                      <a:pt x="1527" y="100"/>
                    </a:lnTo>
                    <a:lnTo>
                      <a:pt x="1530" y="181"/>
                    </a:lnTo>
                    <a:lnTo>
                      <a:pt x="1531" y="263"/>
                    </a:lnTo>
                    <a:lnTo>
                      <a:pt x="1531" y="347"/>
                    </a:lnTo>
                    <a:lnTo>
                      <a:pt x="1531" y="513"/>
                    </a:lnTo>
                    <a:lnTo>
                      <a:pt x="1531" y="596"/>
                    </a:lnTo>
                    <a:lnTo>
                      <a:pt x="1531" y="678"/>
                    </a:lnTo>
                    <a:lnTo>
                      <a:pt x="1531" y="683"/>
                    </a:lnTo>
                    <a:lnTo>
                      <a:pt x="1531" y="690"/>
                    </a:lnTo>
                    <a:lnTo>
                      <a:pt x="1531" y="724"/>
                    </a:lnTo>
                    <a:lnTo>
                      <a:pt x="1530" y="745"/>
                    </a:lnTo>
                    <a:lnTo>
                      <a:pt x="1530" y="770"/>
                    </a:lnTo>
                    <a:lnTo>
                      <a:pt x="1528" y="795"/>
                    </a:lnTo>
                    <a:lnTo>
                      <a:pt x="1527" y="823"/>
                    </a:lnTo>
                    <a:lnTo>
                      <a:pt x="1524" y="849"/>
                    </a:lnTo>
                    <a:lnTo>
                      <a:pt x="1522" y="877"/>
                    </a:lnTo>
                    <a:lnTo>
                      <a:pt x="1518" y="904"/>
                    </a:lnTo>
                    <a:lnTo>
                      <a:pt x="1513" y="930"/>
                    </a:lnTo>
                    <a:lnTo>
                      <a:pt x="1507" y="954"/>
                    </a:lnTo>
                    <a:lnTo>
                      <a:pt x="1504" y="966"/>
                    </a:lnTo>
                    <a:lnTo>
                      <a:pt x="1499" y="976"/>
                    </a:lnTo>
                    <a:lnTo>
                      <a:pt x="1495" y="986"/>
                    </a:lnTo>
                    <a:lnTo>
                      <a:pt x="1492" y="995"/>
                    </a:lnTo>
                    <a:lnTo>
                      <a:pt x="1486" y="1004"/>
                    </a:lnTo>
                    <a:lnTo>
                      <a:pt x="1481" y="1010"/>
                    </a:lnTo>
                    <a:lnTo>
                      <a:pt x="1475" y="1016"/>
                    </a:lnTo>
                    <a:lnTo>
                      <a:pt x="1470" y="1023"/>
                    </a:lnTo>
                    <a:lnTo>
                      <a:pt x="1454" y="1026"/>
                    </a:lnTo>
                    <a:lnTo>
                      <a:pt x="1438" y="1030"/>
                    </a:lnTo>
                    <a:lnTo>
                      <a:pt x="1406" y="1036"/>
                    </a:lnTo>
                    <a:lnTo>
                      <a:pt x="1371" y="1039"/>
                    </a:lnTo>
                    <a:lnTo>
                      <a:pt x="1338" y="1042"/>
                    </a:lnTo>
                    <a:lnTo>
                      <a:pt x="1271" y="1044"/>
                    </a:lnTo>
                    <a:lnTo>
                      <a:pt x="1240" y="1045"/>
                    </a:lnTo>
                    <a:lnTo>
                      <a:pt x="1208" y="1047"/>
                    </a:lnTo>
                    <a:lnTo>
                      <a:pt x="1150" y="1050"/>
                    </a:lnTo>
                    <a:lnTo>
                      <a:pt x="1092" y="1054"/>
                    </a:lnTo>
                    <a:lnTo>
                      <a:pt x="974" y="1059"/>
                    </a:lnTo>
                    <a:lnTo>
                      <a:pt x="858" y="1062"/>
                    </a:lnTo>
                    <a:lnTo>
                      <a:pt x="740" y="1063"/>
                    </a:lnTo>
                    <a:lnTo>
                      <a:pt x="506" y="1063"/>
                    </a:lnTo>
                    <a:lnTo>
                      <a:pt x="391" y="1062"/>
                    </a:lnTo>
                    <a:lnTo>
                      <a:pt x="274" y="106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9" name="Freeform 49">
                <a:extLst>
                  <a:ext uri="{FF2B5EF4-FFF2-40B4-BE49-F238E27FC236}">
                    <a16:creationId xmlns:a16="http://schemas.microsoft.com/office/drawing/2014/main" xmlns="" id="{DFA45758-C1CB-4B19-B757-ACE5EA481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4419"/>
                <a:ext cx="311" cy="220"/>
              </a:xfrm>
              <a:custGeom>
                <a:avLst/>
                <a:gdLst>
                  <a:gd name="T0" fmla="*/ 789 w 1242"/>
                  <a:gd name="T1" fmla="*/ 878 h 880"/>
                  <a:gd name="T2" fmla="*/ 654 w 1242"/>
                  <a:gd name="T3" fmla="*/ 874 h 880"/>
                  <a:gd name="T4" fmla="*/ 474 w 1242"/>
                  <a:gd name="T5" fmla="*/ 873 h 880"/>
                  <a:gd name="T6" fmla="*/ 339 w 1242"/>
                  <a:gd name="T7" fmla="*/ 870 h 880"/>
                  <a:gd name="T8" fmla="*/ 249 w 1242"/>
                  <a:gd name="T9" fmla="*/ 865 h 880"/>
                  <a:gd name="T10" fmla="*/ 160 w 1242"/>
                  <a:gd name="T11" fmla="*/ 856 h 880"/>
                  <a:gd name="T12" fmla="*/ 103 w 1242"/>
                  <a:gd name="T13" fmla="*/ 844 h 880"/>
                  <a:gd name="T14" fmla="*/ 82 w 1242"/>
                  <a:gd name="T15" fmla="*/ 827 h 880"/>
                  <a:gd name="T16" fmla="*/ 65 w 1242"/>
                  <a:gd name="T17" fmla="*/ 807 h 880"/>
                  <a:gd name="T18" fmla="*/ 53 w 1242"/>
                  <a:gd name="T19" fmla="*/ 787 h 880"/>
                  <a:gd name="T20" fmla="*/ 40 w 1242"/>
                  <a:gd name="T21" fmla="*/ 732 h 880"/>
                  <a:gd name="T22" fmla="*/ 30 w 1242"/>
                  <a:gd name="T23" fmla="*/ 642 h 880"/>
                  <a:gd name="T24" fmla="*/ 19 w 1242"/>
                  <a:gd name="T25" fmla="*/ 507 h 880"/>
                  <a:gd name="T26" fmla="*/ 10 w 1242"/>
                  <a:gd name="T27" fmla="*/ 326 h 880"/>
                  <a:gd name="T28" fmla="*/ 6 w 1242"/>
                  <a:gd name="T29" fmla="*/ 191 h 880"/>
                  <a:gd name="T30" fmla="*/ 3 w 1242"/>
                  <a:gd name="T31" fmla="*/ 59 h 880"/>
                  <a:gd name="T32" fmla="*/ 0 w 1242"/>
                  <a:gd name="T33" fmla="*/ 15 h 880"/>
                  <a:gd name="T34" fmla="*/ 48 w 1242"/>
                  <a:gd name="T35" fmla="*/ 19 h 880"/>
                  <a:gd name="T36" fmla="*/ 97 w 1242"/>
                  <a:gd name="T37" fmla="*/ 20 h 880"/>
                  <a:gd name="T38" fmla="*/ 200 w 1242"/>
                  <a:gd name="T39" fmla="*/ 17 h 880"/>
                  <a:gd name="T40" fmla="*/ 355 w 1242"/>
                  <a:gd name="T41" fmla="*/ 10 h 880"/>
                  <a:gd name="T42" fmla="*/ 451 w 1242"/>
                  <a:gd name="T43" fmla="*/ 6 h 880"/>
                  <a:gd name="T44" fmla="*/ 547 w 1242"/>
                  <a:gd name="T45" fmla="*/ 1 h 880"/>
                  <a:gd name="T46" fmla="*/ 694 w 1242"/>
                  <a:gd name="T47" fmla="*/ 0 h 880"/>
                  <a:gd name="T48" fmla="*/ 989 w 1242"/>
                  <a:gd name="T49" fmla="*/ 3 h 880"/>
                  <a:gd name="T50" fmla="*/ 1184 w 1242"/>
                  <a:gd name="T51" fmla="*/ 1 h 880"/>
                  <a:gd name="T52" fmla="*/ 1219 w 1242"/>
                  <a:gd name="T53" fmla="*/ 6 h 880"/>
                  <a:gd name="T54" fmla="*/ 1231 w 1242"/>
                  <a:gd name="T55" fmla="*/ 96 h 880"/>
                  <a:gd name="T56" fmla="*/ 1238 w 1242"/>
                  <a:gd name="T57" fmla="*/ 191 h 880"/>
                  <a:gd name="T58" fmla="*/ 1242 w 1242"/>
                  <a:gd name="T59" fmla="*/ 291 h 880"/>
                  <a:gd name="T60" fmla="*/ 1242 w 1242"/>
                  <a:gd name="T61" fmla="*/ 391 h 880"/>
                  <a:gd name="T62" fmla="*/ 1240 w 1242"/>
                  <a:gd name="T63" fmla="*/ 491 h 880"/>
                  <a:gd name="T64" fmla="*/ 1235 w 1242"/>
                  <a:gd name="T65" fmla="*/ 589 h 880"/>
                  <a:gd name="T66" fmla="*/ 1227 w 1242"/>
                  <a:gd name="T67" fmla="*/ 685 h 880"/>
                  <a:gd name="T68" fmla="*/ 1217 w 1242"/>
                  <a:gd name="T69" fmla="*/ 777 h 880"/>
                  <a:gd name="T70" fmla="*/ 1210 w 1242"/>
                  <a:gd name="T71" fmla="*/ 796 h 880"/>
                  <a:gd name="T72" fmla="*/ 1202 w 1242"/>
                  <a:gd name="T73" fmla="*/ 812 h 880"/>
                  <a:gd name="T74" fmla="*/ 1190 w 1242"/>
                  <a:gd name="T75" fmla="*/ 826 h 880"/>
                  <a:gd name="T76" fmla="*/ 1176 w 1242"/>
                  <a:gd name="T77" fmla="*/ 836 h 880"/>
                  <a:gd name="T78" fmla="*/ 1161 w 1242"/>
                  <a:gd name="T79" fmla="*/ 845 h 880"/>
                  <a:gd name="T80" fmla="*/ 1127 w 1242"/>
                  <a:gd name="T81" fmla="*/ 856 h 880"/>
                  <a:gd name="T82" fmla="*/ 1088 w 1242"/>
                  <a:gd name="T83" fmla="*/ 861 h 880"/>
                  <a:gd name="T84" fmla="*/ 1027 w 1242"/>
                  <a:gd name="T85" fmla="*/ 865 h 880"/>
                  <a:gd name="T86" fmla="*/ 988 w 1242"/>
                  <a:gd name="T87" fmla="*/ 868 h 880"/>
                  <a:gd name="T88" fmla="*/ 951 w 1242"/>
                  <a:gd name="T89" fmla="*/ 875 h 880"/>
                  <a:gd name="T90" fmla="*/ 863 w 1242"/>
                  <a:gd name="T91" fmla="*/ 88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42" h="880">
                    <a:moveTo>
                      <a:pt x="835" y="880"/>
                    </a:moveTo>
                    <a:lnTo>
                      <a:pt x="789" y="878"/>
                    </a:lnTo>
                    <a:lnTo>
                      <a:pt x="745" y="875"/>
                    </a:lnTo>
                    <a:lnTo>
                      <a:pt x="654" y="874"/>
                    </a:lnTo>
                    <a:lnTo>
                      <a:pt x="564" y="873"/>
                    </a:lnTo>
                    <a:lnTo>
                      <a:pt x="474" y="873"/>
                    </a:lnTo>
                    <a:lnTo>
                      <a:pt x="383" y="871"/>
                    </a:lnTo>
                    <a:lnTo>
                      <a:pt x="339" y="870"/>
                    </a:lnTo>
                    <a:lnTo>
                      <a:pt x="294" y="869"/>
                    </a:lnTo>
                    <a:lnTo>
                      <a:pt x="249" y="865"/>
                    </a:lnTo>
                    <a:lnTo>
                      <a:pt x="205" y="861"/>
                    </a:lnTo>
                    <a:lnTo>
                      <a:pt x="160" y="856"/>
                    </a:lnTo>
                    <a:lnTo>
                      <a:pt x="115" y="849"/>
                    </a:lnTo>
                    <a:lnTo>
                      <a:pt x="103" y="844"/>
                    </a:lnTo>
                    <a:lnTo>
                      <a:pt x="92" y="836"/>
                    </a:lnTo>
                    <a:lnTo>
                      <a:pt x="82" y="827"/>
                    </a:lnTo>
                    <a:lnTo>
                      <a:pt x="73" y="817"/>
                    </a:lnTo>
                    <a:lnTo>
                      <a:pt x="65" y="807"/>
                    </a:lnTo>
                    <a:lnTo>
                      <a:pt x="58" y="797"/>
                    </a:lnTo>
                    <a:lnTo>
                      <a:pt x="53" y="787"/>
                    </a:lnTo>
                    <a:lnTo>
                      <a:pt x="48" y="777"/>
                    </a:lnTo>
                    <a:lnTo>
                      <a:pt x="40" y="732"/>
                    </a:lnTo>
                    <a:lnTo>
                      <a:pt x="35" y="687"/>
                    </a:lnTo>
                    <a:lnTo>
                      <a:pt x="30" y="642"/>
                    </a:lnTo>
                    <a:lnTo>
                      <a:pt x="25" y="598"/>
                    </a:lnTo>
                    <a:lnTo>
                      <a:pt x="19" y="507"/>
                    </a:lnTo>
                    <a:lnTo>
                      <a:pt x="14" y="417"/>
                    </a:lnTo>
                    <a:lnTo>
                      <a:pt x="10" y="326"/>
                    </a:lnTo>
                    <a:lnTo>
                      <a:pt x="7" y="236"/>
                    </a:lnTo>
                    <a:lnTo>
                      <a:pt x="6" y="191"/>
                    </a:lnTo>
                    <a:lnTo>
                      <a:pt x="6" y="146"/>
                    </a:lnTo>
                    <a:lnTo>
                      <a:pt x="3" y="59"/>
                    </a:lnTo>
                    <a:lnTo>
                      <a:pt x="1" y="36"/>
                    </a:lnTo>
                    <a:lnTo>
                      <a:pt x="0" y="15"/>
                    </a:lnTo>
                    <a:lnTo>
                      <a:pt x="24" y="17"/>
                    </a:lnTo>
                    <a:lnTo>
                      <a:pt x="48" y="19"/>
                    </a:lnTo>
                    <a:lnTo>
                      <a:pt x="72" y="19"/>
                    </a:lnTo>
                    <a:lnTo>
                      <a:pt x="97" y="20"/>
                    </a:lnTo>
                    <a:lnTo>
                      <a:pt x="149" y="19"/>
                    </a:lnTo>
                    <a:lnTo>
                      <a:pt x="200" y="17"/>
                    </a:lnTo>
                    <a:lnTo>
                      <a:pt x="303" y="11"/>
                    </a:lnTo>
                    <a:lnTo>
                      <a:pt x="355" y="10"/>
                    </a:lnTo>
                    <a:lnTo>
                      <a:pt x="404" y="9"/>
                    </a:lnTo>
                    <a:lnTo>
                      <a:pt x="451" y="6"/>
                    </a:lnTo>
                    <a:lnTo>
                      <a:pt x="499" y="3"/>
                    </a:lnTo>
                    <a:lnTo>
                      <a:pt x="547" y="1"/>
                    </a:lnTo>
                    <a:lnTo>
                      <a:pt x="597" y="1"/>
                    </a:lnTo>
                    <a:lnTo>
                      <a:pt x="694" y="0"/>
                    </a:lnTo>
                    <a:lnTo>
                      <a:pt x="792" y="1"/>
                    </a:lnTo>
                    <a:lnTo>
                      <a:pt x="989" y="3"/>
                    </a:lnTo>
                    <a:lnTo>
                      <a:pt x="1086" y="3"/>
                    </a:lnTo>
                    <a:lnTo>
                      <a:pt x="1184" y="1"/>
                    </a:lnTo>
                    <a:lnTo>
                      <a:pt x="1202" y="3"/>
                    </a:lnTo>
                    <a:lnTo>
                      <a:pt x="1219" y="6"/>
                    </a:lnTo>
                    <a:lnTo>
                      <a:pt x="1227" y="50"/>
                    </a:lnTo>
                    <a:lnTo>
                      <a:pt x="1231" y="96"/>
                    </a:lnTo>
                    <a:lnTo>
                      <a:pt x="1236" y="144"/>
                    </a:lnTo>
                    <a:lnTo>
                      <a:pt x="1238" y="191"/>
                    </a:lnTo>
                    <a:lnTo>
                      <a:pt x="1241" y="241"/>
                    </a:lnTo>
                    <a:lnTo>
                      <a:pt x="1242" y="291"/>
                    </a:lnTo>
                    <a:lnTo>
                      <a:pt x="1242" y="340"/>
                    </a:lnTo>
                    <a:lnTo>
                      <a:pt x="1242" y="391"/>
                    </a:lnTo>
                    <a:lnTo>
                      <a:pt x="1241" y="440"/>
                    </a:lnTo>
                    <a:lnTo>
                      <a:pt x="1240" y="491"/>
                    </a:lnTo>
                    <a:lnTo>
                      <a:pt x="1237" y="540"/>
                    </a:lnTo>
                    <a:lnTo>
                      <a:pt x="1235" y="589"/>
                    </a:lnTo>
                    <a:lnTo>
                      <a:pt x="1231" y="637"/>
                    </a:lnTo>
                    <a:lnTo>
                      <a:pt x="1227" y="685"/>
                    </a:lnTo>
                    <a:lnTo>
                      <a:pt x="1222" y="731"/>
                    </a:lnTo>
                    <a:lnTo>
                      <a:pt x="1217" y="777"/>
                    </a:lnTo>
                    <a:lnTo>
                      <a:pt x="1214" y="787"/>
                    </a:lnTo>
                    <a:lnTo>
                      <a:pt x="1210" y="796"/>
                    </a:lnTo>
                    <a:lnTo>
                      <a:pt x="1205" y="804"/>
                    </a:lnTo>
                    <a:lnTo>
                      <a:pt x="1202" y="812"/>
                    </a:lnTo>
                    <a:lnTo>
                      <a:pt x="1197" y="820"/>
                    </a:lnTo>
                    <a:lnTo>
                      <a:pt x="1190" y="826"/>
                    </a:lnTo>
                    <a:lnTo>
                      <a:pt x="1183" y="831"/>
                    </a:lnTo>
                    <a:lnTo>
                      <a:pt x="1176" y="836"/>
                    </a:lnTo>
                    <a:lnTo>
                      <a:pt x="1169" y="840"/>
                    </a:lnTo>
                    <a:lnTo>
                      <a:pt x="1161" y="845"/>
                    </a:lnTo>
                    <a:lnTo>
                      <a:pt x="1145" y="851"/>
                    </a:lnTo>
                    <a:lnTo>
                      <a:pt x="1127" y="856"/>
                    </a:lnTo>
                    <a:lnTo>
                      <a:pt x="1108" y="859"/>
                    </a:lnTo>
                    <a:lnTo>
                      <a:pt x="1088" y="861"/>
                    </a:lnTo>
                    <a:lnTo>
                      <a:pt x="1047" y="864"/>
                    </a:lnTo>
                    <a:lnTo>
                      <a:pt x="1027" y="865"/>
                    </a:lnTo>
                    <a:lnTo>
                      <a:pt x="1007" y="866"/>
                    </a:lnTo>
                    <a:lnTo>
                      <a:pt x="988" y="868"/>
                    </a:lnTo>
                    <a:lnTo>
                      <a:pt x="969" y="870"/>
                    </a:lnTo>
                    <a:lnTo>
                      <a:pt x="951" y="875"/>
                    </a:lnTo>
                    <a:lnTo>
                      <a:pt x="892" y="879"/>
                    </a:lnTo>
                    <a:lnTo>
                      <a:pt x="863" y="880"/>
                    </a:lnTo>
                    <a:lnTo>
                      <a:pt x="835" y="88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0" name="Freeform 50">
                <a:extLst>
                  <a:ext uri="{FF2B5EF4-FFF2-40B4-BE49-F238E27FC236}">
                    <a16:creationId xmlns:a16="http://schemas.microsoft.com/office/drawing/2014/main" xmlns="" id="{A99C2322-642E-4E5C-B241-F87F94A60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4503"/>
                <a:ext cx="187" cy="113"/>
              </a:xfrm>
              <a:custGeom>
                <a:avLst/>
                <a:gdLst>
                  <a:gd name="T0" fmla="*/ 453 w 748"/>
                  <a:gd name="T1" fmla="*/ 439 h 452"/>
                  <a:gd name="T2" fmla="*/ 414 w 748"/>
                  <a:gd name="T3" fmla="*/ 419 h 452"/>
                  <a:gd name="T4" fmla="*/ 389 w 748"/>
                  <a:gd name="T5" fmla="*/ 394 h 452"/>
                  <a:gd name="T6" fmla="*/ 374 w 748"/>
                  <a:gd name="T7" fmla="*/ 361 h 452"/>
                  <a:gd name="T8" fmla="*/ 364 w 748"/>
                  <a:gd name="T9" fmla="*/ 320 h 452"/>
                  <a:gd name="T10" fmla="*/ 350 w 748"/>
                  <a:gd name="T11" fmla="*/ 313 h 452"/>
                  <a:gd name="T12" fmla="*/ 334 w 748"/>
                  <a:gd name="T13" fmla="*/ 357 h 452"/>
                  <a:gd name="T14" fmla="*/ 321 w 748"/>
                  <a:gd name="T15" fmla="*/ 385 h 452"/>
                  <a:gd name="T16" fmla="*/ 298 w 748"/>
                  <a:gd name="T17" fmla="*/ 413 h 452"/>
                  <a:gd name="T18" fmla="*/ 276 w 748"/>
                  <a:gd name="T19" fmla="*/ 427 h 452"/>
                  <a:gd name="T20" fmla="*/ 253 w 748"/>
                  <a:gd name="T21" fmla="*/ 435 h 452"/>
                  <a:gd name="T22" fmla="*/ 227 w 748"/>
                  <a:gd name="T23" fmla="*/ 437 h 452"/>
                  <a:gd name="T24" fmla="*/ 198 w 748"/>
                  <a:gd name="T25" fmla="*/ 433 h 452"/>
                  <a:gd name="T26" fmla="*/ 165 w 748"/>
                  <a:gd name="T27" fmla="*/ 422 h 452"/>
                  <a:gd name="T28" fmla="*/ 131 w 748"/>
                  <a:gd name="T29" fmla="*/ 403 h 452"/>
                  <a:gd name="T30" fmla="*/ 109 w 748"/>
                  <a:gd name="T31" fmla="*/ 385 h 452"/>
                  <a:gd name="T32" fmla="*/ 93 w 748"/>
                  <a:gd name="T33" fmla="*/ 363 h 452"/>
                  <a:gd name="T34" fmla="*/ 62 w 748"/>
                  <a:gd name="T35" fmla="*/ 313 h 452"/>
                  <a:gd name="T36" fmla="*/ 30 w 748"/>
                  <a:gd name="T37" fmla="*/ 241 h 452"/>
                  <a:gd name="T38" fmla="*/ 7 w 748"/>
                  <a:gd name="T39" fmla="*/ 169 h 452"/>
                  <a:gd name="T40" fmla="*/ 0 w 748"/>
                  <a:gd name="T41" fmla="*/ 138 h 452"/>
                  <a:gd name="T42" fmla="*/ 2 w 748"/>
                  <a:gd name="T43" fmla="*/ 114 h 452"/>
                  <a:gd name="T44" fmla="*/ 8 w 748"/>
                  <a:gd name="T45" fmla="*/ 96 h 452"/>
                  <a:gd name="T46" fmla="*/ 43 w 748"/>
                  <a:gd name="T47" fmla="*/ 91 h 452"/>
                  <a:gd name="T48" fmla="*/ 93 w 748"/>
                  <a:gd name="T49" fmla="*/ 84 h 452"/>
                  <a:gd name="T50" fmla="*/ 160 w 748"/>
                  <a:gd name="T51" fmla="*/ 65 h 452"/>
                  <a:gd name="T52" fmla="*/ 208 w 748"/>
                  <a:gd name="T53" fmla="*/ 43 h 452"/>
                  <a:gd name="T54" fmla="*/ 250 w 748"/>
                  <a:gd name="T55" fmla="*/ 18 h 452"/>
                  <a:gd name="T56" fmla="*/ 265 w 748"/>
                  <a:gd name="T57" fmla="*/ 4 h 452"/>
                  <a:gd name="T58" fmla="*/ 278 w 748"/>
                  <a:gd name="T59" fmla="*/ 0 h 452"/>
                  <a:gd name="T60" fmla="*/ 307 w 748"/>
                  <a:gd name="T61" fmla="*/ 47 h 452"/>
                  <a:gd name="T62" fmla="*/ 327 w 748"/>
                  <a:gd name="T63" fmla="*/ 91 h 452"/>
                  <a:gd name="T64" fmla="*/ 342 w 748"/>
                  <a:gd name="T65" fmla="*/ 136 h 452"/>
                  <a:gd name="T66" fmla="*/ 351 w 748"/>
                  <a:gd name="T67" fmla="*/ 185 h 452"/>
                  <a:gd name="T68" fmla="*/ 353 w 748"/>
                  <a:gd name="T69" fmla="*/ 239 h 452"/>
                  <a:gd name="T70" fmla="*/ 357 w 748"/>
                  <a:gd name="T71" fmla="*/ 265 h 452"/>
                  <a:gd name="T72" fmla="*/ 361 w 748"/>
                  <a:gd name="T73" fmla="*/ 256 h 452"/>
                  <a:gd name="T74" fmla="*/ 369 w 748"/>
                  <a:gd name="T75" fmla="*/ 233 h 452"/>
                  <a:gd name="T76" fmla="*/ 389 w 748"/>
                  <a:gd name="T77" fmla="*/ 174 h 452"/>
                  <a:gd name="T78" fmla="*/ 396 w 748"/>
                  <a:gd name="T79" fmla="*/ 157 h 452"/>
                  <a:gd name="T80" fmla="*/ 409 w 748"/>
                  <a:gd name="T81" fmla="*/ 136 h 452"/>
                  <a:gd name="T82" fmla="*/ 441 w 748"/>
                  <a:gd name="T83" fmla="*/ 81 h 452"/>
                  <a:gd name="T84" fmla="*/ 477 w 748"/>
                  <a:gd name="T85" fmla="*/ 33 h 452"/>
                  <a:gd name="T86" fmla="*/ 501 w 748"/>
                  <a:gd name="T87" fmla="*/ 12 h 452"/>
                  <a:gd name="T88" fmla="*/ 519 w 748"/>
                  <a:gd name="T89" fmla="*/ 21 h 452"/>
                  <a:gd name="T90" fmla="*/ 581 w 748"/>
                  <a:gd name="T91" fmla="*/ 74 h 452"/>
                  <a:gd name="T92" fmla="*/ 639 w 748"/>
                  <a:gd name="T93" fmla="*/ 112 h 452"/>
                  <a:gd name="T94" fmla="*/ 685 w 748"/>
                  <a:gd name="T95" fmla="*/ 132 h 452"/>
                  <a:gd name="T96" fmla="*/ 734 w 748"/>
                  <a:gd name="T97" fmla="*/ 142 h 452"/>
                  <a:gd name="T98" fmla="*/ 746 w 748"/>
                  <a:gd name="T99" fmla="*/ 161 h 452"/>
                  <a:gd name="T100" fmla="*/ 748 w 748"/>
                  <a:gd name="T101" fmla="*/ 185 h 452"/>
                  <a:gd name="T102" fmla="*/ 746 w 748"/>
                  <a:gd name="T103" fmla="*/ 210 h 452"/>
                  <a:gd name="T104" fmla="*/ 728 w 748"/>
                  <a:gd name="T105" fmla="*/ 258 h 452"/>
                  <a:gd name="T106" fmla="*/ 693 w 748"/>
                  <a:gd name="T107" fmla="*/ 318 h 452"/>
                  <a:gd name="T108" fmla="*/ 653 w 748"/>
                  <a:gd name="T109" fmla="*/ 370 h 452"/>
                  <a:gd name="T110" fmla="*/ 623 w 748"/>
                  <a:gd name="T111" fmla="*/ 403 h 452"/>
                  <a:gd name="T112" fmla="*/ 600 w 748"/>
                  <a:gd name="T113" fmla="*/ 420 h 452"/>
                  <a:gd name="T114" fmla="*/ 571 w 748"/>
                  <a:gd name="T115" fmla="*/ 438 h 452"/>
                  <a:gd name="T116" fmla="*/ 529 w 748"/>
                  <a:gd name="T117" fmla="*/ 451 h 452"/>
                  <a:gd name="T118" fmla="*/ 501 w 748"/>
                  <a:gd name="T119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8" h="452">
                    <a:moveTo>
                      <a:pt x="490" y="452"/>
                    </a:moveTo>
                    <a:lnTo>
                      <a:pt x="471" y="446"/>
                    </a:lnTo>
                    <a:lnTo>
                      <a:pt x="453" y="439"/>
                    </a:lnTo>
                    <a:lnTo>
                      <a:pt x="438" y="433"/>
                    </a:lnTo>
                    <a:lnTo>
                      <a:pt x="426" y="427"/>
                    </a:lnTo>
                    <a:lnTo>
                      <a:pt x="414" y="419"/>
                    </a:lnTo>
                    <a:lnTo>
                      <a:pt x="404" y="411"/>
                    </a:lnTo>
                    <a:lnTo>
                      <a:pt x="396" y="403"/>
                    </a:lnTo>
                    <a:lnTo>
                      <a:pt x="389" y="394"/>
                    </a:lnTo>
                    <a:lnTo>
                      <a:pt x="384" y="384"/>
                    </a:lnTo>
                    <a:lnTo>
                      <a:pt x="379" y="374"/>
                    </a:lnTo>
                    <a:lnTo>
                      <a:pt x="374" y="361"/>
                    </a:lnTo>
                    <a:lnTo>
                      <a:pt x="370" y="348"/>
                    </a:lnTo>
                    <a:lnTo>
                      <a:pt x="366" y="336"/>
                    </a:lnTo>
                    <a:lnTo>
                      <a:pt x="364" y="320"/>
                    </a:lnTo>
                    <a:lnTo>
                      <a:pt x="360" y="304"/>
                    </a:lnTo>
                    <a:lnTo>
                      <a:pt x="355" y="287"/>
                    </a:lnTo>
                    <a:lnTo>
                      <a:pt x="350" y="313"/>
                    </a:lnTo>
                    <a:lnTo>
                      <a:pt x="342" y="336"/>
                    </a:lnTo>
                    <a:lnTo>
                      <a:pt x="340" y="347"/>
                    </a:lnTo>
                    <a:lnTo>
                      <a:pt x="334" y="357"/>
                    </a:lnTo>
                    <a:lnTo>
                      <a:pt x="331" y="367"/>
                    </a:lnTo>
                    <a:lnTo>
                      <a:pt x="326" y="376"/>
                    </a:lnTo>
                    <a:lnTo>
                      <a:pt x="321" y="385"/>
                    </a:lnTo>
                    <a:lnTo>
                      <a:pt x="309" y="400"/>
                    </a:lnTo>
                    <a:lnTo>
                      <a:pt x="304" y="406"/>
                    </a:lnTo>
                    <a:lnTo>
                      <a:pt x="298" y="413"/>
                    </a:lnTo>
                    <a:lnTo>
                      <a:pt x="290" y="418"/>
                    </a:lnTo>
                    <a:lnTo>
                      <a:pt x="284" y="423"/>
                    </a:lnTo>
                    <a:lnTo>
                      <a:pt x="276" y="427"/>
                    </a:lnTo>
                    <a:lnTo>
                      <a:pt x="269" y="430"/>
                    </a:lnTo>
                    <a:lnTo>
                      <a:pt x="261" y="433"/>
                    </a:lnTo>
                    <a:lnTo>
                      <a:pt x="253" y="435"/>
                    </a:lnTo>
                    <a:lnTo>
                      <a:pt x="245" y="437"/>
                    </a:lnTo>
                    <a:lnTo>
                      <a:pt x="236" y="437"/>
                    </a:lnTo>
                    <a:lnTo>
                      <a:pt x="227" y="437"/>
                    </a:lnTo>
                    <a:lnTo>
                      <a:pt x="218" y="437"/>
                    </a:lnTo>
                    <a:lnTo>
                      <a:pt x="208" y="435"/>
                    </a:lnTo>
                    <a:lnTo>
                      <a:pt x="198" y="433"/>
                    </a:lnTo>
                    <a:lnTo>
                      <a:pt x="188" y="429"/>
                    </a:lnTo>
                    <a:lnTo>
                      <a:pt x="176" y="425"/>
                    </a:lnTo>
                    <a:lnTo>
                      <a:pt x="165" y="422"/>
                    </a:lnTo>
                    <a:lnTo>
                      <a:pt x="155" y="415"/>
                    </a:lnTo>
                    <a:lnTo>
                      <a:pt x="143" y="409"/>
                    </a:lnTo>
                    <a:lnTo>
                      <a:pt x="131" y="403"/>
                    </a:lnTo>
                    <a:lnTo>
                      <a:pt x="118" y="394"/>
                    </a:lnTo>
                    <a:lnTo>
                      <a:pt x="114" y="390"/>
                    </a:lnTo>
                    <a:lnTo>
                      <a:pt x="109" y="385"/>
                    </a:lnTo>
                    <a:lnTo>
                      <a:pt x="103" y="379"/>
                    </a:lnTo>
                    <a:lnTo>
                      <a:pt x="98" y="371"/>
                    </a:lnTo>
                    <a:lnTo>
                      <a:pt x="93" y="363"/>
                    </a:lnTo>
                    <a:lnTo>
                      <a:pt x="86" y="355"/>
                    </a:lnTo>
                    <a:lnTo>
                      <a:pt x="75" y="336"/>
                    </a:lnTo>
                    <a:lnTo>
                      <a:pt x="62" y="313"/>
                    </a:lnTo>
                    <a:lnTo>
                      <a:pt x="51" y="290"/>
                    </a:lnTo>
                    <a:lnTo>
                      <a:pt x="40" y="265"/>
                    </a:lnTo>
                    <a:lnTo>
                      <a:pt x="30" y="241"/>
                    </a:lnTo>
                    <a:lnTo>
                      <a:pt x="21" y="215"/>
                    </a:lnTo>
                    <a:lnTo>
                      <a:pt x="12" y="191"/>
                    </a:lnTo>
                    <a:lnTo>
                      <a:pt x="7" y="169"/>
                    </a:lnTo>
                    <a:lnTo>
                      <a:pt x="3" y="158"/>
                    </a:lnTo>
                    <a:lnTo>
                      <a:pt x="2" y="148"/>
                    </a:lnTo>
                    <a:lnTo>
                      <a:pt x="0" y="138"/>
                    </a:lnTo>
                    <a:lnTo>
                      <a:pt x="0" y="129"/>
                    </a:lnTo>
                    <a:lnTo>
                      <a:pt x="0" y="120"/>
                    </a:lnTo>
                    <a:lnTo>
                      <a:pt x="2" y="114"/>
                    </a:lnTo>
                    <a:lnTo>
                      <a:pt x="3" y="107"/>
                    </a:lnTo>
                    <a:lnTo>
                      <a:pt x="5" y="101"/>
                    </a:lnTo>
                    <a:lnTo>
                      <a:pt x="8" y="96"/>
                    </a:lnTo>
                    <a:lnTo>
                      <a:pt x="13" y="93"/>
                    </a:lnTo>
                    <a:lnTo>
                      <a:pt x="27" y="93"/>
                    </a:lnTo>
                    <a:lnTo>
                      <a:pt x="43" y="91"/>
                    </a:lnTo>
                    <a:lnTo>
                      <a:pt x="59" y="90"/>
                    </a:lnTo>
                    <a:lnTo>
                      <a:pt x="76" y="86"/>
                    </a:lnTo>
                    <a:lnTo>
                      <a:pt x="93" y="84"/>
                    </a:lnTo>
                    <a:lnTo>
                      <a:pt x="109" y="80"/>
                    </a:lnTo>
                    <a:lnTo>
                      <a:pt x="143" y="70"/>
                    </a:lnTo>
                    <a:lnTo>
                      <a:pt x="160" y="65"/>
                    </a:lnTo>
                    <a:lnTo>
                      <a:pt x="176" y="58"/>
                    </a:lnTo>
                    <a:lnTo>
                      <a:pt x="193" y="51"/>
                    </a:lnTo>
                    <a:lnTo>
                      <a:pt x="208" y="43"/>
                    </a:lnTo>
                    <a:lnTo>
                      <a:pt x="223" y="36"/>
                    </a:lnTo>
                    <a:lnTo>
                      <a:pt x="237" y="27"/>
                    </a:lnTo>
                    <a:lnTo>
                      <a:pt x="250" y="18"/>
                    </a:lnTo>
                    <a:lnTo>
                      <a:pt x="261" y="8"/>
                    </a:lnTo>
                    <a:lnTo>
                      <a:pt x="264" y="5"/>
                    </a:lnTo>
                    <a:lnTo>
                      <a:pt x="265" y="4"/>
                    </a:lnTo>
                    <a:lnTo>
                      <a:pt x="267" y="2"/>
                    </a:lnTo>
                    <a:lnTo>
                      <a:pt x="271" y="0"/>
                    </a:lnTo>
                    <a:lnTo>
                      <a:pt x="278" y="0"/>
                    </a:lnTo>
                    <a:lnTo>
                      <a:pt x="288" y="17"/>
                    </a:lnTo>
                    <a:lnTo>
                      <a:pt x="298" y="32"/>
                    </a:lnTo>
                    <a:lnTo>
                      <a:pt x="307" y="47"/>
                    </a:lnTo>
                    <a:lnTo>
                      <a:pt x="314" y="61"/>
                    </a:lnTo>
                    <a:lnTo>
                      <a:pt x="321" y="76"/>
                    </a:lnTo>
                    <a:lnTo>
                      <a:pt x="327" y="91"/>
                    </a:lnTo>
                    <a:lnTo>
                      <a:pt x="333" y="105"/>
                    </a:lnTo>
                    <a:lnTo>
                      <a:pt x="337" y="120"/>
                    </a:lnTo>
                    <a:lnTo>
                      <a:pt x="342" y="136"/>
                    </a:lnTo>
                    <a:lnTo>
                      <a:pt x="345" y="152"/>
                    </a:lnTo>
                    <a:lnTo>
                      <a:pt x="348" y="167"/>
                    </a:lnTo>
                    <a:lnTo>
                      <a:pt x="351" y="185"/>
                    </a:lnTo>
                    <a:lnTo>
                      <a:pt x="352" y="203"/>
                    </a:lnTo>
                    <a:lnTo>
                      <a:pt x="353" y="220"/>
                    </a:lnTo>
                    <a:lnTo>
                      <a:pt x="353" y="239"/>
                    </a:lnTo>
                    <a:lnTo>
                      <a:pt x="353" y="261"/>
                    </a:lnTo>
                    <a:lnTo>
                      <a:pt x="357" y="265"/>
                    </a:lnTo>
                    <a:lnTo>
                      <a:pt x="357" y="265"/>
                    </a:lnTo>
                    <a:lnTo>
                      <a:pt x="359" y="262"/>
                    </a:lnTo>
                    <a:lnTo>
                      <a:pt x="360" y="260"/>
                    </a:lnTo>
                    <a:lnTo>
                      <a:pt x="361" y="256"/>
                    </a:lnTo>
                    <a:lnTo>
                      <a:pt x="362" y="251"/>
                    </a:lnTo>
                    <a:lnTo>
                      <a:pt x="365" y="246"/>
                    </a:lnTo>
                    <a:lnTo>
                      <a:pt x="369" y="233"/>
                    </a:lnTo>
                    <a:lnTo>
                      <a:pt x="372" y="219"/>
                    </a:lnTo>
                    <a:lnTo>
                      <a:pt x="377" y="204"/>
                    </a:lnTo>
                    <a:lnTo>
                      <a:pt x="389" y="174"/>
                    </a:lnTo>
                    <a:lnTo>
                      <a:pt x="390" y="170"/>
                    </a:lnTo>
                    <a:lnTo>
                      <a:pt x="391" y="166"/>
                    </a:lnTo>
                    <a:lnTo>
                      <a:pt x="396" y="157"/>
                    </a:lnTo>
                    <a:lnTo>
                      <a:pt x="400" y="152"/>
                    </a:lnTo>
                    <a:lnTo>
                      <a:pt x="403" y="147"/>
                    </a:lnTo>
                    <a:lnTo>
                      <a:pt x="409" y="136"/>
                    </a:lnTo>
                    <a:lnTo>
                      <a:pt x="417" y="123"/>
                    </a:lnTo>
                    <a:lnTo>
                      <a:pt x="424" y="109"/>
                    </a:lnTo>
                    <a:lnTo>
                      <a:pt x="441" y="81"/>
                    </a:lnTo>
                    <a:lnTo>
                      <a:pt x="458" y="56"/>
                    </a:lnTo>
                    <a:lnTo>
                      <a:pt x="469" y="43"/>
                    </a:lnTo>
                    <a:lnTo>
                      <a:pt x="477" y="33"/>
                    </a:lnTo>
                    <a:lnTo>
                      <a:pt x="485" y="24"/>
                    </a:lnTo>
                    <a:lnTo>
                      <a:pt x="494" y="17"/>
                    </a:lnTo>
                    <a:lnTo>
                      <a:pt x="501" y="12"/>
                    </a:lnTo>
                    <a:lnTo>
                      <a:pt x="505" y="10"/>
                    </a:lnTo>
                    <a:lnTo>
                      <a:pt x="508" y="10"/>
                    </a:lnTo>
                    <a:lnTo>
                      <a:pt x="519" y="21"/>
                    </a:lnTo>
                    <a:lnTo>
                      <a:pt x="531" y="31"/>
                    </a:lnTo>
                    <a:lnTo>
                      <a:pt x="555" y="52"/>
                    </a:lnTo>
                    <a:lnTo>
                      <a:pt x="581" y="74"/>
                    </a:lnTo>
                    <a:lnTo>
                      <a:pt x="609" y="94"/>
                    </a:lnTo>
                    <a:lnTo>
                      <a:pt x="624" y="103"/>
                    </a:lnTo>
                    <a:lnTo>
                      <a:pt x="639" y="112"/>
                    </a:lnTo>
                    <a:lnTo>
                      <a:pt x="655" y="119"/>
                    </a:lnTo>
                    <a:lnTo>
                      <a:pt x="670" y="127"/>
                    </a:lnTo>
                    <a:lnTo>
                      <a:pt x="685" y="132"/>
                    </a:lnTo>
                    <a:lnTo>
                      <a:pt x="701" y="137"/>
                    </a:lnTo>
                    <a:lnTo>
                      <a:pt x="718" y="139"/>
                    </a:lnTo>
                    <a:lnTo>
                      <a:pt x="734" y="142"/>
                    </a:lnTo>
                    <a:lnTo>
                      <a:pt x="739" y="147"/>
                    </a:lnTo>
                    <a:lnTo>
                      <a:pt x="743" y="155"/>
                    </a:lnTo>
                    <a:lnTo>
                      <a:pt x="746" y="161"/>
                    </a:lnTo>
                    <a:lnTo>
                      <a:pt x="747" y="169"/>
                    </a:lnTo>
                    <a:lnTo>
                      <a:pt x="748" y="176"/>
                    </a:lnTo>
                    <a:lnTo>
                      <a:pt x="748" y="185"/>
                    </a:lnTo>
                    <a:lnTo>
                      <a:pt x="748" y="194"/>
                    </a:lnTo>
                    <a:lnTo>
                      <a:pt x="747" y="201"/>
                    </a:lnTo>
                    <a:lnTo>
                      <a:pt x="746" y="210"/>
                    </a:lnTo>
                    <a:lnTo>
                      <a:pt x="743" y="220"/>
                    </a:lnTo>
                    <a:lnTo>
                      <a:pt x="736" y="239"/>
                    </a:lnTo>
                    <a:lnTo>
                      <a:pt x="728" y="258"/>
                    </a:lnTo>
                    <a:lnTo>
                      <a:pt x="717" y="279"/>
                    </a:lnTo>
                    <a:lnTo>
                      <a:pt x="705" y="299"/>
                    </a:lnTo>
                    <a:lnTo>
                      <a:pt x="693" y="318"/>
                    </a:lnTo>
                    <a:lnTo>
                      <a:pt x="680" y="336"/>
                    </a:lnTo>
                    <a:lnTo>
                      <a:pt x="667" y="353"/>
                    </a:lnTo>
                    <a:lnTo>
                      <a:pt x="653" y="370"/>
                    </a:lnTo>
                    <a:lnTo>
                      <a:pt x="641" y="385"/>
                    </a:lnTo>
                    <a:lnTo>
                      <a:pt x="629" y="398"/>
                    </a:lnTo>
                    <a:lnTo>
                      <a:pt x="623" y="403"/>
                    </a:lnTo>
                    <a:lnTo>
                      <a:pt x="618" y="408"/>
                    </a:lnTo>
                    <a:lnTo>
                      <a:pt x="609" y="414"/>
                    </a:lnTo>
                    <a:lnTo>
                      <a:pt x="600" y="420"/>
                    </a:lnTo>
                    <a:lnTo>
                      <a:pt x="593" y="425"/>
                    </a:lnTo>
                    <a:lnTo>
                      <a:pt x="585" y="430"/>
                    </a:lnTo>
                    <a:lnTo>
                      <a:pt x="571" y="438"/>
                    </a:lnTo>
                    <a:lnTo>
                      <a:pt x="557" y="444"/>
                    </a:lnTo>
                    <a:lnTo>
                      <a:pt x="543" y="448"/>
                    </a:lnTo>
                    <a:lnTo>
                      <a:pt x="529" y="451"/>
                    </a:lnTo>
                    <a:lnTo>
                      <a:pt x="520" y="452"/>
                    </a:lnTo>
                    <a:lnTo>
                      <a:pt x="512" y="452"/>
                    </a:lnTo>
                    <a:lnTo>
                      <a:pt x="501" y="452"/>
                    </a:lnTo>
                    <a:lnTo>
                      <a:pt x="49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1" name="Freeform 51">
                <a:extLst>
                  <a:ext uri="{FF2B5EF4-FFF2-40B4-BE49-F238E27FC236}">
                    <a16:creationId xmlns:a16="http://schemas.microsoft.com/office/drawing/2014/main" xmlns="" id="{23675713-AF89-4070-921F-7FAA139BE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4511"/>
                <a:ext cx="90" cy="102"/>
              </a:xfrm>
              <a:custGeom>
                <a:avLst/>
                <a:gdLst>
                  <a:gd name="T0" fmla="*/ 100 w 360"/>
                  <a:gd name="T1" fmla="*/ 401 h 408"/>
                  <a:gd name="T2" fmla="*/ 64 w 360"/>
                  <a:gd name="T3" fmla="*/ 386 h 408"/>
                  <a:gd name="T4" fmla="*/ 36 w 360"/>
                  <a:gd name="T5" fmla="*/ 364 h 408"/>
                  <a:gd name="T6" fmla="*/ 17 w 360"/>
                  <a:gd name="T7" fmla="*/ 336 h 408"/>
                  <a:gd name="T8" fmla="*/ 5 w 360"/>
                  <a:gd name="T9" fmla="*/ 299 h 408"/>
                  <a:gd name="T10" fmla="*/ 8 w 360"/>
                  <a:gd name="T11" fmla="*/ 273 h 408"/>
                  <a:gd name="T12" fmla="*/ 50 w 360"/>
                  <a:gd name="T13" fmla="*/ 274 h 408"/>
                  <a:gd name="T14" fmla="*/ 73 w 360"/>
                  <a:gd name="T15" fmla="*/ 277 h 408"/>
                  <a:gd name="T16" fmla="*/ 74 w 360"/>
                  <a:gd name="T17" fmla="*/ 292 h 408"/>
                  <a:gd name="T18" fmla="*/ 59 w 360"/>
                  <a:gd name="T19" fmla="*/ 326 h 408"/>
                  <a:gd name="T20" fmla="*/ 55 w 360"/>
                  <a:gd name="T21" fmla="*/ 344 h 408"/>
                  <a:gd name="T22" fmla="*/ 60 w 360"/>
                  <a:gd name="T23" fmla="*/ 365 h 408"/>
                  <a:gd name="T24" fmla="*/ 78 w 360"/>
                  <a:gd name="T25" fmla="*/ 386 h 408"/>
                  <a:gd name="T26" fmla="*/ 98 w 360"/>
                  <a:gd name="T27" fmla="*/ 392 h 408"/>
                  <a:gd name="T28" fmla="*/ 117 w 360"/>
                  <a:gd name="T29" fmla="*/ 392 h 408"/>
                  <a:gd name="T30" fmla="*/ 135 w 360"/>
                  <a:gd name="T31" fmla="*/ 384 h 408"/>
                  <a:gd name="T32" fmla="*/ 156 w 360"/>
                  <a:gd name="T33" fmla="*/ 367 h 408"/>
                  <a:gd name="T34" fmla="*/ 170 w 360"/>
                  <a:gd name="T35" fmla="*/ 351 h 408"/>
                  <a:gd name="T36" fmla="*/ 179 w 360"/>
                  <a:gd name="T37" fmla="*/ 349 h 408"/>
                  <a:gd name="T38" fmla="*/ 205 w 360"/>
                  <a:gd name="T39" fmla="*/ 380 h 408"/>
                  <a:gd name="T40" fmla="*/ 219 w 360"/>
                  <a:gd name="T41" fmla="*/ 361 h 408"/>
                  <a:gd name="T42" fmla="*/ 222 w 360"/>
                  <a:gd name="T43" fmla="*/ 341 h 408"/>
                  <a:gd name="T44" fmla="*/ 217 w 360"/>
                  <a:gd name="T45" fmla="*/ 322 h 408"/>
                  <a:gd name="T46" fmla="*/ 204 w 360"/>
                  <a:gd name="T47" fmla="*/ 303 h 408"/>
                  <a:gd name="T48" fmla="*/ 166 w 360"/>
                  <a:gd name="T49" fmla="*/ 269 h 408"/>
                  <a:gd name="T50" fmla="*/ 121 w 360"/>
                  <a:gd name="T51" fmla="*/ 243 h 408"/>
                  <a:gd name="T52" fmla="*/ 80 w 360"/>
                  <a:gd name="T53" fmla="*/ 227 h 408"/>
                  <a:gd name="T54" fmla="*/ 43 w 360"/>
                  <a:gd name="T55" fmla="*/ 226 h 408"/>
                  <a:gd name="T56" fmla="*/ 0 w 360"/>
                  <a:gd name="T57" fmla="*/ 249 h 408"/>
                  <a:gd name="T58" fmla="*/ 3 w 360"/>
                  <a:gd name="T59" fmla="*/ 230 h 408"/>
                  <a:gd name="T60" fmla="*/ 16 w 360"/>
                  <a:gd name="T61" fmla="*/ 187 h 408"/>
                  <a:gd name="T62" fmla="*/ 38 w 360"/>
                  <a:gd name="T63" fmla="*/ 126 h 408"/>
                  <a:gd name="T64" fmla="*/ 70 w 360"/>
                  <a:gd name="T65" fmla="*/ 68 h 408"/>
                  <a:gd name="T66" fmla="*/ 103 w 360"/>
                  <a:gd name="T67" fmla="*/ 21 h 408"/>
                  <a:gd name="T68" fmla="*/ 118 w 360"/>
                  <a:gd name="T69" fmla="*/ 6 h 408"/>
                  <a:gd name="T70" fmla="*/ 133 w 360"/>
                  <a:gd name="T71" fmla="*/ 0 h 408"/>
                  <a:gd name="T72" fmla="*/ 218 w 360"/>
                  <a:gd name="T73" fmla="*/ 65 h 408"/>
                  <a:gd name="T74" fmla="*/ 276 w 360"/>
                  <a:gd name="T75" fmla="*/ 102 h 408"/>
                  <a:gd name="T76" fmla="*/ 302 w 360"/>
                  <a:gd name="T77" fmla="*/ 111 h 408"/>
                  <a:gd name="T78" fmla="*/ 318 w 360"/>
                  <a:gd name="T79" fmla="*/ 119 h 408"/>
                  <a:gd name="T80" fmla="*/ 331 w 360"/>
                  <a:gd name="T81" fmla="*/ 124 h 408"/>
                  <a:gd name="T82" fmla="*/ 345 w 360"/>
                  <a:gd name="T83" fmla="*/ 129 h 408"/>
                  <a:gd name="T84" fmla="*/ 353 w 360"/>
                  <a:gd name="T85" fmla="*/ 127 h 408"/>
                  <a:gd name="T86" fmla="*/ 360 w 360"/>
                  <a:gd name="T87" fmla="*/ 146 h 408"/>
                  <a:gd name="T88" fmla="*/ 350 w 360"/>
                  <a:gd name="T89" fmla="*/ 203 h 408"/>
                  <a:gd name="T90" fmla="*/ 319 w 360"/>
                  <a:gd name="T91" fmla="*/ 273 h 408"/>
                  <a:gd name="T92" fmla="*/ 275 w 360"/>
                  <a:gd name="T93" fmla="*/ 335 h 408"/>
                  <a:gd name="T94" fmla="*/ 227 w 360"/>
                  <a:gd name="T95" fmla="*/ 375 h 408"/>
                  <a:gd name="T96" fmla="*/ 197 w 360"/>
                  <a:gd name="T97" fmla="*/ 393 h 408"/>
                  <a:gd name="T98" fmla="*/ 164 w 360"/>
                  <a:gd name="T99" fmla="*/ 404 h 408"/>
                  <a:gd name="T100" fmla="*/ 129 w 360"/>
                  <a:gd name="T101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0" h="408">
                    <a:moveTo>
                      <a:pt x="129" y="408"/>
                    </a:moveTo>
                    <a:lnTo>
                      <a:pt x="114" y="404"/>
                    </a:lnTo>
                    <a:lnTo>
                      <a:pt x="100" y="401"/>
                    </a:lnTo>
                    <a:lnTo>
                      <a:pt x="86" y="397"/>
                    </a:lnTo>
                    <a:lnTo>
                      <a:pt x="75" y="392"/>
                    </a:lnTo>
                    <a:lnTo>
                      <a:pt x="64" y="386"/>
                    </a:lnTo>
                    <a:lnTo>
                      <a:pt x="54" y="379"/>
                    </a:lnTo>
                    <a:lnTo>
                      <a:pt x="43" y="372"/>
                    </a:lnTo>
                    <a:lnTo>
                      <a:pt x="36" y="364"/>
                    </a:lnTo>
                    <a:lnTo>
                      <a:pt x="28" y="355"/>
                    </a:lnTo>
                    <a:lnTo>
                      <a:pt x="22" y="346"/>
                    </a:lnTo>
                    <a:lnTo>
                      <a:pt x="17" y="336"/>
                    </a:lnTo>
                    <a:lnTo>
                      <a:pt x="12" y="325"/>
                    </a:lnTo>
                    <a:lnTo>
                      <a:pt x="8" y="312"/>
                    </a:lnTo>
                    <a:lnTo>
                      <a:pt x="5" y="299"/>
                    </a:lnTo>
                    <a:lnTo>
                      <a:pt x="2" y="287"/>
                    </a:lnTo>
                    <a:lnTo>
                      <a:pt x="0" y="273"/>
                    </a:lnTo>
                    <a:lnTo>
                      <a:pt x="8" y="273"/>
                    </a:lnTo>
                    <a:lnTo>
                      <a:pt x="18" y="273"/>
                    </a:lnTo>
                    <a:lnTo>
                      <a:pt x="38" y="274"/>
                    </a:lnTo>
                    <a:lnTo>
                      <a:pt x="50" y="274"/>
                    </a:lnTo>
                    <a:lnTo>
                      <a:pt x="60" y="275"/>
                    </a:lnTo>
                    <a:lnTo>
                      <a:pt x="69" y="277"/>
                    </a:lnTo>
                    <a:lnTo>
                      <a:pt x="73" y="277"/>
                    </a:lnTo>
                    <a:lnTo>
                      <a:pt x="75" y="279"/>
                    </a:lnTo>
                    <a:lnTo>
                      <a:pt x="75" y="286"/>
                    </a:lnTo>
                    <a:lnTo>
                      <a:pt x="74" y="292"/>
                    </a:lnTo>
                    <a:lnTo>
                      <a:pt x="69" y="303"/>
                    </a:lnTo>
                    <a:lnTo>
                      <a:pt x="64" y="315"/>
                    </a:lnTo>
                    <a:lnTo>
                      <a:pt x="59" y="326"/>
                    </a:lnTo>
                    <a:lnTo>
                      <a:pt x="56" y="331"/>
                    </a:lnTo>
                    <a:lnTo>
                      <a:pt x="55" y="337"/>
                    </a:lnTo>
                    <a:lnTo>
                      <a:pt x="55" y="344"/>
                    </a:lnTo>
                    <a:lnTo>
                      <a:pt x="55" y="350"/>
                    </a:lnTo>
                    <a:lnTo>
                      <a:pt x="56" y="356"/>
                    </a:lnTo>
                    <a:lnTo>
                      <a:pt x="60" y="365"/>
                    </a:lnTo>
                    <a:lnTo>
                      <a:pt x="65" y="373"/>
                    </a:lnTo>
                    <a:lnTo>
                      <a:pt x="71" y="382"/>
                    </a:lnTo>
                    <a:lnTo>
                      <a:pt x="78" y="386"/>
                    </a:lnTo>
                    <a:lnTo>
                      <a:pt x="84" y="389"/>
                    </a:lnTo>
                    <a:lnTo>
                      <a:pt x="92" y="391"/>
                    </a:lnTo>
                    <a:lnTo>
                      <a:pt x="98" y="392"/>
                    </a:lnTo>
                    <a:lnTo>
                      <a:pt x="104" y="393"/>
                    </a:lnTo>
                    <a:lnTo>
                      <a:pt x="111" y="393"/>
                    </a:lnTo>
                    <a:lnTo>
                      <a:pt x="117" y="392"/>
                    </a:lnTo>
                    <a:lnTo>
                      <a:pt x="123" y="391"/>
                    </a:lnTo>
                    <a:lnTo>
                      <a:pt x="129" y="388"/>
                    </a:lnTo>
                    <a:lnTo>
                      <a:pt x="135" y="384"/>
                    </a:lnTo>
                    <a:lnTo>
                      <a:pt x="141" y="380"/>
                    </a:lnTo>
                    <a:lnTo>
                      <a:pt x="146" y="377"/>
                    </a:lnTo>
                    <a:lnTo>
                      <a:pt x="156" y="367"/>
                    </a:lnTo>
                    <a:lnTo>
                      <a:pt x="165" y="355"/>
                    </a:lnTo>
                    <a:lnTo>
                      <a:pt x="167" y="353"/>
                    </a:lnTo>
                    <a:lnTo>
                      <a:pt x="170" y="351"/>
                    </a:lnTo>
                    <a:lnTo>
                      <a:pt x="174" y="350"/>
                    </a:lnTo>
                    <a:lnTo>
                      <a:pt x="176" y="349"/>
                    </a:lnTo>
                    <a:lnTo>
                      <a:pt x="179" y="349"/>
                    </a:lnTo>
                    <a:lnTo>
                      <a:pt x="185" y="364"/>
                    </a:lnTo>
                    <a:lnTo>
                      <a:pt x="191" y="380"/>
                    </a:lnTo>
                    <a:lnTo>
                      <a:pt x="205" y="380"/>
                    </a:lnTo>
                    <a:lnTo>
                      <a:pt x="210" y="374"/>
                    </a:lnTo>
                    <a:lnTo>
                      <a:pt x="216" y="368"/>
                    </a:lnTo>
                    <a:lnTo>
                      <a:pt x="219" y="361"/>
                    </a:lnTo>
                    <a:lnTo>
                      <a:pt x="221" y="355"/>
                    </a:lnTo>
                    <a:lnTo>
                      <a:pt x="222" y="349"/>
                    </a:lnTo>
                    <a:lnTo>
                      <a:pt x="222" y="341"/>
                    </a:lnTo>
                    <a:lnTo>
                      <a:pt x="222" y="335"/>
                    </a:lnTo>
                    <a:lnTo>
                      <a:pt x="219" y="329"/>
                    </a:lnTo>
                    <a:lnTo>
                      <a:pt x="217" y="322"/>
                    </a:lnTo>
                    <a:lnTo>
                      <a:pt x="213" y="316"/>
                    </a:lnTo>
                    <a:lnTo>
                      <a:pt x="209" y="310"/>
                    </a:lnTo>
                    <a:lnTo>
                      <a:pt x="204" y="303"/>
                    </a:lnTo>
                    <a:lnTo>
                      <a:pt x="194" y="292"/>
                    </a:lnTo>
                    <a:lnTo>
                      <a:pt x="180" y="281"/>
                    </a:lnTo>
                    <a:lnTo>
                      <a:pt x="166" y="269"/>
                    </a:lnTo>
                    <a:lnTo>
                      <a:pt x="151" y="259"/>
                    </a:lnTo>
                    <a:lnTo>
                      <a:pt x="135" y="250"/>
                    </a:lnTo>
                    <a:lnTo>
                      <a:pt x="121" y="243"/>
                    </a:lnTo>
                    <a:lnTo>
                      <a:pt x="105" y="236"/>
                    </a:lnTo>
                    <a:lnTo>
                      <a:pt x="93" y="231"/>
                    </a:lnTo>
                    <a:lnTo>
                      <a:pt x="80" y="227"/>
                    </a:lnTo>
                    <a:lnTo>
                      <a:pt x="75" y="225"/>
                    </a:lnTo>
                    <a:lnTo>
                      <a:pt x="71" y="225"/>
                    </a:lnTo>
                    <a:lnTo>
                      <a:pt x="43" y="226"/>
                    </a:lnTo>
                    <a:lnTo>
                      <a:pt x="16" y="230"/>
                    </a:lnTo>
                    <a:lnTo>
                      <a:pt x="8" y="240"/>
                    </a:lnTo>
                    <a:lnTo>
                      <a:pt x="0" y="249"/>
                    </a:lnTo>
                    <a:lnTo>
                      <a:pt x="2" y="244"/>
                    </a:lnTo>
                    <a:lnTo>
                      <a:pt x="2" y="236"/>
                    </a:lnTo>
                    <a:lnTo>
                      <a:pt x="3" y="230"/>
                    </a:lnTo>
                    <a:lnTo>
                      <a:pt x="4" y="221"/>
                    </a:lnTo>
                    <a:lnTo>
                      <a:pt x="9" y="205"/>
                    </a:lnTo>
                    <a:lnTo>
                      <a:pt x="16" y="187"/>
                    </a:lnTo>
                    <a:lnTo>
                      <a:pt x="22" y="167"/>
                    </a:lnTo>
                    <a:lnTo>
                      <a:pt x="30" y="146"/>
                    </a:lnTo>
                    <a:lnTo>
                      <a:pt x="38" y="126"/>
                    </a:lnTo>
                    <a:lnTo>
                      <a:pt x="49" y="106"/>
                    </a:lnTo>
                    <a:lnTo>
                      <a:pt x="60" y="86"/>
                    </a:lnTo>
                    <a:lnTo>
                      <a:pt x="70" y="68"/>
                    </a:lnTo>
                    <a:lnTo>
                      <a:pt x="81" y="50"/>
                    </a:lnTo>
                    <a:lnTo>
                      <a:pt x="92" y="35"/>
                    </a:lnTo>
                    <a:lnTo>
                      <a:pt x="103" y="21"/>
                    </a:lnTo>
                    <a:lnTo>
                      <a:pt x="108" y="16"/>
                    </a:lnTo>
                    <a:lnTo>
                      <a:pt x="114" y="11"/>
                    </a:lnTo>
                    <a:lnTo>
                      <a:pt x="118" y="6"/>
                    </a:lnTo>
                    <a:lnTo>
                      <a:pt x="123" y="3"/>
                    </a:lnTo>
                    <a:lnTo>
                      <a:pt x="128" y="1"/>
                    </a:lnTo>
                    <a:lnTo>
                      <a:pt x="133" y="0"/>
                    </a:lnTo>
                    <a:lnTo>
                      <a:pt x="166" y="26"/>
                    </a:lnTo>
                    <a:lnTo>
                      <a:pt x="200" y="53"/>
                    </a:lnTo>
                    <a:lnTo>
                      <a:pt x="218" y="65"/>
                    </a:lnTo>
                    <a:lnTo>
                      <a:pt x="237" y="77"/>
                    </a:lnTo>
                    <a:lnTo>
                      <a:pt x="256" y="89"/>
                    </a:lnTo>
                    <a:lnTo>
                      <a:pt x="276" y="102"/>
                    </a:lnTo>
                    <a:lnTo>
                      <a:pt x="285" y="105"/>
                    </a:lnTo>
                    <a:lnTo>
                      <a:pt x="294" y="108"/>
                    </a:lnTo>
                    <a:lnTo>
                      <a:pt x="302" y="111"/>
                    </a:lnTo>
                    <a:lnTo>
                      <a:pt x="308" y="115"/>
                    </a:lnTo>
                    <a:lnTo>
                      <a:pt x="313" y="116"/>
                    </a:lnTo>
                    <a:lnTo>
                      <a:pt x="318" y="119"/>
                    </a:lnTo>
                    <a:lnTo>
                      <a:pt x="322" y="120"/>
                    </a:lnTo>
                    <a:lnTo>
                      <a:pt x="324" y="121"/>
                    </a:lnTo>
                    <a:lnTo>
                      <a:pt x="331" y="124"/>
                    </a:lnTo>
                    <a:lnTo>
                      <a:pt x="334" y="126"/>
                    </a:lnTo>
                    <a:lnTo>
                      <a:pt x="342" y="130"/>
                    </a:lnTo>
                    <a:lnTo>
                      <a:pt x="345" y="129"/>
                    </a:lnTo>
                    <a:lnTo>
                      <a:pt x="346" y="127"/>
                    </a:lnTo>
                    <a:lnTo>
                      <a:pt x="348" y="127"/>
                    </a:lnTo>
                    <a:lnTo>
                      <a:pt x="353" y="127"/>
                    </a:lnTo>
                    <a:lnTo>
                      <a:pt x="356" y="131"/>
                    </a:lnTo>
                    <a:lnTo>
                      <a:pt x="360" y="135"/>
                    </a:lnTo>
                    <a:lnTo>
                      <a:pt x="360" y="146"/>
                    </a:lnTo>
                    <a:lnTo>
                      <a:pt x="359" y="158"/>
                    </a:lnTo>
                    <a:lnTo>
                      <a:pt x="355" y="181"/>
                    </a:lnTo>
                    <a:lnTo>
                      <a:pt x="350" y="203"/>
                    </a:lnTo>
                    <a:lnTo>
                      <a:pt x="342" y="227"/>
                    </a:lnTo>
                    <a:lnTo>
                      <a:pt x="332" y="250"/>
                    </a:lnTo>
                    <a:lnTo>
                      <a:pt x="319" y="273"/>
                    </a:lnTo>
                    <a:lnTo>
                      <a:pt x="307" y="294"/>
                    </a:lnTo>
                    <a:lnTo>
                      <a:pt x="290" y="316"/>
                    </a:lnTo>
                    <a:lnTo>
                      <a:pt x="275" y="335"/>
                    </a:lnTo>
                    <a:lnTo>
                      <a:pt x="256" y="353"/>
                    </a:lnTo>
                    <a:lnTo>
                      <a:pt x="237" y="368"/>
                    </a:lnTo>
                    <a:lnTo>
                      <a:pt x="227" y="375"/>
                    </a:lnTo>
                    <a:lnTo>
                      <a:pt x="217" y="382"/>
                    </a:lnTo>
                    <a:lnTo>
                      <a:pt x="207" y="388"/>
                    </a:lnTo>
                    <a:lnTo>
                      <a:pt x="197" y="393"/>
                    </a:lnTo>
                    <a:lnTo>
                      <a:pt x="185" y="397"/>
                    </a:lnTo>
                    <a:lnTo>
                      <a:pt x="175" y="402"/>
                    </a:lnTo>
                    <a:lnTo>
                      <a:pt x="164" y="404"/>
                    </a:lnTo>
                    <a:lnTo>
                      <a:pt x="152" y="406"/>
                    </a:lnTo>
                    <a:lnTo>
                      <a:pt x="141" y="408"/>
                    </a:lnTo>
                    <a:lnTo>
                      <a:pt x="129" y="408"/>
                    </a:lnTo>
                    <a:close/>
                  </a:path>
                </a:pathLst>
              </a:custGeom>
              <a:solidFill>
                <a:srgbClr val="99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2" name="Freeform 52">
                <a:extLst>
                  <a:ext uri="{FF2B5EF4-FFF2-40B4-BE49-F238E27FC236}">
                    <a16:creationId xmlns:a16="http://schemas.microsoft.com/office/drawing/2014/main" xmlns="" id="{41C0ECBC-B787-4111-BB51-DFA52435C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4509"/>
                <a:ext cx="80" cy="100"/>
              </a:xfrm>
              <a:custGeom>
                <a:avLst/>
                <a:gdLst>
                  <a:gd name="T0" fmla="*/ 200 w 323"/>
                  <a:gd name="T1" fmla="*/ 398 h 399"/>
                  <a:gd name="T2" fmla="*/ 174 w 323"/>
                  <a:gd name="T3" fmla="*/ 393 h 399"/>
                  <a:gd name="T4" fmla="*/ 150 w 323"/>
                  <a:gd name="T5" fmla="*/ 382 h 399"/>
                  <a:gd name="T6" fmla="*/ 127 w 323"/>
                  <a:gd name="T7" fmla="*/ 371 h 399"/>
                  <a:gd name="T8" fmla="*/ 107 w 323"/>
                  <a:gd name="T9" fmla="*/ 357 h 399"/>
                  <a:gd name="T10" fmla="*/ 88 w 323"/>
                  <a:gd name="T11" fmla="*/ 341 h 399"/>
                  <a:gd name="T12" fmla="*/ 64 w 323"/>
                  <a:gd name="T13" fmla="*/ 312 h 399"/>
                  <a:gd name="T14" fmla="*/ 38 w 323"/>
                  <a:gd name="T15" fmla="*/ 267 h 399"/>
                  <a:gd name="T16" fmla="*/ 19 w 323"/>
                  <a:gd name="T17" fmla="*/ 218 h 399"/>
                  <a:gd name="T18" fmla="*/ 7 w 323"/>
                  <a:gd name="T19" fmla="*/ 167 h 399"/>
                  <a:gd name="T20" fmla="*/ 2 w 323"/>
                  <a:gd name="T21" fmla="*/ 117 h 399"/>
                  <a:gd name="T22" fmla="*/ 3 w 323"/>
                  <a:gd name="T23" fmla="*/ 89 h 399"/>
                  <a:gd name="T24" fmla="*/ 11 w 323"/>
                  <a:gd name="T25" fmla="*/ 84 h 399"/>
                  <a:gd name="T26" fmla="*/ 27 w 323"/>
                  <a:gd name="T27" fmla="*/ 77 h 399"/>
                  <a:gd name="T28" fmla="*/ 55 w 323"/>
                  <a:gd name="T29" fmla="*/ 70 h 399"/>
                  <a:gd name="T30" fmla="*/ 88 w 323"/>
                  <a:gd name="T31" fmla="*/ 62 h 399"/>
                  <a:gd name="T32" fmla="*/ 143 w 323"/>
                  <a:gd name="T33" fmla="*/ 48 h 399"/>
                  <a:gd name="T34" fmla="*/ 180 w 323"/>
                  <a:gd name="T35" fmla="*/ 37 h 399"/>
                  <a:gd name="T36" fmla="*/ 213 w 323"/>
                  <a:gd name="T37" fmla="*/ 21 h 399"/>
                  <a:gd name="T38" fmla="*/ 241 w 323"/>
                  <a:gd name="T39" fmla="*/ 0 h 399"/>
                  <a:gd name="T40" fmla="*/ 255 w 323"/>
                  <a:gd name="T41" fmla="*/ 5 h 399"/>
                  <a:gd name="T42" fmla="*/ 267 w 323"/>
                  <a:gd name="T43" fmla="*/ 17 h 399"/>
                  <a:gd name="T44" fmla="*/ 280 w 323"/>
                  <a:gd name="T45" fmla="*/ 36 h 399"/>
                  <a:gd name="T46" fmla="*/ 293 w 323"/>
                  <a:gd name="T47" fmla="*/ 61 h 399"/>
                  <a:gd name="T48" fmla="*/ 303 w 323"/>
                  <a:gd name="T49" fmla="*/ 90 h 399"/>
                  <a:gd name="T50" fmla="*/ 312 w 323"/>
                  <a:gd name="T51" fmla="*/ 122 h 399"/>
                  <a:gd name="T52" fmla="*/ 318 w 323"/>
                  <a:gd name="T53" fmla="*/ 157 h 399"/>
                  <a:gd name="T54" fmla="*/ 322 w 323"/>
                  <a:gd name="T55" fmla="*/ 194 h 399"/>
                  <a:gd name="T56" fmla="*/ 323 w 323"/>
                  <a:gd name="T57" fmla="*/ 231 h 399"/>
                  <a:gd name="T58" fmla="*/ 321 w 323"/>
                  <a:gd name="T59" fmla="*/ 266 h 399"/>
                  <a:gd name="T60" fmla="*/ 314 w 323"/>
                  <a:gd name="T61" fmla="*/ 299 h 399"/>
                  <a:gd name="T62" fmla="*/ 304 w 323"/>
                  <a:gd name="T63" fmla="*/ 329 h 399"/>
                  <a:gd name="T64" fmla="*/ 290 w 323"/>
                  <a:gd name="T65" fmla="*/ 356 h 399"/>
                  <a:gd name="T66" fmla="*/ 270 w 323"/>
                  <a:gd name="T67" fmla="*/ 377 h 399"/>
                  <a:gd name="T68" fmla="*/ 246 w 323"/>
                  <a:gd name="T69" fmla="*/ 391 h 399"/>
                  <a:gd name="T70" fmla="*/ 216 w 323"/>
                  <a:gd name="T71" fmla="*/ 399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23" h="399">
                    <a:moveTo>
                      <a:pt x="216" y="399"/>
                    </a:moveTo>
                    <a:lnTo>
                      <a:pt x="200" y="398"/>
                    </a:lnTo>
                    <a:lnTo>
                      <a:pt x="188" y="395"/>
                    </a:lnTo>
                    <a:lnTo>
                      <a:pt x="174" y="393"/>
                    </a:lnTo>
                    <a:lnTo>
                      <a:pt x="161" y="387"/>
                    </a:lnTo>
                    <a:lnTo>
                      <a:pt x="150" y="382"/>
                    </a:lnTo>
                    <a:lnTo>
                      <a:pt x="138" y="377"/>
                    </a:lnTo>
                    <a:lnTo>
                      <a:pt x="127" y="371"/>
                    </a:lnTo>
                    <a:lnTo>
                      <a:pt x="117" y="365"/>
                    </a:lnTo>
                    <a:lnTo>
                      <a:pt x="107" y="357"/>
                    </a:lnTo>
                    <a:lnTo>
                      <a:pt x="97" y="350"/>
                    </a:lnTo>
                    <a:lnTo>
                      <a:pt x="88" y="341"/>
                    </a:lnTo>
                    <a:lnTo>
                      <a:pt x="79" y="331"/>
                    </a:lnTo>
                    <a:lnTo>
                      <a:pt x="64" y="312"/>
                    </a:lnTo>
                    <a:lnTo>
                      <a:pt x="50" y="290"/>
                    </a:lnTo>
                    <a:lnTo>
                      <a:pt x="38" y="267"/>
                    </a:lnTo>
                    <a:lnTo>
                      <a:pt x="27" y="243"/>
                    </a:lnTo>
                    <a:lnTo>
                      <a:pt x="19" y="218"/>
                    </a:lnTo>
                    <a:lnTo>
                      <a:pt x="13" y="193"/>
                    </a:lnTo>
                    <a:lnTo>
                      <a:pt x="7" y="167"/>
                    </a:lnTo>
                    <a:lnTo>
                      <a:pt x="3" y="142"/>
                    </a:lnTo>
                    <a:lnTo>
                      <a:pt x="2" y="117"/>
                    </a:lnTo>
                    <a:lnTo>
                      <a:pt x="0" y="91"/>
                    </a:lnTo>
                    <a:lnTo>
                      <a:pt x="3" y="89"/>
                    </a:lnTo>
                    <a:lnTo>
                      <a:pt x="7" y="86"/>
                    </a:lnTo>
                    <a:lnTo>
                      <a:pt x="11" y="84"/>
                    </a:lnTo>
                    <a:lnTo>
                      <a:pt x="16" y="81"/>
                    </a:lnTo>
                    <a:lnTo>
                      <a:pt x="27" y="77"/>
                    </a:lnTo>
                    <a:lnTo>
                      <a:pt x="40" y="74"/>
                    </a:lnTo>
                    <a:lnTo>
                      <a:pt x="55" y="70"/>
                    </a:lnTo>
                    <a:lnTo>
                      <a:pt x="71" y="66"/>
                    </a:lnTo>
                    <a:lnTo>
                      <a:pt x="88" y="62"/>
                    </a:lnTo>
                    <a:lnTo>
                      <a:pt x="107" y="58"/>
                    </a:lnTo>
                    <a:lnTo>
                      <a:pt x="143" y="48"/>
                    </a:lnTo>
                    <a:lnTo>
                      <a:pt x="162" y="43"/>
                    </a:lnTo>
                    <a:lnTo>
                      <a:pt x="180" y="37"/>
                    </a:lnTo>
                    <a:lnTo>
                      <a:pt x="198" y="29"/>
                    </a:lnTo>
                    <a:lnTo>
                      <a:pt x="213" y="21"/>
                    </a:lnTo>
                    <a:lnTo>
                      <a:pt x="228" y="12"/>
                    </a:lnTo>
                    <a:lnTo>
                      <a:pt x="241" y="0"/>
                    </a:lnTo>
                    <a:lnTo>
                      <a:pt x="247" y="2"/>
                    </a:lnTo>
                    <a:lnTo>
                      <a:pt x="255" y="5"/>
                    </a:lnTo>
                    <a:lnTo>
                      <a:pt x="261" y="10"/>
                    </a:lnTo>
                    <a:lnTo>
                      <a:pt x="267" y="17"/>
                    </a:lnTo>
                    <a:lnTo>
                      <a:pt x="274" y="26"/>
                    </a:lnTo>
                    <a:lnTo>
                      <a:pt x="280" y="36"/>
                    </a:lnTo>
                    <a:lnTo>
                      <a:pt x="286" y="48"/>
                    </a:lnTo>
                    <a:lnTo>
                      <a:pt x="293" y="61"/>
                    </a:lnTo>
                    <a:lnTo>
                      <a:pt x="298" y="75"/>
                    </a:lnTo>
                    <a:lnTo>
                      <a:pt x="303" y="90"/>
                    </a:lnTo>
                    <a:lnTo>
                      <a:pt x="308" y="105"/>
                    </a:lnTo>
                    <a:lnTo>
                      <a:pt x="312" y="122"/>
                    </a:lnTo>
                    <a:lnTo>
                      <a:pt x="315" y="139"/>
                    </a:lnTo>
                    <a:lnTo>
                      <a:pt x="318" y="157"/>
                    </a:lnTo>
                    <a:lnTo>
                      <a:pt x="321" y="175"/>
                    </a:lnTo>
                    <a:lnTo>
                      <a:pt x="322" y="194"/>
                    </a:lnTo>
                    <a:lnTo>
                      <a:pt x="323" y="212"/>
                    </a:lnTo>
                    <a:lnTo>
                      <a:pt x="323" y="231"/>
                    </a:lnTo>
                    <a:lnTo>
                      <a:pt x="322" y="248"/>
                    </a:lnTo>
                    <a:lnTo>
                      <a:pt x="321" y="266"/>
                    </a:lnTo>
                    <a:lnTo>
                      <a:pt x="318" y="282"/>
                    </a:lnTo>
                    <a:lnTo>
                      <a:pt x="314" y="299"/>
                    </a:lnTo>
                    <a:lnTo>
                      <a:pt x="310" y="314"/>
                    </a:lnTo>
                    <a:lnTo>
                      <a:pt x="304" y="329"/>
                    </a:lnTo>
                    <a:lnTo>
                      <a:pt x="298" y="343"/>
                    </a:lnTo>
                    <a:lnTo>
                      <a:pt x="290" y="356"/>
                    </a:lnTo>
                    <a:lnTo>
                      <a:pt x="280" y="367"/>
                    </a:lnTo>
                    <a:lnTo>
                      <a:pt x="270" y="377"/>
                    </a:lnTo>
                    <a:lnTo>
                      <a:pt x="259" y="385"/>
                    </a:lnTo>
                    <a:lnTo>
                      <a:pt x="246" y="391"/>
                    </a:lnTo>
                    <a:lnTo>
                      <a:pt x="231" y="396"/>
                    </a:lnTo>
                    <a:lnTo>
                      <a:pt x="216" y="399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3" name="Freeform 53">
                <a:extLst>
                  <a:ext uri="{FF2B5EF4-FFF2-40B4-BE49-F238E27FC236}">
                    <a16:creationId xmlns:a16="http://schemas.microsoft.com/office/drawing/2014/main" xmlns="" id="{B3F8EEBF-747B-4952-BD60-000819209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" y="4572"/>
                <a:ext cx="45" cy="34"/>
              </a:xfrm>
              <a:custGeom>
                <a:avLst/>
                <a:gdLst>
                  <a:gd name="T0" fmla="*/ 83 w 180"/>
                  <a:gd name="T1" fmla="*/ 124 h 135"/>
                  <a:gd name="T2" fmla="*/ 98 w 180"/>
                  <a:gd name="T3" fmla="*/ 97 h 135"/>
                  <a:gd name="T4" fmla="*/ 107 w 180"/>
                  <a:gd name="T5" fmla="*/ 81 h 135"/>
                  <a:gd name="T6" fmla="*/ 111 w 180"/>
                  <a:gd name="T7" fmla="*/ 66 h 135"/>
                  <a:gd name="T8" fmla="*/ 107 w 180"/>
                  <a:gd name="T9" fmla="*/ 57 h 135"/>
                  <a:gd name="T10" fmla="*/ 98 w 180"/>
                  <a:gd name="T11" fmla="*/ 55 h 135"/>
                  <a:gd name="T12" fmla="*/ 89 w 180"/>
                  <a:gd name="T13" fmla="*/ 62 h 135"/>
                  <a:gd name="T14" fmla="*/ 80 w 180"/>
                  <a:gd name="T15" fmla="*/ 72 h 135"/>
                  <a:gd name="T16" fmla="*/ 69 w 180"/>
                  <a:gd name="T17" fmla="*/ 91 h 135"/>
                  <a:gd name="T18" fmla="*/ 60 w 180"/>
                  <a:gd name="T19" fmla="*/ 109 h 135"/>
                  <a:gd name="T20" fmla="*/ 55 w 180"/>
                  <a:gd name="T21" fmla="*/ 116 h 135"/>
                  <a:gd name="T22" fmla="*/ 49 w 180"/>
                  <a:gd name="T23" fmla="*/ 114 h 135"/>
                  <a:gd name="T24" fmla="*/ 43 w 180"/>
                  <a:gd name="T25" fmla="*/ 102 h 135"/>
                  <a:gd name="T26" fmla="*/ 45 w 180"/>
                  <a:gd name="T27" fmla="*/ 91 h 135"/>
                  <a:gd name="T28" fmla="*/ 54 w 180"/>
                  <a:gd name="T29" fmla="*/ 72 h 135"/>
                  <a:gd name="T30" fmla="*/ 64 w 180"/>
                  <a:gd name="T31" fmla="*/ 54 h 135"/>
                  <a:gd name="T32" fmla="*/ 71 w 180"/>
                  <a:gd name="T33" fmla="*/ 43 h 135"/>
                  <a:gd name="T34" fmla="*/ 75 w 180"/>
                  <a:gd name="T35" fmla="*/ 34 h 135"/>
                  <a:gd name="T36" fmla="*/ 73 w 180"/>
                  <a:gd name="T37" fmla="*/ 26 h 135"/>
                  <a:gd name="T38" fmla="*/ 59 w 180"/>
                  <a:gd name="T39" fmla="*/ 20 h 135"/>
                  <a:gd name="T40" fmla="*/ 38 w 180"/>
                  <a:gd name="T41" fmla="*/ 16 h 135"/>
                  <a:gd name="T42" fmla="*/ 8 w 180"/>
                  <a:gd name="T43" fmla="*/ 18 h 135"/>
                  <a:gd name="T44" fmla="*/ 0 w 180"/>
                  <a:gd name="T45" fmla="*/ 12 h 135"/>
                  <a:gd name="T46" fmla="*/ 25 w 180"/>
                  <a:gd name="T47" fmla="*/ 1 h 135"/>
                  <a:gd name="T48" fmla="*/ 49 w 180"/>
                  <a:gd name="T49" fmla="*/ 0 h 135"/>
                  <a:gd name="T50" fmla="*/ 70 w 180"/>
                  <a:gd name="T51" fmla="*/ 4 h 135"/>
                  <a:gd name="T52" fmla="*/ 92 w 180"/>
                  <a:gd name="T53" fmla="*/ 14 h 135"/>
                  <a:gd name="T54" fmla="*/ 112 w 180"/>
                  <a:gd name="T55" fmla="*/ 28 h 135"/>
                  <a:gd name="T56" fmla="*/ 152 w 180"/>
                  <a:gd name="T57" fmla="*/ 59 h 135"/>
                  <a:gd name="T58" fmla="*/ 178 w 180"/>
                  <a:gd name="T59" fmla="*/ 78 h 135"/>
                  <a:gd name="T60" fmla="*/ 179 w 180"/>
                  <a:gd name="T61" fmla="*/ 85 h 135"/>
                  <a:gd name="T62" fmla="*/ 180 w 180"/>
                  <a:gd name="T63" fmla="*/ 93 h 135"/>
                  <a:gd name="T64" fmla="*/ 178 w 180"/>
                  <a:gd name="T65" fmla="*/ 104 h 135"/>
                  <a:gd name="T66" fmla="*/ 164 w 180"/>
                  <a:gd name="T67" fmla="*/ 92 h 135"/>
                  <a:gd name="T68" fmla="*/ 152 w 180"/>
                  <a:gd name="T69" fmla="*/ 78 h 135"/>
                  <a:gd name="T70" fmla="*/ 131 w 180"/>
                  <a:gd name="T71" fmla="*/ 88 h 135"/>
                  <a:gd name="T72" fmla="*/ 121 w 180"/>
                  <a:gd name="T73" fmla="*/ 109 h 135"/>
                  <a:gd name="T74" fmla="*/ 109 w 180"/>
                  <a:gd name="T75" fmla="*/ 124 h 135"/>
                  <a:gd name="T76" fmla="*/ 97 w 180"/>
                  <a:gd name="T77" fmla="*/ 131 h 135"/>
                  <a:gd name="T78" fmla="*/ 87 w 180"/>
                  <a:gd name="T79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0" h="135">
                    <a:moveTo>
                      <a:pt x="80" y="135"/>
                    </a:moveTo>
                    <a:lnTo>
                      <a:pt x="83" y="124"/>
                    </a:lnTo>
                    <a:lnTo>
                      <a:pt x="87" y="115"/>
                    </a:lnTo>
                    <a:lnTo>
                      <a:pt x="98" y="97"/>
                    </a:lnTo>
                    <a:lnTo>
                      <a:pt x="103" y="88"/>
                    </a:lnTo>
                    <a:lnTo>
                      <a:pt x="107" y="81"/>
                    </a:lnTo>
                    <a:lnTo>
                      <a:pt x="111" y="71"/>
                    </a:lnTo>
                    <a:lnTo>
                      <a:pt x="111" y="66"/>
                    </a:lnTo>
                    <a:lnTo>
                      <a:pt x="112" y="61"/>
                    </a:lnTo>
                    <a:lnTo>
                      <a:pt x="107" y="57"/>
                    </a:lnTo>
                    <a:lnTo>
                      <a:pt x="102" y="55"/>
                    </a:lnTo>
                    <a:lnTo>
                      <a:pt x="98" y="55"/>
                    </a:lnTo>
                    <a:lnTo>
                      <a:pt x="93" y="58"/>
                    </a:lnTo>
                    <a:lnTo>
                      <a:pt x="89" y="62"/>
                    </a:lnTo>
                    <a:lnTo>
                      <a:pt x="84" y="66"/>
                    </a:lnTo>
                    <a:lnTo>
                      <a:pt x="80" y="72"/>
                    </a:lnTo>
                    <a:lnTo>
                      <a:pt x="76" y="77"/>
                    </a:lnTo>
                    <a:lnTo>
                      <a:pt x="69" y="91"/>
                    </a:lnTo>
                    <a:lnTo>
                      <a:pt x="62" y="104"/>
                    </a:lnTo>
                    <a:lnTo>
                      <a:pt x="60" y="109"/>
                    </a:lnTo>
                    <a:lnTo>
                      <a:pt x="57" y="112"/>
                    </a:lnTo>
                    <a:lnTo>
                      <a:pt x="55" y="116"/>
                    </a:lnTo>
                    <a:lnTo>
                      <a:pt x="54" y="119"/>
                    </a:lnTo>
                    <a:lnTo>
                      <a:pt x="49" y="114"/>
                    </a:lnTo>
                    <a:lnTo>
                      <a:pt x="45" y="109"/>
                    </a:lnTo>
                    <a:lnTo>
                      <a:pt x="43" y="102"/>
                    </a:lnTo>
                    <a:lnTo>
                      <a:pt x="43" y="96"/>
                    </a:lnTo>
                    <a:lnTo>
                      <a:pt x="45" y="91"/>
                    </a:lnTo>
                    <a:lnTo>
                      <a:pt x="47" y="85"/>
                    </a:lnTo>
                    <a:lnTo>
                      <a:pt x="54" y="72"/>
                    </a:lnTo>
                    <a:lnTo>
                      <a:pt x="60" y="61"/>
                    </a:lnTo>
                    <a:lnTo>
                      <a:pt x="64" y="54"/>
                    </a:lnTo>
                    <a:lnTo>
                      <a:pt x="68" y="49"/>
                    </a:lnTo>
                    <a:lnTo>
                      <a:pt x="71" y="43"/>
                    </a:lnTo>
                    <a:lnTo>
                      <a:pt x="74" y="39"/>
                    </a:lnTo>
                    <a:lnTo>
                      <a:pt x="75" y="34"/>
                    </a:lnTo>
                    <a:lnTo>
                      <a:pt x="75" y="30"/>
                    </a:lnTo>
                    <a:lnTo>
                      <a:pt x="73" y="26"/>
                    </a:lnTo>
                    <a:lnTo>
                      <a:pt x="68" y="24"/>
                    </a:lnTo>
                    <a:lnTo>
                      <a:pt x="59" y="20"/>
                    </a:lnTo>
                    <a:lnTo>
                      <a:pt x="49" y="18"/>
                    </a:lnTo>
                    <a:lnTo>
                      <a:pt x="38" y="16"/>
                    </a:lnTo>
                    <a:lnTo>
                      <a:pt x="18" y="16"/>
                    </a:lnTo>
                    <a:lnTo>
                      <a:pt x="8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3" y="6"/>
                    </a:lnTo>
                    <a:lnTo>
                      <a:pt x="25" y="1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60" y="1"/>
                    </a:lnTo>
                    <a:lnTo>
                      <a:pt x="70" y="4"/>
                    </a:lnTo>
                    <a:lnTo>
                      <a:pt x="80" y="9"/>
                    </a:lnTo>
                    <a:lnTo>
                      <a:pt x="92" y="14"/>
                    </a:lnTo>
                    <a:lnTo>
                      <a:pt x="102" y="20"/>
                    </a:lnTo>
                    <a:lnTo>
                      <a:pt x="112" y="28"/>
                    </a:lnTo>
                    <a:lnTo>
                      <a:pt x="132" y="43"/>
                    </a:lnTo>
                    <a:lnTo>
                      <a:pt x="152" y="59"/>
                    </a:lnTo>
                    <a:lnTo>
                      <a:pt x="174" y="73"/>
                    </a:lnTo>
                    <a:lnTo>
                      <a:pt x="178" y="78"/>
                    </a:lnTo>
                    <a:lnTo>
                      <a:pt x="179" y="82"/>
                    </a:lnTo>
                    <a:lnTo>
                      <a:pt x="179" y="85"/>
                    </a:lnTo>
                    <a:lnTo>
                      <a:pt x="179" y="88"/>
                    </a:lnTo>
                    <a:lnTo>
                      <a:pt x="180" y="93"/>
                    </a:lnTo>
                    <a:lnTo>
                      <a:pt x="180" y="100"/>
                    </a:lnTo>
                    <a:lnTo>
                      <a:pt x="178" y="104"/>
                    </a:lnTo>
                    <a:lnTo>
                      <a:pt x="176" y="106"/>
                    </a:lnTo>
                    <a:lnTo>
                      <a:pt x="164" y="92"/>
                    </a:lnTo>
                    <a:lnTo>
                      <a:pt x="159" y="85"/>
                    </a:lnTo>
                    <a:lnTo>
                      <a:pt x="152" y="78"/>
                    </a:lnTo>
                    <a:lnTo>
                      <a:pt x="136" y="78"/>
                    </a:lnTo>
                    <a:lnTo>
                      <a:pt x="131" y="88"/>
                    </a:lnTo>
                    <a:lnTo>
                      <a:pt x="126" y="99"/>
                    </a:lnTo>
                    <a:lnTo>
                      <a:pt x="121" y="109"/>
                    </a:lnTo>
                    <a:lnTo>
                      <a:pt x="116" y="116"/>
                    </a:lnTo>
                    <a:lnTo>
                      <a:pt x="109" y="124"/>
                    </a:lnTo>
                    <a:lnTo>
                      <a:pt x="102" y="129"/>
                    </a:lnTo>
                    <a:lnTo>
                      <a:pt x="97" y="131"/>
                    </a:lnTo>
                    <a:lnTo>
                      <a:pt x="92" y="133"/>
                    </a:lnTo>
                    <a:lnTo>
                      <a:pt x="87" y="134"/>
                    </a:lnTo>
                    <a:lnTo>
                      <a:pt x="80" y="13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4" name="Freeform 54">
                <a:extLst>
                  <a:ext uri="{FF2B5EF4-FFF2-40B4-BE49-F238E27FC236}">
                    <a16:creationId xmlns:a16="http://schemas.microsoft.com/office/drawing/2014/main" xmlns="" id="{596CA79D-00C8-4E92-BC3A-7E2C27B6A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4548"/>
                <a:ext cx="59" cy="56"/>
              </a:xfrm>
              <a:custGeom>
                <a:avLst/>
                <a:gdLst>
                  <a:gd name="T0" fmla="*/ 115 w 237"/>
                  <a:gd name="T1" fmla="*/ 220 h 223"/>
                  <a:gd name="T2" fmla="*/ 89 w 237"/>
                  <a:gd name="T3" fmla="*/ 211 h 223"/>
                  <a:gd name="T4" fmla="*/ 66 w 237"/>
                  <a:gd name="T5" fmla="*/ 198 h 223"/>
                  <a:gd name="T6" fmla="*/ 45 w 237"/>
                  <a:gd name="T7" fmla="*/ 179 h 223"/>
                  <a:gd name="T8" fmla="*/ 29 w 237"/>
                  <a:gd name="T9" fmla="*/ 157 h 223"/>
                  <a:gd name="T10" fmla="*/ 16 w 237"/>
                  <a:gd name="T11" fmla="*/ 132 h 223"/>
                  <a:gd name="T12" fmla="*/ 8 w 237"/>
                  <a:gd name="T13" fmla="*/ 106 h 223"/>
                  <a:gd name="T14" fmla="*/ 1 w 237"/>
                  <a:gd name="T15" fmla="*/ 80 h 223"/>
                  <a:gd name="T16" fmla="*/ 4 w 237"/>
                  <a:gd name="T17" fmla="*/ 63 h 223"/>
                  <a:gd name="T18" fmla="*/ 11 w 237"/>
                  <a:gd name="T19" fmla="*/ 57 h 223"/>
                  <a:gd name="T20" fmla="*/ 18 w 237"/>
                  <a:gd name="T21" fmla="*/ 56 h 223"/>
                  <a:gd name="T22" fmla="*/ 29 w 237"/>
                  <a:gd name="T23" fmla="*/ 55 h 223"/>
                  <a:gd name="T24" fmla="*/ 49 w 237"/>
                  <a:gd name="T25" fmla="*/ 71 h 223"/>
                  <a:gd name="T26" fmla="*/ 68 w 237"/>
                  <a:gd name="T27" fmla="*/ 81 h 223"/>
                  <a:gd name="T28" fmla="*/ 89 w 237"/>
                  <a:gd name="T29" fmla="*/ 87 h 223"/>
                  <a:gd name="T30" fmla="*/ 109 w 237"/>
                  <a:gd name="T31" fmla="*/ 87 h 223"/>
                  <a:gd name="T32" fmla="*/ 128 w 237"/>
                  <a:gd name="T33" fmla="*/ 82 h 223"/>
                  <a:gd name="T34" fmla="*/ 147 w 237"/>
                  <a:gd name="T35" fmla="*/ 74 h 223"/>
                  <a:gd name="T36" fmla="*/ 167 w 237"/>
                  <a:gd name="T37" fmla="*/ 60 h 223"/>
                  <a:gd name="T38" fmla="*/ 188 w 237"/>
                  <a:gd name="T39" fmla="*/ 43 h 223"/>
                  <a:gd name="T40" fmla="*/ 194 w 237"/>
                  <a:gd name="T41" fmla="*/ 32 h 223"/>
                  <a:gd name="T42" fmla="*/ 200 w 237"/>
                  <a:gd name="T43" fmla="*/ 13 h 223"/>
                  <a:gd name="T44" fmla="*/ 204 w 237"/>
                  <a:gd name="T45" fmla="*/ 3 h 223"/>
                  <a:gd name="T46" fmla="*/ 210 w 237"/>
                  <a:gd name="T47" fmla="*/ 1 h 223"/>
                  <a:gd name="T48" fmla="*/ 216 w 237"/>
                  <a:gd name="T49" fmla="*/ 4 h 223"/>
                  <a:gd name="T50" fmla="*/ 221 w 237"/>
                  <a:gd name="T51" fmla="*/ 8 h 223"/>
                  <a:gd name="T52" fmla="*/ 228 w 237"/>
                  <a:gd name="T53" fmla="*/ 9 h 223"/>
                  <a:gd name="T54" fmla="*/ 235 w 237"/>
                  <a:gd name="T55" fmla="*/ 32 h 223"/>
                  <a:gd name="T56" fmla="*/ 237 w 237"/>
                  <a:gd name="T57" fmla="*/ 58 h 223"/>
                  <a:gd name="T58" fmla="*/ 233 w 237"/>
                  <a:gd name="T59" fmla="*/ 89 h 223"/>
                  <a:gd name="T60" fmla="*/ 224 w 237"/>
                  <a:gd name="T61" fmla="*/ 119 h 223"/>
                  <a:gd name="T62" fmla="*/ 210 w 237"/>
                  <a:gd name="T63" fmla="*/ 149 h 223"/>
                  <a:gd name="T64" fmla="*/ 195 w 237"/>
                  <a:gd name="T65" fmla="*/ 177 h 223"/>
                  <a:gd name="T66" fmla="*/ 177 w 237"/>
                  <a:gd name="T67" fmla="*/ 201 h 223"/>
                  <a:gd name="T68" fmla="*/ 158 w 237"/>
                  <a:gd name="T69" fmla="*/ 218 h 223"/>
                  <a:gd name="T70" fmla="*/ 130 w 237"/>
                  <a:gd name="T71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7" h="223">
                    <a:moveTo>
                      <a:pt x="130" y="223"/>
                    </a:moveTo>
                    <a:lnTo>
                      <a:pt x="115" y="220"/>
                    </a:lnTo>
                    <a:lnTo>
                      <a:pt x="102" y="217"/>
                    </a:lnTo>
                    <a:lnTo>
                      <a:pt x="89" y="211"/>
                    </a:lnTo>
                    <a:lnTo>
                      <a:pt x="77" y="205"/>
                    </a:lnTo>
                    <a:lnTo>
                      <a:pt x="66" y="198"/>
                    </a:lnTo>
                    <a:lnTo>
                      <a:pt x="54" y="189"/>
                    </a:lnTo>
                    <a:lnTo>
                      <a:pt x="45" y="179"/>
                    </a:lnTo>
                    <a:lnTo>
                      <a:pt x="37" y="168"/>
                    </a:lnTo>
                    <a:lnTo>
                      <a:pt x="29" y="157"/>
                    </a:lnTo>
                    <a:lnTo>
                      <a:pt x="23" y="144"/>
                    </a:lnTo>
                    <a:lnTo>
                      <a:pt x="16" y="132"/>
                    </a:lnTo>
                    <a:lnTo>
                      <a:pt x="11" y="119"/>
                    </a:lnTo>
                    <a:lnTo>
                      <a:pt x="8" y="106"/>
                    </a:lnTo>
                    <a:lnTo>
                      <a:pt x="4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63"/>
                    </a:lnTo>
                    <a:lnTo>
                      <a:pt x="6" y="61"/>
                    </a:lnTo>
                    <a:lnTo>
                      <a:pt x="11" y="57"/>
                    </a:lnTo>
                    <a:lnTo>
                      <a:pt x="15" y="56"/>
                    </a:lnTo>
                    <a:lnTo>
                      <a:pt x="18" y="56"/>
                    </a:lnTo>
                    <a:lnTo>
                      <a:pt x="23" y="56"/>
                    </a:lnTo>
                    <a:lnTo>
                      <a:pt x="29" y="55"/>
                    </a:lnTo>
                    <a:lnTo>
                      <a:pt x="39" y="63"/>
                    </a:lnTo>
                    <a:lnTo>
                      <a:pt x="49" y="71"/>
                    </a:lnTo>
                    <a:lnTo>
                      <a:pt x="59" y="76"/>
                    </a:lnTo>
                    <a:lnTo>
                      <a:pt x="68" y="81"/>
                    </a:lnTo>
                    <a:lnTo>
                      <a:pt x="78" y="85"/>
                    </a:lnTo>
                    <a:lnTo>
                      <a:pt x="89" y="87"/>
                    </a:lnTo>
                    <a:lnTo>
                      <a:pt x="99" y="87"/>
                    </a:lnTo>
                    <a:lnTo>
                      <a:pt x="109" y="87"/>
                    </a:lnTo>
                    <a:lnTo>
                      <a:pt x="118" y="86"/>
                    </a:lnTo>
                    <a:lnTo>
                      <a:pt x="128" y="82"/>
                    </a:lnTo>
                    <a:lnTo>
                      <a:pt x="138" y="79"/>
                    </a:lnTo>
                    <a:lnTo>
                      <a:pt x="147" y="74"/>
                    </a:lnTo>
                    <a:lnTo>
                      <a:pt x="157" y="67"/>
                    </a:lnTo>
                    <a:lnTo>
                      <a:pt x="167" y="60"/>
                    </a:lnTo>
                    <a:lnTo>
                      <a:pt x="178" y="52"/>
                    </a:lnTo>
                    <a:lnTo>
                      <a:pt x="188" y="43"/>
                    </a:lnTo>
                    <a:lnTo>
                      <a:pt x="191" y="38"/>
                    </a:lnTo>
                    <a:lnTo>
                      <a:pt x="194" y="32"/>
                    </a:lnTo>
                    <a:lnTo>
                      <a:pt x="197" y="19"/>
                    </a:lnTo>
                    <a:lnTo>
                      <a:pt x="200" y="13"/>
                    </a:lnTo>
                    <a:lnTo>
                      <a:pt x="201" y="8"/>
                    </a:lnTo>
                    <a:lnTo>
                      <a:pt x="204" y="3"/>
                    </a:lnTo>
                    <a:lnTo>
                      <a:pt x="205" y="0"/>
                    </a:lnTo>
                    <a:lnTo>
                      <a:pt x="210" y="1"/>
                    </a:lnTo>
                    <a:lnTo>
                      <a:pt x="215" y="1"/>
                    </a:lnTo>
                    <a:lnTo>
                      <a:pt x="216" y="4"/>
                    </a:lnTo>
                    <a:lnTo>
                      <a:pt x="218" y="7"/>
                    </a:lnTo>
                    <a:lnTo>
                      <a:pt x="221" y="8"/>
                    </a:lnTo>
                    <a:lnTo>
                      <a:pt x="224" y="9"/>
                    </a:lnTo>
                    <a:lnTo>
                      <a:pt x="228" y="9"/>
                    </a:lnTo>
                    <a:lnTo>
                      <a:pt x="233" y="19"/>
                    </a:lnTo>
                    <a:lnTo>
                      <a:pt x="235" y="32"/>
                    </a:lnTo>
                    <a:lnTo>
                      <a:pt x="237" y="44"/>
                    </a:lnTo>
                    <a:lnTo>
                      <a:pt x="237" y="58"/>
                    </a:lnTo>
                    <a:lnTo>
                      <a:pt x="235" y="74"/>
                    </a:lnTo>
                    <a:lnTo>
                      <a:pt x="233" y="89"/>
                    </a:lnTo>
                    <a:lnTo>
                      <a:pt x="228" y="104"/>
                    </a:lnTo>
                    <a:lnTo>
                      <a:pt x="224" y="119"/>
                    </a:lnTo>
                    <a:lnTo>
                      <a:pt x="218" y="136"/>
                    </a:lnTo>
                    <a:lnTo>
                      <a:pt x="210" y="149"/>
                    </a:lnTo>
                    <a:lnTo>
                      <a:pt x="202" y="163"/>
                    </a:lnTo>
                    <a:lnTo>
                      <a:pt x="195" y="177"/>
                    </a:lnTo>
                    <a:lnTo>
                      <a:pt x="186" y="190"/>
                    </a:lnTo>
                    <a:lnTo>
                      <a:pt x="177" y="201"/>
                    </a:lnTo>
                    <a:lnTo>
                      <a:pt x="167" y="210"/>
                    </a:lnTo>
                    <a:lnTo>
                      <a:pt x="158" y="218"/>
                    </a:lnTo>
                    <a:lnTo>
                      <a:pt x="144" y="220"/>
                    </a:lnTo>
                    <a:lnTo>
                      <a:pt x="130" y="2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5" name="Freeform 55">
                <a:extLst>
                  <a:ext uri="{FF2B5EF4-FFF2-40B4-BE49-F238E27FC236}">
                    <a16:creationId xmlns:a16="http://schemas.microsoft.com/office/drawing/2014/main" xmlns="" id="{5F6E3BEB-2592-4A61-8C86-271EED57E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9" y="4556"/>
                <a:ext cx="48" cy="44"/>
              </a:xfrm>
              <a:custGeom>
                <a:avLst/>
                <a:gdLst>
                  <a:gd name="T0" fmla="*/ 95 w 193"/>
                  <a:gd name="T1" fmla="*/ 174 h 174"/>
                  <a:gd name="T2" fmla="*/ 84 w 193"/>
                  <a:gd name="T3" fmla="*/ 172 h 174"/>
                  <a:gd name="T4" fmla="*/ 74 w 193"/>
                  <a:gd name="T5" fmla="*/ 167 h 174"/>
                  <a:gd name="T6" fmla="*/ 64 w 193"/>
                  <a:gd name="T7" fmla="*/ 162 h 174"/>
                  <a:gd name="T8" fmla="*/ 54 w 193"/>
                  <a:gd name="T9" fmla="*/ 157 h 174"/>
                  <a:gd name="T10" fmla="*/ 46 w 193"/>
                  <a:gd name="T11" fmla="*/ 149 h 174"/>
                  <a:gd name="T12" fmla="*/ 37 w 193"/>
                  <a:gd name="T13" fmla="*/ 142 h 174"/>
                  <a:gd name="T14" fmla="*/ 31 w 193"/>
                  <a:gd name="T15" fmla="*/ 134 h 174"/>
                  <a:gd name="T16" fmla="*/ 24 w 193"/>
                  <a:gd name="T17" fmla="*/ 125 h 174"/>
                  <a:gd name="T18" fmla="*/ 18 w 193"/>
                  <a:gd name="T19" fmla="*/ 116 h 174"/>
                  <a:gd name="T20" fmla="*/ 13 w 193"/>
                  <a:gd name="T21" fmla="*/ 106 h 174"/>
                  <a:gd name="T22" fmla="*/ 9 w 193"/>
                  <a:gd name="T23" fmla="*/ 96 h 174"/>
                  <a:gd name="T24" fmla="*/ 6 w 193"/>
                  <a:gd name="T25" fmla="*/ 86 h 174"/>
                  <a:gd name="T26" fmla="*/ 3 w 193"/>
                  <a:gd name="T27" fmla="*/ 76 h 174"/>
                  <a:gd name="T28" fmla="*/ 2 w 193"/>
                  <a:gd name="T29" fmla="*/ 64 h 174"/>
                  <a:gd name="T30" fmla="*/ 0 w 193"/>
                  <a:gd name="T31" fmla="*/ 54 h 174"/>
                  <a:gd name="T32" fmla="*/ 2 w 193"/>
                  <a:gd name="T33" fmla="*/ 44 h 174"/>
                  <a:gd name="T34" fmla="*/ 7 w 193"/>
                  <a:gd name="T35" fmla="*/ 45 h 174"/>
                  <a:gd name="T36" fmla="*/ 12 w 193"/>
                  <a:gd name="T37" fmla="*/ 47 h 174"/>
                  <a:gd name="T38" fmla="*/ 18 w 193"/>
                  <a:gd name="T39" fmla="*/ 49 h 174"/>
                  <a:gd name="T40" fmla="*/ 24 w 193"/>
                  <a:gd name="T41" fmla="*/ 52 h 174"/>
                  <a:gd name="T42" fmla="*/ 37 w 193"/>
                  <a:gd name="T43" fmla="*/ 59 h 174"/>
                  <a:gd name="T44" fmla="*/ 50 w 193"/>
                  <a:gd name="T45" fmla="*/ 66 h 174"/>
                  <a:gd name="T46" fmla="*/ 60 w 193"/>
                  <a:gd name="T47" fmla="*/ 67 h 174"/>
                  <a:gd name="T48" fmla="*/ 71 w 193"/>
                  <a:gd name="T49" fmla="*/ 68 h 174"/>
                  <a:gd name="T50" fmla="*/ 81 w 193"/>
                  <a:gd name="T51" fmla="*/ 68 h 174"/>
                  <a:gd name="T52" fmla="*/ 92 w 193"/>
                  <a:gd name="T53" fmla="*/ 67 h 174"/>
                  <a:gd name="T54" fmla="*/ 100 w 193"/>
                  <a:gd name="T55" fmla="*/ 66 h 174"/>
                  <a:gd name="T56" fmla="*/ 111 w 193"/>
                  <a:gd name="T57" fmla="*/ 63 h 174"/>
                  <a:gd name="T58" fmla="*/ 119 w 193"/>
                  <a:gd name="T59" fmla="*/ 61 h 174"/>
                  <a:gd name="T60" fmla="*/ 128 w 193"/>
                  <a:gd name="T61" fmla="*/ 57 h 174"/>
                  <a:gd name="T62" fmla="*/ 137 w 193"/>
                  <a:gd name="T63" fmla="*/ 52 h 174"/>
                  <a:gd name="T64" fmla="*/ 145 w 193"/>
                  <a:gd name="T65" fmla="*/ 48 h 174"/>
                  <a:gd name="T66" fmla="*/ 152 w 193"/>
                  <a:gd name="T67" fmla="*/ 42 h 174"/>
                  <a:gd name="T68" fmla="*/ 160 w 193"/>
                  <a:gd name="T69" fmla="*/ 35 h 174"/>
                  <a:gd name="T70" fmla="*/ 167 w 193"/>
                  <a:gd name="T71" fmla="*/ 28 h 174"/>
                  <a:gd name="T72" fmla="*/ 174 w 193"/>
                  <a:gd name="T73" fmla="*/ 20 h 174"/>
                  <a:gd name="T74" fmla="*/ 180 w 193"/>
                  <a:gd name="T75" fmla="*/ 11 h 174"/>
                  <a:gd name="T76" fmla="*/ 186 w 193"/>
                  <a:gd name="T77" fmla="*/ 2 h 174"/>
                  <a:gd name="T78" fmla="*/ 189 w 193"/>
                  <a:gd name="T79" fmla="*/ 1 h 174"/>
                  <a:gd name="T80" fmla="*/ 193 w 193"/>
                  <a:gd name="T81" fmla="*/ 0 h 174"/>
                  <a:gd name="T82" fmla="*/ 193 w 193"/>
                  <a:gd name="T83" fmla="*/ 12 h 174"/>
                  <a:gd name="T84" fmla="*/ 192 w 193"/>
                  <a:gd name="T85" fmla="*/ 26 h 174"/>
                  <a:gd name="T86" fmla="*/ 190 w 193"/>
                  <a:gd name="T87" fmla="*/ 55 h 174"/>
                  <a:gd name="T88" fmla="*/ 188 w 193"/>
                  <a:gd name="T89" fmla="*/ 71 h 174"/>
                  <a:gd name="T90" fmla="*/ 185 w 193"/>
                  <a:gd name="T91" fmla="*/ 85 h 174"/>
                  <a:gd name="T92" fmla="*/ 183 w 193"/>
                  <a:gd name="T93" fmla="*/ 99 h 174"/>
                  <a:gd name="T94" fmla="*/ 179 w 193"/>
                  <a:gd name="T95" fmla="*/ 112 h 174"/>
                  <a:gd name="T96" fmla="*/ 173 w 193"/>
                  <a:gd name="T97" fmla="*/ 125 h 174"/>
                  <a:gd name="T98" fmla="*/ 166 w 193"/>
                  <a:gd name="T99" fmla="*/ 136 h 174"/>
                  <a:gd name="T100" fmla="*/ 159 w 193"/>
                  <a:gd name="T101" fmla="*/ 148 h 174"/>
                  <a:gd name="T102" fmla="*/ 148 w 193"/>
                  <a:gd name="T103" fmla="*/ 157 h 174"/>
                  <a:gd name="T104" fmla="*/ 138 w 193"/>
                  <a:gd name="T105" fmla="*/ 164 h 174"/>
                  <a:gd name="T106" fmla="*/ 132 w 193"/>
                  <a:gd name="T107" fmla="*/ 167 h 174"/>
                  <a:gd name="T108" fmla="*/ 126 w 193"/>
                  <a:gd name="T109" fmla="*/ 169 h 174"/>
                  <a:gd name="T110" fmla="*/ 118 w 193"/>
                  <a:gd name="T111" fmla="*/ 172 h 174"/>
                  <a:gd name="T112" fmla="*/ 112 w 193"/>
                  <a:gd name="T113" fmla="*/ 173 h 174"/>
                  <a:gd name="T114" fmla="*/ 103 w 193"/>
                  <a:gd name="T115" fmla="*/ 173 h 174"/>
                  <a:gd name="T116" fmla="*/ 95 w 193"/>
                  <a:gd name="T117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" h="174">
                    <a:moveTo>
                      <a:pt x="95" y="174"/>
                    </a:moveTo>
                    <a:lnTo>
                      <a:pt x="84" y="172"/>
                    </a:lnTo>
                    <a:lnTo>
                      <a:pt x="74" y="167"/>
                    </a:lnTo>
                    <a:lnTo>
                      <a:pt x="64" y="162"/>
                    </a:lnTo>
                    <a:lnTo>
                      <a:pt x="54" y="157"/>
                    </a:lnTo>
                    <a:lnTo>
                      <a:pt x="46" y="149"/>
                    </a:lnTo>
                    <a:lnTo>
                      <a:pt x="37" y="142"/>
                    </a:lnTo>
                    <a:lnTo>
                      <a:pt x="31" y="134"/>
                    </a:lnTo>
                    <a:lnTo>
                      <a:pt x="24" y="125"/>
                    </a:lnTo>
                    <a:lnTo>
                      <a:pt x="18" y="116"/>
                    </a:lnTo>
                    <a:lnTo>
                      <a:pt x="13" y="106"/>
                    </a:lnTo>
                    <a:lnTo>
                      <a:pt x="9" y="96"/>
                    </a:lnTo>
                    <a:lnTo>
                      <a:pt x="6" y="86"/>
                    </a:lnTo>
                    <a:lnTo>
                      <a:pt x="3" y="76"/>
                    </a:lnTo>
                    <a:lnTo>
                      <a:pt x="2" y="64"/>
                    </a:lnTo>
                    <a:lnTo>
                      <a:pt x="0" y="54"/>
                    </a:lnTo>
                    <a:lnTo>
                      <a:pt x="2" y="44"/>
                    </a:lnTo>
                    <a:lnTo>
                      <a:pt x="7" y="45"/>
                    </a:lnTo>
                    <a:lnTo>
                      <a:pt x="12" y="47"/>
                    </a:lnTo>
                    <a:lnTo>
                      <a:pt x="18" y="49"/>
                    </a:lnTo>
                    <a:lnTo>
                      <a:pt x="24" y="52"/>
                    </a:lnTo>
                    <a:lnTo>
                      <a:pt x="37" y="59"/>
                    </a:lnTo>
                    <a:lnTo>
                      <a:pt x="50" y="66"/>
                    </a:lnTo>
                    <a:lnTo>
                      <a:pt x="60" y="67"/>
                    </a:lnTo>
                    <a:lnTo>
                      <a:pt x="71" y="68"/>
                    </a:lnTo>
                    <a:lnTo>
                      <a:pt x="81" y="68"/>
                    </a:lnTo>
                    <a:lnTo>
                      <a:pt x="92" y="67"/>
                    </a:lnTo>
                    <a:lnTo>
                      <a:pt x="100" y="66"/>
                    </a:lnTo>
                    <a:lnTo>
                      <a:pt x="111" y="63"/>
                    </a:lnTo>
                    <a:lnTo>
                      <a:pt x="119" y="61"/>
                    </a:lnTo>
                    <a:lnTo>
                      <a:pt x="128" y="57"/>
                    </a:lnTo>
                    <a:lnTo>
                      <a:pt x="137" y="52"/>
                    </a:lnTo>
                    <a:lnTo>
                      <a:pt x="145" y="48"/>
                    </a:lnTo>
                    <a:lnTo>
                      <a:pt x="152" y="42"/>
                    </a:lnTo>
                    <a:lnTo>
                      <a:pt x="160" y="35"/>
                    </a:lnTo>
                    <a:lnTo>
                      <a:pt x="167" y="28"/>
                    </a:lnTo>
                    <a:lnTo>
                      <a:pt x="174" y="20"/>
                    </a:lnTo>
                    <a:lnTo>
                      <a:pt x="180" y="11"/>
                    </a:lnTo>
                    <a:lnTo>
                      <a:pt x="186" y="2"/>
                    </a:lnTo>
                    <a:lnTo>
                      <a:pt x="189" y="1"/>
                    </a:lnTo>
                    <a:lnTo>
                      <a:pt x="193" y="0"/>
                    </a:lnTo>
                    <a:lnTo>
                      <a:pt x="193" y="12"/>
                    </a:lnTo>
                    <a:lnTo>
                      <a:pt x="192" y="26"/>
                    </a:lnTo>
                    <a:lnTo>
                      <a:pt x="190" y="55"/>
                    </a:lnTo>
                    <a:lnTo>
                      <a:pt x="188" y="71"/>
                    </a:lnTo>
                    <a:lnTo>
                      <a:pt x="185" y="85"/>
                    </a:lnTo>
                    <a:lnTo>
                      <a:pt x="183" y="99"/>
                    </a:lnTo>
                    <a:lnTo>
                      <a:pt x="179" y="112"/>
                    </a:lnTo>
                    <a:lnTo>
                      <a:pt x="173" y="125"/>
                    </a:lnTo>
                    <a:lnTo>
                      <a:pt x="166" y="136"/>
                    </a:lnTo>
                    <a:lnTo>
                      <a:pt x="159" y="148"/>
                    </a:lnTo>
                    <a:lnTo>
                      <a:pt x="148" y="157"/>
                    </a:lnTo>
                    <a:lnTo>
                      <a:pt x="138" y="164"/>
                    </a:lnTo>
                    <a:lnTo>
                      <a:pt x="132" y="167"/>
                    </a:lnTo>
                    <a:lnTo>
                      <a:pt x="126" y="169"/>
                    </a:lnTo>
                    <a:lnTo>
                      <a:pt x="118" y="172"/>
                    </a:lnTo>
                    <a:lnTo>
                      <a:pt x="112" y="173"/>
                    </a:lnTo>
                    <a:lnTo>
                      <a:pt x="103" y="173"/>
                    </a:lnTo>
                    <a:lnTo>
                      <a:pt x="95" y="174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6" name="Freeform 56">
                <a:extLst>
                  <a:ext uri="{FF2B5EF4-FFF2-40B4-BE49-F238E27FC236}">
                    <a16:creationId xmlns:a16="http://schemas.microsoft.com/office/drawing/2014/main" xmlns="" id="{3F48B0DA-FA3F-498C-91A7-21CA03D4F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4" y="4554"/>
                <a:ext cx="29" cy="20"/>
              </a:xfrm>
              <a:custGeom>
                <a:avLst/>
                <a:gdLst>
                  <a:gd name="T0" fmla="*/ 70 w 117"/>
                  <a:gd name="T1" fmla="*/ 81 h 81"/>
                  <a:gd name="T2" fmla="*/ 61 w 117"/>
                  <a:gd name="T3" fmla="*/ 76 h 81"/>
                  <a:gd name="T4" fmla="*/ 52 w 117"/>
                  <a:gd name="T5" fmla="*/ 71 h 81"/>
                  <a:gd name="T6" fmla="*/ 44 w 117"/>
                  <a:gd name="T7" fmla="*/ 65 h 81"/>
                  <a:gd name="T8" fmla="*/ 36 w 117"/>
                  <a:gd name="T9" fmla="*/ 60 h 81"/>
                  <a:gd name="T10" fmla="*/ 30 w 117"/>
                  <a:gd name="T11" fmla="*/ 55 h 81"/>
                  <a:gd name="T12" fmla="*/ 23 w 117"/>
                  <a:gd name="T13" fmla="*/ 52 h 81"/>
                  <a:gd name="T14" fmla="*/ 18 w 117"/>
                  <a:gd name="T15" fmla="*/ 47 h 81"/>
                  <a:gd name="T16" fmla="*/ 13 w 117"/>
                  <a:gd name="T17" fmla="*/ 43 h 81"/>
                  <a:gd name="T18" fmla="*/ 11 w 117"/>
                  <a:gd name="T19" fmla="*/ 39 h 81"/>
                  <a:gd name="T20" fmla="*/ 7 w 117"/>
                  <a:gd name="T21" fmla="*/ 35 h 81"/>
                  <a:gd name="T22" fmla="*/ 4 w 117"/>
                  <a:gd name="T23" fmla="*/ 33 h 81"/>
                  <a:gd name="T24" fmla="*/ 3 w 117"/>
                  <a:gd name="T25" fmla="*/ 29 h 81"/>
                  <a:gd name="T26" fmla="*/ 2 w 117"/>
                  <a:gd name="T27" fmla="*/ 26 h 81"/>
                  <a:gd name="T28" fmla="*/ 0 w 117"/>
                  <a:gd name="T29" fmla="*/ 24 h 81"/>
                  <a:gd name="T30" fmla="*/ 2 w 117"/>
                  <a:gd name="T31" fmla="*/ 21 h 81"/>
                  <a:gd name="T32" fmla="*/ 3 w 117"/>
                  <a:gd name="T33" fmla="*/ 17 h 81"/>
                  <a:gd name="T34" fmla="*/ 4 w 117"/>
                  <a:gd name="T35" fmla="*/ 16 h 81"/>
                  <a:gd name="T36" fmla="*/ 7 w 117"/>
                  <a:gd name="T37" fmla="*/ 14 h 81"/>
                  <a:gd name="T38" fmla="*/ 9 w 117"/>
                  <a:gd name="T39" fmla="*/ 11 h 81"/>
                  <a:gd name="T40" fmla="*/ 13 w 117"/>
                  <a:gd name="T41" fmla="*/ 10 h 81"/>
                  <a:gd name="T42" fmla="*/ 17 w 117"/>
                  <a:gd name="T43" fmla="*/ 9 h 81"/>
                  <a:gd name="T44" fmla="*/ 22 w 117"/>
                  <a:gd name="T45" fmla="*/ 7 h 81"/>
                  <a:gd name="T46" fmla="*/ 35 w 117"/>
                  <a:gd name="T47" fmla="*/ 5 h 81"/>
                  <a:gd name="T48" fmla="*/ 49 w 117"/>
                  <a:gd name="T49" fmla="*/ 2 h 81"/>
                  <a:gd name="T50" fmla="*/ 65 w 117"/>
                  <a:gd name="T51" fmla="*/ 1 h 81"/>
                  <a:gd name="T52" fmla="*/ 85 w 117"/>
                  <a:gd name="T53" fmla="*/ 1 h 81"/>
                  <a:gd name="T54" fmla="*/ 107 w 117"/>
                  <a:gd name="T55" fmla="*/ 0 h 81"/>
                  <a:gd name="T56" fmla="*/ 112 w 117"/>
                  <a:gd name="T57" fmla="*/ 6 h 81"/>
                  <a:gd name="T58" fmla="*/ 114 w 117"/>
                  <a:gd name="T59" fmla="*/ 11 h 81"/>
                  <a:gd name="T60" fmla="*/ 116 w 117"/>
                  <a:gd name="T61" fmla="*/ 15 h 81"/>
                  <a:gd name="T62" fmla="*/ 117 w 117"/>
                  <a:gd name="T63" fmla="*/ 19 h 81"/>
                  <a:gd name="T64" fmla="*/ 116 w 117"/>
                  <a:gd name="T65" fmla="*/ 21 h 81"/>
                  <a:gd name="T66" fmla="*/ 114 w 117"/>
                  <a:gd name="T67" fmla="*/ 24 h 81"/>
                  <a:gd name="T68" fmla="*/ 111 w 117"/>
                  <a:gd name="T69" fmla="*/ 26 h 81"/>
                  <a:gd name="T70" fmla="*/ 108 w 117"/>
                  <a:gd name="T71" fmla="*/ 29 h 81"/>
                  <a:gd name="T72" fmla="*/ 99 w 117"/>
                  <a:gd name="T73" fmla="*/ 31 h 81"/>
                  <a:gd name="T74" fmla="*/ 89 w 117"/>
                  <a:gd name="T75" fmla="*/ 34 h 81"/>
                  <a:gd name="T76" fmla="*/ 79 w 117"/>
                  <a:gd name="T77" fmla="*/ 35 h 81"/>
                  <a:gd name="T78" fmla="*/ 70 w 117"/>
                  <a:gd name="T79" fmla="*/ 35 h 81"/>
                  <a:gd name="T80" fmla="*/ 71 w 117"/>
                  <a:gd name="T81" fmla="*/ 39 h 81"/>
                  <a:gd name="T82" fmla="*/ 74 w 117"/>
                  <a:gd name="T83" fmla="*/ 43 h 81"/>
                  <a:gd name="T84" fmla="*/ 79 w 117"/>
                  <a:gd name="T85" fmla="*/ 45 h 81"/>
                  <a:gd name="T86" fmla="*/ 84 w 117"/>
                  <a:gd name="T87" fmla="*/ 49 h 81"/>
                  <a:gd name="T88" fmla="*/ 89 w 117"/>
                  <a:gd name="T89" fmla="*/ 54 h 81"/>
                  <a:gd name="T90" fmla="*/ 92 w 117"/>
                  <a:gd name="T91" fmla="*/ 60 h 81"/>
                  <a:gd name="T92" fmla="*/ 94 w 117"/>
                  <a:gd name="T93" fmla="*/ 68 h 81"/>
                  <a:gd name="T94" fmla="*/ 95 w 117"/>
                  <a:gd name="T95" fmla="*/ 73 h 81"/>
                  <a:gd name="T96" fmla="*/ 94 w 117"/>
                  <a:gd name="T97" fmla="*/ 78 h 81"/>
                  <a:gd name="T98" fmla="*/ 92 w 117"/>
                  <a:gd name="T99" fmla="*/ 79 h 81"/>
                  <a:gd name="T100" fmla="*/ 89 w 117"/>
                  <a:gd name="T101" fmla="*/ 81 h 81"/>
                  <a:gd name="T102" fmla="*/ 85 w 117"/>
                  <a:gd name="T103" fmla="*/ 81 h 81"/>
                  <a:gd name="T104" fmla="*/ 70 w 117"/>
                  <a:gd name="T10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7" h="81">
                    <a:moveTo>
                      <a:pt x="70" y="81"/>
                    </a:moveTo>
                    <a:lnTo>
                      <a:pt x="61" y="76"/>
                    </a:lnTo>
                    <a:lnTo>
                      <a:pt x="52" y="71"/>
                    </a:lnTo>
                    <a:lnTo>
                      <a:pt x="44" y="65"/>
                    </a:lnTo>
                    <a:lnTo>
                      <a:pt x="36" y="60"/>
                    </a:lnTo>
                    <a:lnTo>
                      <a:pt x="30" y="55"/>
                    </a:lnTo>
                    <a:lnTo>
                      <a:pt x="23" y="52"/>
                    </a:lnTo>
                    <a:lnTo>
                      <a:pt x="18" y="47"/>
                    </a:lnTo>
                    <a:lnTo>
                      <a:pt x="13" y="43"/>
                    </a:lnTo>
                    <a:lnTo>
                      <a:pt x="11" y="39"/>
                    </a:lnTo>
                    <a:lnTo>
                      <a:pt x="7" y="35"/>
                    </a:lnTo>
                    <a:lnTo>
                      <a:pt x="4" y="33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2" y="21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9" y="11"/>
                    </a:lnTo>
                    <a:lnTo>
                      <a:pt x="13" y="10"/>
                    </a:lnTo>
                    <a:lnTo>
                      <a:pt x="17" y="9"/>
                    </a:lnTo>
                    <a:lnTo>
                      <a:pt x="22" y="7"/>
                    </a:lnTo>
                    <a:lnTo>
                      <a:pt x="35" y="5"/>
                    </a:lnTo>
                    <a:lnTo>
                      <a:pt x="49" y="2"/>
                    </a:lnTo>
                    <a:lnTo>
                      <a:pt x="65" y="1"/>
                    </a:lnTo>
                    <a:lnTo>
                      <a:pt x="85" y="1"/>
                    </a:lnTo>
                    <a:lnTo>
                      <a:pt x="107" y="0"/>
                    </a:lnTo>
                    <a:lnTo>
                      <a:pt x="112" y="6"/>
                    </a:lnTo>
                    <a:lnTo>
                      <a:pt x="114" y="11"/>
                    </a:lnTo>
                    <a:lnTo>
                      <a:pt x="116" y="15"/>
                    </a:lnTo>
                    <a:lnTo>
                      <a:pt x="117" y="19"/>
                    </a:lnTo>
                    <a:lnTo>
                      <a:pt x="116" y="21"/>
                    </a:lnTo>
                    <a:lnTo>
                      <a:pt x="114" y="24"/>
                    </a:lnTo>
                    <a:lnTo>
                      <a:pt x="111" y="26"/>
                    </a:lnTo>
                    <a:lnTo>
                      <a:pt x="108" y="29"/>
                    </a:lnTo>
                    <a:lnTo>
                      <a:pt x="99" y="31"/>
                    </a:lnTo>
                    <a:lnTo>
                      <a:pt x="89" y="34"/>
                    </a:lnTo>
                    <a:lnTo>
                      <a:pt x="79" y="35"/>
                    </a:lnTo>
                    <a:lnTo>
                      <a:pt x="70" y="35"/>
                    </a:lnTo>
                    <a:lnTo>
                      <a:pt x="71" y="39"/>
                    </a:lnTo>
                    <a:lnTo>
                      <a:pt x="74" y="43"/>
                    </a:lnTo>
                    <a:lnTo>
                      <a:pt x="79" y="45"/>
                    </a:lnTo>
                    <a:lnTo>
                      <a:pt x="84" y="49"/>
                    </a:lnTo>
                    <a:lnTo>
                      <a:pt x="89" y="54"/>
                    </a:lnTo>
                    <a:lnTo>
                      <a:pt x="92" y="60"/>
                    </a:lnTo>
                    <a:lnTo>
                      <a:pt x="94" y="68"/>
                    </a:lnTo>
                    <a:lnTo>
                      <a:pt x="95" y="73"/>
                    </a:lnTo>
                    <a:lnTo>
                      <a:pt x="94" y="78"/>
                    </a:lnTo>
                    <a:lnTo>
                      <a:pt x="92" y="79"/>
                    </a:lnTo>
                    <a:lnTo>
                      <a:pt x="89" y="81"/>
                    </a:lnTo>
                    <a:lnTo>
                      <a:pt x="85" y="81"/>
                    </a:lnTo>
                    <a:lnTo>
                      <a:pt x="70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7" name="Freeform 57">
                <a:extLst>
                  <a:ext uri="{FF2B5EF4-FFF2-40B4-BE49-F238E27FC236}">
                    <a16:creationId xmlns:a16="http://schemas.microsoft.com/office/drawing/2014/main" xmlns="" id="{9C9BEB51-7542-4D2E-B443-EBC7AC0BA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4566"/>
                <a:ext cx="5" cy="4"/>
              </a:xfrm>
              <a:custGeom>
                <a:avLst/>
                <a:gdLst>
                  <a:gd name="T0" fmla="*/ 18 w 23"/>
                  <a:gd name="T1" fmla="*/ 15 h 15"/>
                  <a:gd name="T2" fmla="*/ 9 w 23"/>
                  <a:gd name="T3" fmla="*/ 10 h 15"/>
                  <a:gd name="T4" fmla="*/ 0 w 23"/>
                  <a:gd name="T5" fmla="*/ 5 h 15"/>
                  <a:gd name="T6" fmla="*/ 0 w 23"/>
                  <a:gd name="T7" fmla="*/ 3 h 15"/>
                  <a:gd name="T8" fmla="*/ 0 w 23"/>
                  <a:gd name="T9" fmla="*/ 0 h 15"/>
                  <a:gd name="T10" fmla="*/ 4 w 23"/>
                  <a:gd name="T11" fmla="*/ 0 h 15"/>
                  <a:gd name="T12" fmla="*/ 7 w 23"/>
                  <a:gd name="T13" fmla="*/ 2 h 15"/>
                  <a:gd name="T14" fmla="*/ 12 w 23"/>
                  <a:gd name="T15" fmla="*/ 3 h 15"/>
                  <a:gd name="T16" fmla="*/ 14 w 23"/>
                  <a:gd name="T17" fmla="*/ 3 h 15"/>
                  <a:gd name="T18" fmla="*/ 17 w 23"/>
                  <a:gd name="T19" fmla="*/ 5 h 15"/>
                  <a:gd name="T20" fmla="*/ 19 w 23"/>
                  <a:gd name="T21" fmla="*/ 8 h 15"/>
                  <a:gd name="T22" fmla="*/ 23 w 23"/>
                  <a:gd name="T23" fmla="*/ 12 h 15"/>
                  <a:gd name="T24" fmla="*/ 22 w 23"/>
                  <a:gd name="T25" fmla="*/ 14 h 15"/>
                  <a:gd name="T26" fmla="*/ 22 w 23"/>
                  <a:gd name="T27" fmla="*/ 14 h 15"/>
                  <a:gd name="T28" fmla="*/ 21 w 23"/>
                  <a:gd name="T29" fmla="*/ 15 h 15"/>
                  <a:gd name="T30" fmla="*/ 18 w 23"/>
                  <a:gd name="T3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" h="15">
                    <a:moveTo>
                      <a:pt x="18" y="15"/>
                    </a:moveTo>
                    <a:lnTo>
                      <a:pt x="9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7" y="5"/>
                    </a:lnTo>
                    <a:lnTo>
                      <a:pt x="19" y="8"/>
                    </a:lnTo>
                    <a:lnTo>
                      <a:pt x="23" y="12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1" y="15"/>
                    </a:lnTo>
                    <a:lnTo>
                      <a:pt x="18" y="15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8" name="Freeform 58">
                <a:extLst>
                  <a:ext uri="{FF2B5EF4-FFF2-40B4-BE49-F238E27FC236}">
                    <a16:creationId xmlns:a16="http://schemas.microsoft.com/office/drawing/2014/main" xmlns="" id="{2D2BD9C1-0297-40B6-AC55-DDA09085A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" y="4559"/>
                <a:ext cx="9" cy="6"/>
              </a:xfrm>
              <a:custGeom>
                <a:avLst/>
                <a:gdLst>
                  <a:gd name="T0" fmla="*/ 13 w 34"/>
                  <a:gd name="T1" fmla="*/ 23 h 24"/>
                  <a:gd name="T2" fmla="*/ 6 w 34"/>
                  <a:gd name="T3" fmla="*/ 18 h 24"/>
                  <a:gd name="T4" fmla="*/ 0 w 34"/>
                  <a:gd name="T5" fmla="*/ 14 h 24"/>
                  <a:gd name="T6" fmla="*/ 0 w 34"/>
                  <a:gd name="T7" fmla="*/ 6 h 24"/>
                  <a:gd name="T8" fmla="*/ 4 w 34"/>
                  <a:gd name="T9" fmla="*/ 4 h 24"/>
                  <a:gd name="T10" fmla="*/ 8 w 34"/>
                  <a:gd name="T11" fmla="*/ 2 h 24"/>
                  <a:gd name="T12" fmla="*/ 14 w 34"/>
                  <a:gd name="T13" fmla="*/ 0 h 24"/>
                  <a:gd name="T14" fmla="*/ 28 w 34"/>
                  <a:gd name="T15" fmla="*/ 0 h 24"/>
                  <a:gd name="T16" fmla="*/ 34 w 34"/>
                  <a:gd name="T17" fmla="*/ 1 h 24"/>
                  <a:gd name="T18" fmla="*/ 27 w 34"/>
                  <a:gd name="T19" fmla="*/ 4 h 24"/>
                  <a:gd name="T20" fmla="*/ 20 w 34"/>
                  <a:gd name="T21" fmla="*/ 8 h 24"/>
                  <a:gd name="T22" fmla="*/ 18 w 34"/>
                  <a:gd name="T23" fmla="*/ 10 h 24"/>
                  <a:gd name="T24" fmla="*/ 16 w 34"/>
                  <a:gd name="T25" fmla="*/ 14 h 24"/>
                  <a:gd name="T26" fmla="*/ 16 w 34"/>
                  <a:gd name="T27" fmla="*/ 18 h 24"/>
                  <a:gd name="T28" fmla="*/ 16 w 34"/>
                  <a:gd name="T29" fmla="*/ 23 h 24"/>
                  <a:gd name="T30" fmla="*/ 15 w 34"/>
                  <a:gd name="T31" fmla="*/ 24 h 24"/>
                  <a:gd name="T32" fmla="*/ 14 w 34"/>
                  <a:gd name="T33" fmla="*/ 24 h 24"/>
                  <a:gd name="T34" fmla="*/ 13 w 34"/>
                  <a:gd name="T35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13" y="23"/>
                    </a:moveTo>
                    <a:lnTo>
                      <a:pt x="6" y="18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28" y="0"/>
                    </a:lnTo>
                    <a:lnTo>
                      <a:pt x="34" y="1"/>
                    </a:lnTo>
                    <a:lnTo>
                      <a:pt x="27" y="4"/>
                    </a:lnTo>
                    <a:lnTo>
                      <a:pt x="20" y="8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6" y="18"/>
                    </a:lnTo>
                    <a:lnTo>
                      <a:pt x="16" y="23"/>
                    </a:lnTo>
                    <a:lnTo>
                      <a:pt x="15" y="24"/>
                    </a:lnTo>
                    <a:lnTo>
                      <a:pt x="14" y="24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9" name="Freeform 59">
                <a:extLst>
                  <a:ext uri="{FF2B5EF4-FFF2-40B4-BE49-F238E27FC236}">
                    <a16:creationId xmlns:a16="http://schemas.microsoft.com/office/drawing/2014/main" xmlns="" id="{3B48DF2E-50D5-4A4F-8A9E-F612E2192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4557"/>
                <a:ext cx="6" cy="2"/>
              </a:xfrm>
              <a:custGeom>
                <a:avLst/>
                <a:gdLst>
                  <a:gd name="T0" fmla="*/ 6 w 25"/>
                  <a:gd name="T1" fmla="*/ 5 h 5"/>
                  <a:gd name="T2" fmla="*/ 3 w 25"/>
                  <a:gd name="T3" fmla="*/ 4 h 5"/>
                  <a:gd name="T4" fmla="*/ 0 w 25"/>
                  <a:gd name="T5" fmla="*/ 1 h 5"/>
                  <a:gd name="T6" fmla="*/ 6 w 25"/>
                  <a:gd name="T7" fmla="*/ 0 h 5"/>
                  <a:gd name="T8" fmla="*/ 9 w 25"/>
                  <a:gd name="T9" fmla="*/ 0 h 5"/>
                  <a:gd name="T10" fmla="*/ 16 w 25"/>
                  <a:gd name="T11" fmla="*/ 0 h 5"/>
                  <a:gd name="T12" fmla="*/ 18 w 25"/>
                  <a:gd name="T13" fmla="*/ 0 h 5"/>
                  <a:gd name="T14" fmla="*/ 25 w 25"/>
                  <a:gd name="T15" fmla="*/ 1 h 5"/>
                  <a:gd name="T16" fmla="*/ 23 w 25"/>
                  <a:gd name="T17" fmla="*/ 1 h 5"/>
                  <a:gd name="T18" fmla="*/ 23 w 25"/>
                  <a:gd name="T19" fmla="*/ 4 h 5"/>
                  <a:gd name="T20" fmla="*/ 6 w 25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5">
                    <a:moveTo>
                      <a:pt x="6" y="5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23" y="4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0" name="Freeform 60">
                <a:extLst>
                  <a:ext uri="{FF2B5EF4-FFF2-40B4-BE49-F238E27FC236}">
                    <a16:creationId xmlns:a16="http://schemas.microsoft.com/office/drawing/2014/main" xmlns="" id="{72B11177-5C14-4A82-ABEC-2C0AC4C86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5" y="4533"/>
                <a:ext cx="22" cy="25"/>
              </a:xfrm>
              <a:custGeom>
                <a:avLst/>
                <a:gdLst>
                  <a:gd name="T0" fmla="*/ 65 w 91"/>
                  <a:gd name="T1" fmla="*/ 99 h 99"/>
                  <a:gd name="T2" fmla="*/ 44 w 91"/>
                  <a:gd name="T3" fmla="*/ 86 h 99"/>
                  <a:gd name="T4" fmla="*/ 33 w 91"/>
                  <a:gd name="T5" fmla="*/ 80 h 99"/>
                  <a:gd name="T6" fmla="*/ 24 w 91"/>
                  <a:gd name="T7" fmla="*/ 74 h 99"/>
                  <a:gd name="T8" fmla="*/ 15 w 91"/>
                  <a:gd name="T9" fmla="*/ 68 h 99"/>
                  <a:gd name="T10" fmla="*/ 8 w 91"/>
                  <a:gd name="T11" fmla="*/ 60 h 99"/>
                  <a:gd name="T12" fmla="*/ 3 w 91"/>
                  <a:gd name="T13" fmla="*/ 51 h 99"/>
                  <a:gd name="T14" fmla="*/ 1 w 91"/>
                  <a:gd name="T15" fmla="*/ 47 h 99"/>
                  <a:gd name="T16" fmla="*/ 0 w 91"/>
                  <a:gd name="T17" fmla="*/ 43 h 99"/>
                  <a:gd name="T18" fmla="*/ 8 w 91"/>
                  <a:gd name="T19" fmla="*/ 37 h 99"/>
                  <a:gd name="T20" fmla="*/ 15 w 91"/>
                  <a:gd name="T21" fmla="*/ 31 h 99"/>
                  <a:gd name="T22" fmla="*/ 22 w 91"/>
                  <a:gd name="T23" fmla="*/ 32 h 99"/>
                  <a:gd name="T24" fmla="*/ 28 w 91"/>
                  <a:gd name="T25" fmla="*/ 33 h 99"/>
                  <a:gd name="T26" fmla="*/ 34 w 91"/>
                  <a:gd name="T27" fmla="*/ 35 h 99"/>
                  <a:gd name="T28" fmla="*/ 39 w 91"/>
                  <a:gd name="T29" fmla="*/ 35 h 99"/>
                  <a:gd name="T30" fmla="*/ 46 w 91"/>
                  <a:gd name="T31" fmla="*/ 36 h 99"/>
                  <a:gd name="T32" fmla="*/ 46 w 91"/>
                  <a:gd name="T33" fmla="*/ 33 h 99"/>
                  <a:gd name="T34" fmla="*/ 47 w 91"/>
                  <a:gd name="T35" fmla="*/ 31 h 99"/>
                  <a:gd name="T36" fmla="*/ 47 w 91"/>
                  <a:gd name="T37" fmla="*/ 26 h 99"/>
                  <a:gd name="T38" fmla="*/ 46 w 91"/>
                  <a:gd name="T39" fmla="*/ 21 h 99"/>
                  <a:gd name="T40" fmla="*/ 46 w 91"/>
                  <a:gd name="T41" fmla="*/ 11 h 99"/>
                  <a:gd name="T42" fmla="*/ 47 w 91"/>
                  <a:gd name="T43" fmla="*/ 4 h 99"/>
                  <a:gd name="T44" fmla="*/ 49 w 91"/>
                  <a:gd name="T45" fmla="*/ 0 h 99"/>
                  <a:gd name="T46" fmla="*/ 54 w 91"/>
                  <a:gd name="T47" fmla="*/ 0 h 99"/>
                  <a:gd name="T48" fmla="*/ 61 w 91"/>
                  <a:gd name="T49" fmla="*/ 3 h 99"/>
                  <a:gd name="T50" fmla="*/ 67 w 91"/>
                  <a:gd name="T51" fmla="*/ 8 h 99"/>
                  <a:gd name="T52" fmla="*/ 72 w 91"/>
                  <a:gd name="T53" fmla="*/ 14 h 99"/>
                  <a:gd name="T54" fmla="*/ 77 w 91"/>
                  <a:gd name="T55" fmla="*/ 22 h 99"/>
                  <a:gd name="T56" fmla="*/ 82 w 91"/>
                  <a:gd name="T57" fmla="*/ 31 h 99"/>
                  <a:gd name="T58" fmla="*/ 85 w 91"/>
                  <a:gd name="T59" fmla="*/ 41 h 99"/>
                  <a:gd name="T60" fmla="*/ 89 w 91"/>
                  <a:gd name="T61" fmla="*/ 50 h 99"/>
                  <a:gd name="T62" fmla="*/ 90 w 91"/>
                  <a:gd name="T63" fmla="*/ 60 h 99"/>
                  <a:gd name="T64" fmla="*/ 91 w 91"/>
                  <a:gd name="T65" fmla="*/ 69 h 99"/>
                  <a:gd name="T66" fmla="*/ 90 w 91"/>
                  <a:gd name="T67" fmla="*/ 78 h 99"/>
                  <a:gd name="T68" fmla="*/ 89 w 91"/>
                  <a:gd name="T69" fmla="*/ 85 h 99"/>
                  <a:gd name="T70" fmla="*/ 85 w 91"/>
                  <a:gd name="T71" fmla="*/ 92 h 99"/>
                  <a:gd name="T72" fmla="*/ 80 w 91"/>
                  <a:gd name="T73" fmla="*/ 97 h 99"/>
                  <a:gd name="T74" fmla="*/ 77 w 91"/>
                  <a:gd name="T75" fmla="*/ 98 h 99"/>
                  <a:gd name="T76" fmla="*/ 73 w 91"/>
                  <a:gd name="T77" fmla="*/ 99 h 99"/>
                  <a:gd name="T78" fmla="*/ 70 w 91"/>
                  <a:gd name="T79" fmla="*/ 99 h 99"/>
                  <a:gd name="T80" fmla="*/ 65 w 91"/>
                  <a:gd name="T81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1" h="99">
                    <a:moveTo>
                      <a:pt x="65" y="99"/>
                    </a:moveTo>
                    <a:lnTo>
                      <a:pt x="44" y="86"/>
                    </a:lnTo>
                    <a:lnTo>
                      <a:pt x="33" y="80"/>
                    </a:lnTo>
                    <a:lnTo>
                      <a:pt x="24" y="74"/>
                    </a:lnTo>
                    <a:lnTo>
                      <a:pt x="15" y="68"/>
                    </a:lnTo>
                    <a:lnTo>
                      <a:pt x="8" y="60"/>
                    </a:lnTo>
                    <a:lnTo>
                      <a:pt x="3" y="51"/>
                    </a:lnTo>
                    <a:lnTo>
                      <a:pt x="1" y="47"/>
                    </a:lnTo>
                    <a:lnTo>
                      <a:pt x="0" y="43"/>
                    </a:lnTo>
                    <a:lnTo>
                      <a:pt x="8" y="37"/>
                    </a:lnTo>
                    <a:lnTo>
                      <a:pt x="15" y="31"/>
                    </a:lnTo>
                    <a:lnTo>
                      <a:pt x="22" y="32"/>
                    </a:lnTo>
                    <a:lnTo>
                      <a:pt x="28" y="33"/>
                    </a:lnTo>
                    <a:lnTo>
                      <a:pt x="34" y="35"/>
                    </a:lnTo>
                    <a:lnTo>
                      <a:pt x="39" y="35"/>
                    </a:lnTo>
                    <a:lnTo>
                      <a:pt x="46" y="36"/>
                    </a:lnTo>
                    <a:lnTo>
                      <a:pt x="46" y="33"/>
                    </a:lnTo>
                    <a:lnTo>
                      <a:pt x="47" y="31"/>
                    </a:lnTo>
                    <a:lnTo>
                      <a:pt x="47" y="26"/>
                    </a:lnTo>
                    <a:lnTo>
                      <a:pt x="46" y="21"/>
                    </a:lnTo>
                    <a:lnTo>
                      <a:pt x="46" y="11"/>
                    </a:lnTo>
                    <a:lnTo>
                      <a:pt x="47" y="4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61" y="3"/>
                    </a:lnTo>
                    <a:lnTo>
                      <a:pt x="67" y="8"/>
                    </a:lnTo>
                    <a:lnTo>
                      <a:pt x="72" y="14"/>
                    </a:lnTo>
                    <a:lnTo>
                      <a:pt x="77" y="22"/>
                    </a:lnTo>
                    <a:lnTo>
                      <a:pt x="82" y="31"/>
                    </a:lnTo>
                    <a:lnTo>
                      <a:pt x="85" y="41"/>
                    </a:lnTo>
                    <a:lnTo>
                      <a:pt x="89" y="50"/>
                    </a:lnTo>
                    <a:lnTo>
                      <a:pt x="90" y="60"/>
                    </a:lnTo>
                    <a:lnTo>
                      <a:pt x="91" y="69"/>
                    </a:lnTo>
                    <a:lnTo>
                      <a:pt x="90" y="78"/>
                    </a:lnTo>
                    <a:lnTo>
                      <a:pt x="89" y="85"/>
                    </a:lnTo>
                    <a:lnTo>
                      <a:pt x="85" y="92"/>
                    </a:lnTo>
                    <a:lnTo>
                      <a:pt x="80" y="97"/>
                    </a:lnTo>
                    <a:lnTo>
                      <a:pt x="77" y="98"/>
                    </a:lnTo>
                    <a:lnTo>
                      <a:pt x="73" y="99"/>
                    </a:lnTo>
                    <a:lnTo>
                      <a:pt x="70" y="99"/>
                    </a:lnTo>
                    <a:lnTo>
                      <a:pt x="65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1" name="Freeform 61">
                <a:extLst>
                  <a:ext uri="{FF2B5EF4-FFF2-40B4-BE49-F238E27FC236}">
                    <a16:creationId xmlns:a16="http://schemas.microsoft.com/office/drawing/2014/main" xmlns="" id="{2D048FF4-5E4A-4EA3-ADF9-A3F39A2F2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4541"/>
                <a:ext cx="25" cy="16"/>
              </a:xfrm>
              <a:custGeom>
                <a:avLst/>
                <a:gdLst>
                  <a:gd name="T0" fmla="*/ 7 w 100"/>
                  <a:gd name="T1" fmla="*/ 64 h 64"/>
                  <a:gd name="T2" fmla="*/ 5 w 100"/>
                  <a:gd name="T3" fmla="*/ 63 h 64"/>
                  <a:gd name="T4" fmla="*/ 2 w 100"/>
                  <a:gd name="T5" fmla="*/ 61 h 64"/>
                  <a:gd name="T6" fmla="*/ 0 w 100"/>
                  <a:gd name="T7" fmla="*/ 58 h 64"/>
                  <a:gd name="T8" fmla="*/ 0 w 100"/>
                  <a:gd name="T9" fmla="*/ 55 h 64"/>
                  <a:gd name="T10" fmla="*/ 0 w 100"/>
                  <a:gd name="T11" fmla="*/ 52 h 64"/>
                  <a:gd name="T12" fmla="*/ 1 w 100"/>
                  <a:gd name="T13" fmla="*/ 49 h 64"/>
                  <a:gd name="T14" fmla="*/ 3 w 100"/>
                  <a:gd name="T15" fmla="*/ 42 h 64"/>
                  <a:gd name="T16" fmla="*/ 10 w 100"/>
                  <a:gd name="T17" fmla="*/ 34 h 64"/>
                  <a:gd name="T18" fmla="*/ 17 w 100"/>
                  <a:gd name="T19" fmla="*/ 26 h 64"/>
                  <a:gd name="T20" fmla="*/ 25 w 100"/>
                  <a:gd name="T21" fmla="*/ 20 h 64"/>
                  <a:gd name="T22" fmla="*/ 35 w 100"/>
                  <a:gd name="T23" fmla="*/ 14 h 64"/>
                  <a:gd name="T24" fmla="*/ 45 w 100"/>
                  <a:gd name="T25" fmla="*/ 7 h 64"/>
                  <a:gd name="T26" fmla="*/ 57 w 100"/>
                  <a:gd name="T27" fmla="*/ 4 h 64"/>
                  <a:gd name="T28" fmla="*/ 67 w 100"/>
                  <a:gd name="T29" fmla="*/ 1 h 64"/>
                  <a:gd name="T30" fmla="*/ 76 w 100"/>
                  <a:gd name="T31" fmla="*/ 0 h 64"/>
                  <a:gd name="T32" fmla="*/ 81 w 100"/>
                  <a:gd name="T33" fmla="*/ 1 h 64"/>
                  <a:gd name="T34" fmla="*/ 84 w 100"/>
                  <a:gd name="T35" fmla="*/ 1 h 64"/>
                  <a:gd name="T36" fmla="*/ 88 w 100"/>
                  <a:gd name="T37" fmla="*/ 2 h 64"/>
                  <a:gd name="T38" fmla="*/ 92 w 100"/>
                  <a:gd name="T39" fmla="*/ 5 h 64"/>
                  <a:gd name="T40" fmla="*/ 95 w 100"/>
                  <a:gd name="T41" fmla="*/ 7 h 64"/>
                  <a:gd name="T42" fmla="*/ 97 w 100"/>
                  <a:gd name="T43" fmla="*/ 11 h 64"/>
                  <a:gd name="T44" fmla="*/ 98 w 100"/>
                  <a:gd name="T45" fmla="*/ 15 h 64"/>
                  <a:gd name="T46" fmla="*/ 100 w 100"/>
                  <a:gd name="T47" fmla="*/ 20 h 64"/>
                  <a:gd name="T48" fmla="*/ 81 w 100"/>
                  <a:gd name="T49" fmla="*/ 37 h 64"/>
                  <a:gd name="T50" fmla="*/ 70 w 100"/>
                  <a:gd name="T51" fmla="*/ 44 h 64"/>
                  <a:gd name="T52" fmla="*/ 59 w 100"/>
                  <a:gd name="T53" fmla="*/ 50 h 64"/>
                  <a:gd name="T54" fmla="*/ 48 w 100"/>
                  <a:gd name="T55" fmla="*/ 57 h 64"/>
                  <a:gd name="T56" fmla="*/ 35 w 100"/>
                  <a:gd name="T57" fmla="*/ 61 h 64"/>
                  <a:gd name="T58" fmla="*/ 22 w 100"/>
                  <a:gd name="T59" fmla="*/ 64 h 64"/>
                  <a:gd name="T60" fmla="*/ 7 w 100"/>
                  <a:gd name="T61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0" h="64">
                    <a:moveTo>
                      <a:pt x="7" y="64"/>
                    </a:moveTo>
                    <a:lnTo>
                      <a:pt x="5" y="63"/>
                    </a:lnTo>
                    <a:lnTo>
                      <a:pt x="2" y="61"/>
                    </a:lnTo>
                    <a:lnTo>
                      <a:pt x="0" y="58"/>
                    </a:lnTo>
                    <a:lnTo>
                      <a:pt x="0" y="55"/>
                    </a:lnTo>
                    <a:lnTo>
                      <a:pt x="0" y="52"/>
                    </a:lnTo>
                    <a:lnTo>
                      <a:pt x="1" y="49"/>
                    </a:lnTo>
                    <a:lnTo>
                      <a:pt x="3" y="42"/>
                    </a:lnTo>
                    <a:lnTo>
                      <a:pt x="10" y="34"/>
                    </a:lnTo>
                    <a:lnTo>
                      <a:pt x="17" y="26"/>
                    </a:lnTo>
                    <a:lnTo>
                      <a:pt x="25" y="20"/>
                    </a:lnTo>
                    <a:lnTo>
                      <a:pt x="35" y="14"/>
                    </a:lnTo>
                    <a:lnTo>
                      <a:pt x="45" y="7"/>
                    </a:lnTo>
                    <a:lnTo>
                      <a:pt x="57" y="4"/>
                    </a:lnTo>
                    <a:lnTo>
                      <a:pt x="67" y="1"/>
                    </a:lnTo>
                    <a:lnTo>
                      <a:pt x="76" y="0"/>
                    </a:lnTo>
                    <a:lnTo>
                      <a:pt x="81" y="1"/>
                    </a:lnTo>
                    <a:lnTo>
                      <a:pt x="84" y="1"/>
                    </a:lnTo>
                    <a:lnTo>
                      <a:pt x="88" y="2"/>
                    </a:lnTo>
                    <a:lnTo>
                      <a:pt x="92" y="5"/>
                    </a:lnTo>
                    <a:lnTo>
                      <a:pt x="95" y="7"/>
                    </a:lnTo>
                    <a:lnTo>
                      <a:pt x="97" y="11"/>
                    </a:lnTo>
                    <a:lnTo>
                      <a:pt x="98" y="15"/>
                    </a:lnTo>
                    <a:lnTo>
                      <a:pt x="100" y="20"/>
                    </a:lnTo>
                    <a:lnTo>
                      <a:pt x="81" y="37"/>
                    </a:lnTo>
                    <a:lnTo>
                      <a:pt x="70" y="44"/>
                    </a:lnTo>
                    <a:lnTo>
                      <a:pt x="59" y="50"/>
                    </a:lnTo>
                    <a:lnTo>
                      <a:pt x="48" y="57"/>
                    </a:lnTo>
                    <a:lnTo>
                      <a:pt x="35" y="61"/>
                    </a:lnTo>
                    <a:lnTo>
                      <a:pt x="22" y="64"/>
                    </a:lnTo>
                    <a:lnTo>
                      <a:pt x="7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2" name="Freeform 62">
                <a:extLst>
                  <a:ext uri="{FF2B5EF4-FFF2-40B4-BE49-F238E27FC236}">
                    <a16:creationId xmlns:a16="http://schemas.microsoft.com/office/drawing/2014/main" xmlns="" id="{E924D52A-D653-4834-8AE5-5685435FB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4543"/>
                <a:ext cx="12" cy="10"/>
              </a:xfrm>
              <a:custGeom>
                <a:avLst/>
                <a:gdLst>
                  <a:gd name="T0" fmla="*/ 43 w 49"/>
                  <a:gd name="T1" fmla="*/ 42 h 42"/>
                  <a:gd name="T2" fmla="*/ 36 w 49"/>
                  <a:gd name="T3" fmla="*/ 38 h 42"/>
                  <a:gd name="T4" fmla="*/ 30 w 49"/>
                  <a:gd name="T5" fmla="*/ 35 h 42"/>
                  <a:gd name="T6" fmla="*/ 19 w 49"/>
                  <a:gd name="T7" fmla="*/ 27 h 42"/>
                  <a:gd name="T8" fmla="*/ 8 w 49"/>
                  <a:gd name="T9" fmla="*/ 19 h 42"/>
                  <a:gd name="T10" fmla="*/ 5 w 49"/>
                  <a:gd name="T11" fmla="*/ 17 h 42"/>
                  <a:gd name="T12" fmla="*/ 0 w 49"/>
                  <a:gd name="T13" fmla="*/ 16 h 42"/>
                  <a:gd name="T14" fmla="*/ 0 w 49"/>
                  <a:gd name="T15" fmla="*/ 9 h 42"/>
                  <a:gd name="T16" fmla="*/ 17 w 49"/>
                  <a:gd name="T17" fmla="*/ 14 h 42"/>
                  <a:gd name="T18" fmla="*/ 34 w 49"/>
                  <a:gd name="T19" fmla="*/ 18 h 42"/>
                  <a:gd name="T20" fmla="*/ 38 w 49"/>
                  <a:gd name="T21" fmla="*/ 16 h 42"/>
                  <a:gd name="T22" fmla="*/ 40 w 49"/>
                  <a:gd name="T23" fmla="*/ 11 h 42"/>
                  <a:gd name="T24" fmla="*/ 41 w 49"/>
                  <a:gd name="T25" fmla="*/ 5 h 42"/>
                  <a:gd name="T26" fmla="*/ 43 w 49"/>
                  <a:gd name="T27" fmla="*/ 0 h 42"/>
                  <a:gd name="T28" fmla="*/ 45 w 49"/>
                  <a:gd name="T29" fmla="*/ 9 h 42"/>
                  <a:gd name="T30" fmla="*/ 48 w 49"/>
                  <a:gd name="T31" fmla="*/ 18 h 42"/>
                  <a:gd name="T32" fmla="*/ 49 w 49"/>
                  <a:gd name="T33" fmla="*/ 27 h 42"/>
                  <a:gd name="T34" fmla="*/ 49 w 49"/>
                  <a:gd name="T35" fmla="*/ 38 h 42"/>
                  <a:gd name="T36" fmla="*/ 48 w 49"/>
                  <a:gd name="T37" fmla="*/ 41 h 42"/>
                  <a:gd name="T38" fmla="*/ 45 w 49"/>
                  <a:gd name="T39" fmla="*/ 42 h 42"/>
                  <a:gd name="T40" fmla="*/ 43 w 49"/>
                  <a:gd name="T4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" h="42">
                    <a:moveTo>
                      <a:pt x="43" y="42"/>
                    </a:moveTo>
                    <a:lnTo>
                      <a:pt x="36" y="38"/>
                    </a:lnTo>
                    <a:lnTo>
                      <a:pt x="30" y="35"/>
                    </a:lnTo>
                    <a:lnTo>
                      <a:pt x="19" y="27"/>
                    </a:lnTo>
                    <a:lnTo>
                      <a:pt x="8" y="19"/>
                    </a:lnTo>
                    <a:lnTo>
                      <a:pt x="5" y="17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17" y="14"/>
                    </a:lnTo>
                    <a:lnTo>
                      <a:pt x="34" y="18"/>
                    </a:lnTo>
                    <a:lnTo>
                      <a:pt x="38" y="16"/>
                    </a:lnTo>
                    <a:lnTo>
                      <a:pt x="40" y="11"/>
                    </a:lnTo>
                    <a:lnTo>
                      <a:pt x="41" y="5"/>
                    </a:lnTo>
                    <a:lnTo>
                      <a:pt x="43" y="0"/>
                    </a:lnTo>
                    <a:lnTo>
                      <a:pt x="45" y="9"/>
                    </a:lnTo>
                    <a:lnTo>
                      <a:pt x="48" y="18"/>
                    </a:lnTo>
                    <a:lnTo>
                      <a:pt x="49" y="27"/>
                    </a:lnTo>
                    <a:lnTo>
                      <a:pt x="49" y="38"/>
                    </a:lnTo>
                    <a:lnTo>
                      <a:pt x="48" y="41"/>
                    </a:lnTo>
                    <a:lnTo>
                      <a:pt x="45" y="42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3" name="Freeform 63">
                <a:extLst>
                  <a:ext uri="{FF2B5EF4-FFF2-40B4-BE49-F238E27FC236}">
                    <a16:creationId xmlns:a16="http://schemas.microsoft.com/office/drawing/2014/main" xmlns="" id="{AF00EDEC-758C-448D-868D-4D2828AC9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4547"/>
                <a:ext cx="10" cy="5"/>
              </a:xfrm>
              <a:custGeom>
                <a:avLst/>
                <a:gdLst>
                  <a:gd name="T0" fmla="*/ 0 w 42"/>
                  <a:gd name="T1" fmla="*/ 20 h 20"/>
                  <a:gd name="T2" fmla="*/ 4 w 42"/>
                  <a:gd name="T3" fmla="*/ 14 h 20"/>
                  <a:gd name="T4" fmla="*/ 8 w 42"/>
                  <a:gd name="T5" fmla="*/ 9 h 20"/>
                  <a:gd name="T6" fmla="*/ 11 w 42"/>
                  <a:gd name="T7" fmla="*/ 5 h 20"/>
                  <a:gd name="T8" fmla="*/ 16 w 42"/>
                  <a:gd name="T9" fmla="*/ 2 h 20"/>
                  <a:gd name="T10" fmla="*/ 21 w 42"/>
                  <a:gd name="T11" fmla="*/ 1 h 20"/>
                  <a:gd name="T12" fmla="*/ 28 w 42"/>
                  <a:gd name="T13" fmla="*/ 0 h 20"/>
                  <a:gd name="T14" fmla="*/ 34 w 42"/>
                  <a:gd name="T15" fmla="*/ 0 h 20"/>
                  <a:gd name="T16" fmla="*/ 42 w 42"/>
                  <a:gd name="T17" fmla="*/ 0 h 20"/>
                  <a:gd name="T18" fmla="*/ 39 w 42"/>
                  <a:gd name="T19" fmla="*/ 2 h 20"/>
                  <a:gd name="T20" fmla="*/ 35 w 42"/>
                  <a:gd name="T21" fmla="*/ 5 h 20"/>
                  <a:gd name="T22" fmla="*/ 29 w 42"/>
                  <a:gd name="T23" fmla="*/ 9 h 20"/>
                  <a:gd name="T24" fmla="*/ 23 w 42"/>
                  <a:gd name="T25" fmla="*/ 11 h 20"/>
                  <a:gd name="T26" fmla="*/ 10 w 42"/>
                  <a:gd name="T27" fmla="*/ 16 h 20"/>
                  <a:gd name="T28" fmla="*/ 4 w 42"/>
                  <a:gd name="T29" fmla="*/ 19 h 20"/>
                  <a:gd name="T30" fmla="*/ 0 w 42"/>
                  <a:gd name="T3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20">
                    <a:moveTo>
                      <a:pt x="0" y="20"/>
                    </a:moveTo>
                    <a:lnTo>
                      <a:pt x="4" y="14"/>
                    </a:lnTo>
                    <a:lnTo>
                      <a:pt x="8" y="9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39" y="2"/>
                    </a:lnTo>
                    <a:lnTo>
                      <a:pt x="35" y="5"/>
                    </a:lnTo>
                    <a:lnTo>
                      <a:pt x="29" y="9"/>
                    </a:lnTo>
                    <a:lnTo>
                      <a:pt x="23" y="11"/>
                    </a:lnTo>
                    <a:lnTo>
                      <a:pt x="10" y="16"/>
                    </a:lnTo>
                    <a:lnTo>
                      <a:pt x="4" y="19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4" name="Freeform 64">
                <a:extLst>
                  <a:ext uri="{FF2B5EF4-FFF2-40B4-BE49-F238E27FC236}">
                    <a16:creationId xmlns:a16="http://schemas.microsoft.com/office/drawing/2014/main" xmlns="" id="{C085FE78-A8F5-4BB8-8EDB-073360398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1" y="4382"/>
                <a:ext cx="412" cy="38"/>
              </a:xfrm>
              <a:custGeom>
                <a:avLst/>
                <a:gdLst>
                  <a:gd name="T0" fmla="*/ 197 w 1648"/>
                  <a:gd name="T1" fmla="*/ 153 h 155"/>
                  <a:gd name="T2" fmla="*/ 152 w 1648"/>
                  <a:gd name="T3" fmla="*/ 148 h 155"/>
                  <a:gd name="T4" fmla="*/ 112 w 1648"/>
                  <a:gd name="T5" fmla="*/ 142 h 155"/>
                  <a:gd name="T6" fmla="*/ 78 w 1648"/>
                  <a:gd name="T7" fmla="*/ 132 h 155"/>
                  <a:gd name="T8" fmla="*/ 49 w 1648"/>
                  <a:gd name="T9" fmla="*/ 117 h 155"/>
                  <a:gd name="T10" fmla="*/ 26 w 1648"/>
                  <a:gd name="T11" fmla="*/ 94 h 155"/>
                  <a:gd name="T12" fmla="*/ 17 w 1648"/>
                  <a:gd name="T13" fmla="*/ 80 h 155"/>
                  <a:gd name="T14" fmla="*/ 11 w 1648"/>
                  <a:gd name="T15" fmla="*/ 65 h 155"/>
                  <a:gd name="T16" fmla="*/ 5 w 1648"/>
                  <a:gd name="T17" fmla="*/ 46 h 155"/>
                  <a:gd name="T18" fmla="*/ 1 w 1648"/>
                  <a:gd name="T19" fmla="*/ 24 h 155"/>
                  <a:gd name="T20" fmla="*/ 0 w 1648"/>
                  <a:gd name="T21" fmla="*/ 0 h 155"/>
                  <a:gd name="T22" fmla="*/ 126 w 1648"/>
                  <a:gd name="T23" fmla="*/ 23 h 155"/>
                  <a:gd name="T24" fmla="*/ 195 w 1648"/>
                  <a:gd name="T25" fmla="*/ 28 h 155"/>
                  <a:gd name="T26" fmla="*/ 233 w 1648"/>
                  <a:gd name="T27" fmla="*/ 30 h 155"/>
                  <a:gd name="T28" fmla="*/ 281 w 1648"/>
                  <a:gd name="T29" fmla="*/ 30 h 155"/>
                  <a:gd name="T30" fmla="*/ 317 w 1648"/>
                  <a:gd name="T31" fmla="*/ 31 h 155"/>
                  <a:gd name="T32" fmla="*/ 397 w 1648"/>
                  <a:gd name="T33" fmla="*/ 32 h 155"/>
                  <a:gd name="T34" fmla="*/ 474 w 1648"/>
                  <a:gd name="T35" fmla="*/ 33 h 155"/>
                  <a:gd name="T36" fmla="*/ 511 w 1648"/>
                  <a:gd name="T37" fmla="*/ 33 h 155"/>
                  <a:gd name="T38" fmla="*/ 544 w 1648"/>
                  <a:gd name="T39" fmla="*/ 35 h 155"/>
                  <a:gd name="T40" fmla="*/ 572 w 1648"/>
                  <a:gd name="T41" fmla="*/ 36 h 155"/>
                  <a:gd name="T42" fmla="*/ 593 w 1648"/>
                  <a:gd name="T43" fmla="*/ 37 h 155"/>
                  <a:gd name="T44" fmla="*/ 608 w 1648"/>
                  <a:gd name="T45" fmla="*/ 38 h 155"/>
                  <a:gd name="T46" fmla="*/ 615 w 1648"/>
                  <a:gd name="T47" fmla="*/ 40 h 155"/>
                  <a:gd name="T48" fmla="*/ 713 w 1648"/>
                  <a:gd name="T49" fmla="*/ 40 h 155"/>
                  <a:gd name="T50" fmla="*/ 913 w 1648"/>
                  <a:gd name="T51" fmla="*/ 31 h 155"/>
                  <a:gd name="T52" fmla="*/ 1013 w 1648"/>
                  <a:gd name="T53" fmla="*/ 28 h 155"/>
                  <a:gd name="T54" fmla="*/ 1017 w 1648"/>
                  <a:gd name="T55" fmla="*/ 28 h 155"/>
                  <a:gd name="T56" fmla="*/ 1030 w 1648"/>
                  <a:gd name="T57" fmla="*/ 26 h 155"/>
                  <a:gd name="T58" fmla="*/ 1052 w 1648"/>
                  <a:gd name="T59" fmla="*/ 24 h 155"/>
                  <a:gd name="T60" fmla="*/ 1083 w 1648"/>
                  <a:gd name="T61" fmla="*/ 23 h 155"/>
                  <a:gd name="T62" fmla="*/ 1121 w 1648"/>
                  <a:gd name="T63" fmla="*/ 22 h 155"/>
                  <a:gd name="T64" fmla="*/ 1164 w 1648"/>
                  <a:gd name="T65" fmla="*/ 22 h 155"/>
                  <a:gd name="T66" fmla="*/ 1236 w 1648"/>
                  <a:gd name="T67" fmla="*/ 21 h 155"/>
                  <a:gd name="T68" fmla="*/ 1337 w 1648"/>
                  <a:gd name="T69" fmla="*/ 19 h 155"/>
                  <a:gd name="T70" fmla="*/ 1413 w 1648"/>
                  <a:gd name="T71" fmla="*/ 19 h 155"/>
                  <a:gd name="T72" fmla="*/ 1460 w 1648"/>
                  <a:gd name="T73" fmla="*/ 18 h 155"/>
                  <a:gd name="T74" fmla="*/ 1502 w 1648"/>
                  <a:gd name="T75" fmla="*/ 18 h 155"/>
                  <a:gd name="T76" fmla="*/ 1540 w 1648"/>
                  <a:gd name="T77" fmla="*/ 17 h 155"/>
                  <a:gd name="T78" fmla="*/ 1569 w 1648"/>
                  <a:gd name="T79" fmla="*/ 16 h 155"/>
                  <a:gd name="T80" fmla="*/ 1591 w 1648"/>
                  <a:gd name="T81" fmla="*/ 14 h 155"/>
                  <a:gd name="T82" fmla="*/ 1604 w 1648"/>
                  <a:gd name="T83" fmla="*/ 12 h 155"/>
                  <a:gd name="T84" fmla="*/ 1623 w 1648"/>
                  <a:gd name="T85" fmla="*/ 5 h 155"/>
                  <a:gd name="T86" fmla="*/ 1642 w 1648"/>
                  <a:gd name="T87" fmla="*/ 2 h 155"/>
                  <a:gd name="T88" fmla="*/ 1647 w 1648"/>
                  <a:gd name="T89" fmla="*/ 18 h 155"/>
                  <a:gd name="T90" fmla="*/ 1645 w 1648"/>
                  <a:gd name="T91" fmla="*/ 43 h 155"/>
                  <a:gd name="T92" fmla="*/ 1640 w 1648"/>
                  <a:gd name="T93" fmla="*/ 65 h 155"/>
                  <a:gd name="T94" fmla="*/ 1631 w 1648"/>
                  <a:gd name="T95" fmla="*/ 83 h 155"/>
                  <a:gd name="T96" fmla="*/ 1621 w 1648"/>
                  <a:gd name="T97" fmla="*/ 99 h 155"/>
                  <a:gd name="T98" fmla="*/ 1608 w 1648"/>
                  <a:gd name="T99" fmla="*/ 110 h 155"/>
                  <a:gd name="T100" fmla="*/ 1594 w 1648"/>
                  <a:gd name="T101" fmla="*/ 121 h 155"/>
                  <a:gd name="T102" fmla="*/ 1569 w 1648"/>
                  <a:gd name="T103" fmla="*/ 131 h 155"/>
                  <a:gd name="T104" fmla="*/ 1531 w 1648"/>
                  <a:gd name="T105" fmla="*/ 138 h 155"/>
                  <a:gd name="T106" fmla="*/ 1490 w 1648"/>
                  <a:gd name="T107" fmla="*/ 142 h 155"/>
                  <a:gd name="T108" fmla="*/ 1404 w 1648"/>
                  <a:gd name="T109" fmla="*/ 143 h 155"/>
                  <a:gd name="T110" fmla="*/ 1108 w 1648"/>
                  <a:gd name="T111" fmla="*/ 142 h 155"/>
                  <a:gd name="T112" fmla="*/ 811 w 1648"/>
                  <a:gd name="T113" fmla="*/ 147 h 155"/>
                  <a:gd name="T114" fmla="*/ 516 w 1648"/>
                  <a:gd name="T115" fmla="*/ 152 h 155"/>
                  <a:gd name="T116" fmla="*/ 221 w 1648"/>
                  <a:gd name="T11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48" h="155">
                    <a:moveTo>
                      <a:pt x="221" y="155"/>
                    </a:moveTo>
                    <a:lnTo>
                      <a:pt x="197" y="153"/>
                    </a:lnTo>
                    <a:lnTo>
                      <a:pt x="174" y="151"/>
                    </a:lnTo>
                    <a:lnTo>
                      <a:pt x="152" y="148"/>
                    </a:lnTo>
                    <a:lnTo>
                      <a:pt x="131" y="146"/>
                    </a:lnTo>
                    <a:lnTo>
                      <a:pt x="112" y="142"/>
                    </a:lnTo>
                    <a:lnTo>
                      <a:pt x="95" y="137"/>
                    </a:lnTo>
                    <a:lnTo>
                      <a:pt x="78" y="132"/>
                    </a:lnTo>
                    <a:lnTo>
                      <a:pt x="63" y="124"/>
                    </a:lnTo>
                    <a:lnTo>
                      <a:pt x="49" y="117"/>
                    </a:lnTo>
                    <a:lnTo>
                      <a:pt x="36" y="107"/>
                    </a:lnTo>
                    <a:lnTo>
                      <a:pt x="26" y="94"/>
                    </a:lnTo>
                    <a:lnTo>
                      <a:pt x="23" y="88"/>
                    </a:lnTo>
                    <a:lnTo>
                      <a:pt x="17" y="80"/>
                    </a:lnTo>
                    <a:lnTo>
                      <a:pt x="14" y="73"/>
                    </a:lnTo>
                    <a:lnTo>
                      <a:pt x="11" y="65"/>
                    </a:lnTo>
                    <a:lnTo>
                      <a:pt x="7" y="56"/>
                    </a:lnTo>
                    <a:lnTo>
                      <a:pt x="5" y="46"/>
                    </a:lnTo>
                    <a:lnTo>
                      <a:pt x="4" y="36"/>
                    </a:lnTo>
                    <a:lnTo>
                      <a:pt x="1" y="24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83" y="16"/>
                    </a:lnTo>
                    <a:lnTo>
                      <a:pt x="126" y="23"/>
                    </a:lnTo>
                    <a:lnTo>
                      <a:pt x="169" y="28"/>
                    </a:lnTo>
                    <a:lnTo>
                      <a:pt x="195" y="28"/>
                    </a:lnTo>
                    <a:lnTo>
                      <a:pt x="206" y="30"/>
                    </a:lnTo>
                    <a:lnTo>
                      <a:pt x="233" y="30"/>
                    </a:lnTo>
                    <a:lnTo>
                      <a:pt x="246" y="30"/>
                    </a:lnTo>
                    <a:lnTo>
                      <a:pt x="281" y="30"/>
                    </a:lnTo>
                    <a:lnTo>
                      <a:pt x="298" y="31"/>
                    </a:lnTo>
                    <a:lnTo>
                      <a:pt x="317" y="31"/>
                    </a:lnTo>
                    <a:lnTo>
                      <a:pt x="357" y="31"/>
                    </a:lnTo>
                    <a:lnTo>
                      <a:pt x="397" y="32"/>
                    </a:lnTo>
                    <a:lnTo>
                      <a:pt x="436" y="32"/>
                    </a:lnTo>
                    <a:lnTo>
                      <a:pt x="474" y="33"/>
                    </a:lnTo>
                    <a:lnTo>
                      <a:pt x="493" y="33"/>
                    </a:lnTo>
                    <a:lnTo>
                      <a:pt x="511" y="33"/>
                    </a:lnTo>
                    <a:lnTo>
                      <a:pt x="527" y="35"/>
                    </a:lnTo>
                    <a:lnTo>
                      <a:pt x="544" y="35"/>
                    </a:lnTo>
                    <a:lnTo>
                      <a:pt x="558" y="36"/>
                    </a:lnTo>
                    <a:lnTo>
                      <a:pt x="572" y="36"/>
                    </a:lnTo>
                    <a:lnTo>
                      <a:pt x="583" y="37"/>
                    </a:lnTo>
                    <a:lnTo>
                      <a:pt x="593" y="37"/>
                    </a:lnTo>
                    <a:lnTo>
                      <a:pt x="602" y="38"/>
                    </a:lnTo>
                    <a:lnTo>
                      <a:pt x="608" y="38"/>
                    </a:lnTo>
                    <a:lnTo>
                      <a:pt x="613" y="40"/>
                    </a:lnTo>
                    <a:lnTo>
                      <a:pt x="615" y="40"/>
                    </a:lnTo>
                    <a:lnTo>
                      <a:pt x="664" y="40"/>
                    </a:lnTo>
                    <a:lnTo>
                      <a:pt x="713" y="40"/>
                    </a:lnTo>
                    <a:lnTo>
                      <a:pt x="813" y="35"/>
                    </a:lnTo>
                    <a:lnTo>
                      <a:pt x="913" y="31"/>
                    </a:lnTo>
                    <a:lnTo>
                      <a:pt x="964" y="30"/>
                    </a:lnTo>
                    <a:lnTo>
                      <a:pt x="1013" y="28"/>
                    </a:lnTo>
                    <a:lnTo>
                      <a:pt x="1015" y="28"/>
                    </a:lnTo>
                    <a:lnTo>
                      <a:pt x="1017" y="28"/>
                    </a:lnTo>
                    <a:lnTo>
                      <a:pt x="1022" y="27"/>
                    </a:lnTo>
                    <a:lnTo>
                      <a:pt x="1030" y="26"/>
                    </a:lnTo>
                    <a:lnTo>
                      <a:pt x="1040" y="26"/>
                    </a:lnTo>
                    <a:lnTo>
                      <a:pt x="1052" y="24"/>
                    </a:lnTo>
                    <a:lnTo>
                      <a:pt x="1066" y="24"/>
                    </a:lnTo>
                    <a:lnTo>
                      <a:pt x="1083" y="23"/>
                    </a:lnTo>
                    <a:lnTo>
                      <a:pt x="1101" y="22"/>
                    </a:lnTo>
                    <a:lnTo>
                      <a:pt x="1121" y="22"/>
                    </a:lnTo>
                    <a:lnTo>
                      <a:pt x="1142" y="22"/>
                    </a:lnTo>
                    <a:lnTo>
                      <a:pt x="1164" y="22"/>
                    </a:lnTo>
                    <a:lnTo>
                      <a:pt x="1187" y="21"/>
                    </a:lnTo>
                    <a:lnTo>
                      <a:pt x="1236" y="21"/>
                    </a:lnTo>
                    <a:lnTo>
                      <a:pt x="1287" y="21"/>
                    </a:lnTo>
                    <a:lnTo>
                      <a:pt x="1337" y="19"/>
                    </a:lnTo>
                    <a:lnTo>
                      <a:pt x="1388" y="19"/>
                    </a:lnTo>
                    <a:lnTo>
                      <a:pt x="1413" y="19"/>
                    </a:lnTo>
                    <a:lnTo>
                      <a:pt x="1436" y="19"/>
                    </a:lnTo>
                    <a:lnTo>
                      <a:pt x="1460" y="18"/>
                    </a:lnTo>
                    <a:lnTo>
                      <a:pt x="1481" y="18"/>
                    </a:lnTo>
                    <a:lnTo>
                      <a:pt x="1502" y="18"/>
                    </a:lnTo>
                    <a:lnTo>
                      <a:pt x="1522" y="17"/>
                    </a:lnTo>
                    <a:lnTo>
                      <a:pt x="1540" y="17"/>
                    </a:lnTo>
                    <a:lnTo>
                      <a:pt x="1555" y="16"/>
                    </a:lnTo>
                    <a:lnTo>
                      <a:pt x="1569" y="16"/>
                    </a:lnTo>
                    <a:lnTo>
                      <a:pt x="1581" y="14"/>
                    </a:lnTo>
                    <a:lnTo>
                      <a:pt x="1591" y="14"/>
                    </a:lnTo>
                    <a:lnTo>
                      <a:pt x="1598" y="13"/>
                    </a:lnTo>
                    <a:lnTo>
                      <a:pt x="1604" y="12"/>
                    </a:lnTo>
                    <a:lnTo>
                      <a:pt x="1609" y="9"/>
                    </a:lnTo>
                    <a:lnTo>
                      <a:pt x="1623" y="5"/>
                    </a:lnTo>
                    <a:lnTo>
                      <a:pt x="1636" y="3"/>
                    </a:lnTo>
                    <a:lnTo>
                      <a:pt x="1642" y="2"/>
                    </a:lnTo>
                    <a:lnTo>
                      <a:pt x="1648" y="3"/>
                    </a:lnTo>
                    <a:lnTo>
                      <a:pt x="1647" y="18"/>
                    </a:lnTo>
                    <a:lnTo>
                      <a:pt x="1647" y="31"/>
                    </a:lnTo>
                    <a:lnTo>
                      <a:pt x="1645" y="43"/>
                    </a:lnTo>
                    <a:lnTo>
                      <a:pt x="1642" y="55"/>
                    </a:lnTo>
                    <a:lnTo>
                      <a:pt x="1640" y="65"/>
                    </a:lnTo>
                    <a:lnTo>
                      <a:pt x="1636" y="75"/>
                    </a:lnTo>
                    <a:lnTo>
                      <a:pt x="1631" y="83"/>
                    </a:lnTo>
                    <a:lnTo>
                      <a:pt x="1626" y="92"/>
                    </a:lnTo>
                    <a:lnTo>
                      <a:pt x="1621" y="99"/>
                    </a:lnTo>
                    <a:lnTo>
                      <a:pt x="1614" y="105"/>
                    </a:lnTo>
                    <a:lnTo>
                      <a:pt x="1608" y="110"/>
                    </a:lnTo>
                    <a:lnTo>
                      <a:pt x="1600" y="116"/>
                    </a:lnTo>
                    <a:lnTo>
                      <a:pt x="1594" y="121"/>
                    </a:lnTo>
                    <a:lnTo>
                      <a:pt x="1585" y="124"/>
                    </a:lnTo>
                    <a:lnTo>
                      <a:pt x="1569" y="131"/>
                    </a:lnTo>
                    <a:lnTo>
                      <a:pt x="1551" y="136"/>
                    </a:lnTo>
                    <a:lnTo>
                      <a:pt x="1531" y="138"/>
                    </a:lnTo>
                    <a:lnTo>
                      <a:pt x="1511" y="141"/>
                    </a:lnTo>
                    <a:lnTo>
                      <a:pt x="1490" y="142"/>
                    </a:lnTo>
                    <a:lnTo>
                      <a:pt x="1447" y="142"/>
                    </a:lnTo>
                    <a:lnTo>
                      <a:pt x="1404" y="143"/>
                    </a:lnTo>
                    <a:lnTo>
                      <a:pt x="1256" y="142"/>
                    </a:lnTo>
                    <a:lnTo>
                      <a:pt x="1108" y="142"/>
                    </a:lnTo>
                    <a:lnTo>
                      <a:pt x="959" y="145"/>
                    </a:lnTo>
                    <a:lnTo>
                      <a:pt x="811" y="147"/>
                    </a:lnTo>
                    <a:lnTo>
                      <a:pt x="664" y="150"/>
                    </a:lnTo>
                    <a:lnTo>
                      <a:pt x="516" y="152"/>
                    </a:lnTo>
                    <a:lnTo>
                      <a:pt x="368" y="155"/>
                    </a:lnTo>
                    <a:lnTo>
                      <a:pt x="221" y="15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5" name="Freeform 65">
                <a:extLst>
                  <a:ext uri="{FF2B5EF4-FFF2-40B4-BE49-F238E27FC236}">
                    <a16:creationId xmlns:a16="http://schemas.microsoft.com/office/drawing/2014/main" xmlns="" id="{0D5ED3D6-24BE-4D5F-B765-86E55846B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4310"/>
                <a:ext cx="449" cy="79"/>
              </a:xfrm>
              <a:custGeom>
                <a:avLst/>
                <a:gdLst>
                  <a:gd name="T0" fmla="*/ 632 w 1798"/>
                  <a:gd name="T1" fmla="*/ 310 h 314"/>
                  <a:gd name="T2" fmla="*/ 506 w 1798"/>
                  <a:gd name="T3" fmla="*/ 310 h 314"/>
                  <a:gd name="T4" fmla="*/ 330 w 1798"/>
                  <a:gd name="T5" fmla="*/ 312 h 314"/>
                  <a:gd name="T6" fmla="*/ 203 w 1798"/>
                  <a:gd name="T7" fmla="*/ 303 h 314"/>
                  <a:gd name="T8" fmla="*/ 124 w 1798"/>
                  <a:gd name="T9" fmla="*/ 289 h 314"/>
                  <a:gd name="T10" fmla="*/ 70 w 1798"/>
                  <a:gd name="T11" fmla="*/ 271 h 314"/>
                  <a:gd name="T12" fmla="*/ 34 w 1798"/>
                  <a:gd name="T13" fmla="*/ 250 h 314"/>
                  <a:gd name="T14" fmla="*/ 15 w 1798"/>
                  <a:gd name="T15" fmla="*/ 227 h 314"/>
                  <a:gd name="T16" fmla="*/ 4 w 1798"/>
                  <a:gd name="T17" fmla="*/ 204 h 314"/>
                  <a:gd name="T18" fmla="*/ 0 w 1798"/>
                  <a:gd name="T19" fmla="*/ 180 h 314"/>
                  <a:gd name="T20" fmla="*/ 8 w 1798"/>
                  <a:gd name="T21" fmla="*/ 142 h 314"/>
                  <a:gd name="T22" fmla="*/ 36 w 1798"/>
                  <a:gd name="T23" fmla="*/ 100 h 314"/>
                  <a:gd name="T24" fmla="*/ 79 w 1798"/>
                  <a:gd name="T25" fmla="*/ 68 h 314"/>
                  <a:gd name="T26" fmla="*/ 179 w 1798"/>
                  <a:gd name="T27" fmla="*/ 47 h 314"/>
                  <a:gd name="T28" fmla="*/ 372 w 1798"/>
                  <a:gd name="T29" fmla="*/ 40 h 314"/>
                  <a:gd name="T30" fmla="*/ 635 w 1798"/>
                  <a:gd name="T31" fmla="*/ 42 h 314"/>
                  <a:gd name="T32" fmla="*/ 640 w 1798"/>
                  <a:gd name="T33" fmla="*/ 61 h 314"/>
                  <a:gd name="T34" fmla="*/ 635 w 1798"/>
                  <a:gd name="T35" fmla="*/ 98 h 314"/>
                  <a:gd name="T36" fmla="*/ 642 w 1798"/>
                  <a:gd name="T37" fmla="*/ 124 h 314"/>
                  <a:gd name="T38" fmla="*/ 656 w 1798"/>
                  <a:gd name="T39" fmla="*/ 145 h 314"/>
                  <a:gd name="T40" fmla="*/ 677 w 1798"/>
                  <a:gd name="T41" fmla="*/ 159 h 314"/>
                  <a:gd name="T42" fmla="*/ 704 w 1798"/>
                  <a:gd name="T43" fmla="*/ 165 h 314"/>
                  <a:gd name="T44" fmla="*/ 767 w 1798"/>
                  <a:gd name="T45" fmla="*/ 166 h 314"/>
                  <a:gd name="T46" fmla="*/ 833 w 1798"/>
                  <a:gd name="T47" fmla="*/ 157 h 314"/>
                  <a:gd name="T48" fmla="*/ 894 w 1798"/>
                  <a:gd name="T49" fmla="*/ 146 h 314"/>
                  <a:gd name="T50" fmla="*/ 966 w 1798"/>
                  <a:gd name="T51" fmla="*/ 135 h 314"/>
                  <a:gd name="T52" fmla="*/ 1063 w 1798"/>
                  <a:gd name="T53" fmla="*/ 123 h 314"/>
                  <a:gd name="T54" fmla="*/ 1082 w 1798"/>
                  <a:gd name="T55" fmla="*/ 102 h 314"/>
                  <a:gd name="T56" fmla="*/ 1090 w 1798"/>
                  <a:gd name="T57" fmla="*/ 81 h 314"/>
                  <a:gd name="T58" fmla="*/ 1086 w 1798"/>
                  <a:gd name="T59" fmla="*/ 61 h 314"/>
                  <a:gd name="T60" fmla="*/ 1074 w 1798"/>
                  <a:gd name="T61" fmla="*/ 43 h 314"/>
                  <a:gd name="T62" fmla="*/ 1052 w 1798"/>
                  <a:gd name="T63" fmla="*/ 12 h 314"/>
                  <a:gd name="T64" fmla="*/ 1119 w 1798"/>
                  <a:gd name="T65" fmla="*/ 6 h 314"/>
                  <a:gd name="T66" fmla="*/ 1211 w 1798"/>
                  <a:gd name="T67" fmla="*/ 6 h 314"/>
                  <a:gd name="T68" fmla="*/ 1355 w 1798"/>
                  <a:gd name="T69" fmla="*/ 0 h 314"/>
                  <a:gd name="T70" fmla="*/ 1543 w 1798"/>
                  <a:gd name="T71" fmla="*/ 4 h 314"/>
                  <a:gd name="T72" fmla="*/ 1729 w 1798"/>
                  <a:gd name="T73" fmla="*/ 21 h 314"/>
                  <a:gd name="T74" fmla="*/ 1754 w 1798"/>
                  <a:gd name="T75" fmla="*/ 33 h 314"/>
                  <a:gd name="T76" fmla="*/ 1774 w 1798"/>
                  <a:gd name="T77" fmla="*/ 55 h 314"/>
                  <a:gd name="T78" fmla="*/ 1788 w 1798"/>
                  <a:gd name="T79" fmla="*/ 80 h 314"/>
                  <a:gd name="T80" fmla="*/ 1796 w 1798"/>
                  <a:gd name="T81" fmla="*/ 111 h 314"/>
                  <a:gd name="T82" fmla="*/ 1797 w 1798"/>
                  <a:gd name="T83" fmla="*/ 154 h 314"/>
                  <a:gd name="T84" fmla="*/ 1792 w 1798"/>
                  <a:gd name="T85" fmla="*/ 185 h 314"/>
                  <a:gd name="T86" fmla="*/ 1782 w 1798"/>
                  <a:gd name="T87" fmla="*/ 214 h 314"/>
                  <a:gd name="T88" fmla="*/ 1765 w 1798"/>
                  <a:gd name="T89" fmla="*/ 238 h 314"/>
                  <a:gd name="T90" fmla="*/ 1745 w 1798"/>
                  <a:gd name="T91" fmla="*/ 255 h 314"/>
                  <a:gd name="T92" fmla="*/ 1718 w 1798"/>
                  <a:gd name="T93" fmla="*/ 264 h 314"/>
                  <a:gd name="T94" fmla="*/ 1702 w 1798"/>
                  <a:gd name="T95" fmla="*/ 271 h 314"/>
                  <a:gd name="T96" fmla="*/ 1683 w 1798"/>
                  <a:gd name="T97" fmla="*/ 280 h 314"/>
                  <a:gd name="T98" fmla="*/ 1644 w 1798"/>
                  <a:gd name="T99" fmla="*/ 286 h 314"/>
                  <a:gd name="T100" fmla="*/ 1616 w 1798"/>
                  <a:gd name="T101" fmla="*/ 290 h 314"/>
                  <a:gd name="T102" fmla="*/ 1493 w 1798"/>
                  <a:gd name="T103" fmla="*/ 293 h 314"/>
                  <a:gd name="T104" fmla="*/ 1155 w 1798"/>
                  <a:gd name="T105" fmla="*/ 300 h 314"/>
                  <a:gd name="T106" fmla="*/ 708 w 1798"/>
                  <a:gd name="T10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798" h="314">
                    <a:moveTo>
                      <a:pt x="708" y="314"/>
                    </a:moveTo>
                    <a:lnTo>
                      <a:pt x="671" y="312"/>
                    </a:lnTo>
                    <a:lnTo>
                      <a:pt x="632" y="310"/>
                    </a:lnTo>
                    <a:lnTo>
                      <a:pt x="591" y="309"/>
                    </a:lnTo>
                    <a:lnTo>
                      <a:pt x="549" y="309"/>
                    </a:lnTo>
                    <a:lnTo>
                      <a:pt x="506" y="310"/>
                    </a:lnTo>
                    <a:lnTo>
                      <a:pt x="463" y="310"/>
                    </a:lnTo>
                    <a:lnTo>
                      <a:pt x="375" y="312"/>
                    </a:lnTo>
                    <a:lnTo>
                      <a:pt x="330" y="312"/>
                    </a:lnTo>
                    <a:lnTo>
                      <a:pt x="287" y="310"/>
                    </a:lnTo>
                    <a:lnTo>
                      <a:pt x="244" y="308"/>
                    </a:lnTo>
                    <a:lnTo>
                      <a:pt x="203" y="303"/>
                    </a:lnTo>
                    <a:lnTo>
                      <a:pt x="162" y="297"/>
                    </a:lnTo>
                    <a:lnTo>
                      <a:pt x="143" y="293"/>
                    </a:lnTo>
                    <a:lnTo>
                      <a:pt x="124" y="289"/>
                    </a:lnTo>
                    <a:lnTo>
                      <a:pt x="105" y="284"/>
                    </a:lnTo>
                    <a:lnTo>
                      <a:pt x="88" y="278"/>
                    </a:lnTo>
                    <a:lnTo>
                      <a:pt x="70" y="271"/>
                    </a:lnTo>
                    <a:lnTo>
                      <a:pt x="52" y="264"/>
                    </a:lnTo>
                    <a:lnTo>
                      <a:pt x="43" y="257"/>
                    </a:lnTo>
                    <a:lnTo>
                      <a:pt x="34" y="250"/>
                    </a:lnTo>
                    <a:lnTo>
                      <a:pt x="28" y="242"/>
                    </a:lnTo>
                    <a:lnTo>
                      <a:pt x="22" y="235"/>
                    </a:lnTo>
                    <a:lnTo>
                      <a:pt x="15" y="227"/>
                    </a:lnTo>
                    <a:lnTo>
                      <a:pt x="12" y="219"/>
                    </a:lnTo>
                    <a:lnTo>
                      <a:pt x="8" y="212"/>
                    </a:lnTo>
                    <a:lnTo>
                      <a:pt x="4" y="204"/>
                    </a:lnTo>
                    <a:lnTo>
                      <a:pt x="3" y="197"/>
                    </a:lnTo>
                    <a:lnTo>
                      <a:pt x="1" y="189"/>
                    </a:lnTo>
                    <a:lnTo>
                      <a:pt x="0" y="180"/>
                    </a:lnTo>
                    <a:lnTo>
                      <a:pt x="1" y="165"/>
                    </a:lnTo>
                    <a:lnTo>
                      <a:pt x="3" y="157"/>
                    </a:lnTo>
                    <a:lnTo>
                      <a:pt x="8" y="142"/>
                    </a:lnTo>
                    <a:lnTo>
                      <a:pt x="15" y="127"/>
                    </a:lnTo>
                    <a:lnTo>
                      <a:pt x="24" y="113"/>
                    </a:lnTo>
                    <a:lnTo>
                      <a:pt x="36" y="100"/>
                    </a:lnTo>
                    <a:lnTo>
                      <a:pt x="48" y="88"/>
                    </a:lnTo>
                    <a:lnTo>
                      <a:pt x="63" y="78"/>
                    </a:lnTo>
                    <a:lnTo>
                      <a:pt x="79" y="68"/>
                    </a:lnTo>
                    <a:lnTo>
                      <a:pt x="96" y="60"/>
                    </a:lnTo>
                    <a:lnTo>
                      <a:pt x="114" y="54"/>
                    </a:lnTo>
                    <a:lnTo>
                      <a:pt x="179" y="47"/>
                    </a:lnTo>
                    <a:lnTo>
                      <a:pt x="243" y="43"/>
                    </a:lnTo>
                    <a:lnTo>
                      <a:pt x="308" y="41"/>
                    </a:lnTo>
                    <a:lnTo>
                      <a:pt x="372" y="40"/>
                    </a:lnTo>
                    <a:lnTo>
                      <a:pt x="438" y="40"/>
                    </a:lnTo>
                    <a:lnTo>
                      <a:pt x="504" y="41"/>
                    </a:lnTo>
                    <a:lnTo>
                      <a:pt x="635" y="42"/>
                    </a:lnTo>
                    <a:lnTo>
                      <a:pt x="640" y="45"/>
                    </a:lnTo>
                    <a:lnTo>
                      <a:pt x="646" y="47"/>
                    </a:lnTo>
                    <a:lnTo>
                      <a:pt x="640" y="61"/>
                    </a:lnTo>
                    <a:lnTo>
                      <a:pt x="638" y="74"/>
                    </a:lnTo>
                    <a:lnTo>
                      <a:pt x="637" y="86"/>
                    </a:lnTo>
                    <a:lnTo>
                      <a:pt x="635" y="98"/>
                    </a:lnTo>
                    <a:lnTo>
                      <a:pt x="637" y="108"/>
                    </a:lnTo>
                    <a:lnTo>
                      <a:pt x="638" y="117"/>
                    </a:lnTo>
                    <a:lnTo>
                      <a:pt x="642" y="124"/>
                    </a:lnTo>
                    <a:lnTo>
                      <a:pt x="646" y="133"/>
                    </a:lnTo>
                    <a:lnTo>
                      <a:pt x="649" y="140"/>
                    </a:lnTo>
                    <a:lnTo>
                      <a:pt x="656" y="145"/>
                    </a:lnTo>
                    <a:lnTo>
                      <a:pt x="662" y="150"/>
                    </a:lnTo>
                    <a:lnTo>
                      <a:pt x="670" y="154"/>
                    </a:lnTo>
                    <a:lnTo>
                      <a:pt x="677" y="159"/>
                    </a:lnTo>
                    <a:lnTo>
                      <a:pt x="686" y="161"/>
                    </a:lnTo>
                    <a:lnTo>
                      <a:pt x="695" y="164"/>
                    </a:lnTo>
                    <a:lnTo>
                      <a:pt x="704" y="165"/>
                    </a:lnTo>
                    <a:lnTo>
                      <a:pt x="724" y="167"/>
                    </a:lnTo>
                    <a:lnTo>
                      <a:pt x="745" y="167"/>
                    </a:lnTo>
                    <a:lnTo>
                      <a:pt x="767" y="166"/>
                    </a:lnTo>
                    <a:lnTo>
                      <a:pt x="790" y="164"/>
                    </a:lnTo>
                    <a:lnTo>
                      <a:pt x="811" y="161"/>
                    </a:lnTo>
                    <a:lnTo>
                      <a:pt x="833" y="157"/>
                    </a:lnTo>
                    <a:lnTo>
                      <a:pt x="852" y="152"/>
                    </a:lnTo>
                    <a:lnTo>
                      <a:pt x="869" y="148"/>
                    </a:lnTo>
                    <a:lnTo>
                      <a:pt x="894" y="146"/>
                    </a:lnTo>
                    <a:lnTo>
                      <a:pt x="918" y="142"/>
                    </a:lnTo>
                    <a:lnTo>
                      <a:pt x="942" y="138"/>
                    </a:lnTo>
                    <a:lnTo>
                      <a:pt x="966" y="135"/>
                    </a:lnTo>
                    <a:lnTo>
                      <a:pt x="1015" y="127"/>
                    </a:lnTo>
                    <a:lnTo>
                      <a:pt x="1039" y="124"/>
                    </a:lnTo>
                    <a:lnTo>
                      <a:pt x="1063" y="123"/>
                    </a:lnTo>
                    <a:lnTo>
                      <a:pt x="1071" y="116"/>
                    </a:lnTo>
                    <a:lnTo>
                      <a:pt x="1077" y="109"/>
                    </a:lnTo>
                    <a:lnTo>
                      <a:pt x="1082" y="102"/>
                    </a:lnTo>
                    <a:lnTo>
                      <a:pt x="1086" y="95"/>
                    </a:lnTo>
                    <a:lnTo>
                      <a:pt x="1088" y="88"/>
                    </a:lnTo>
                    <a:lnTo>
                      <a:pt x="1090" y="81"/>
                    </a:lnTo>
                    <a:lnTo>
                      <a:pt x="1090" y="74"/>
                    </a:lnTo>
                    <a:lnTo>
                      <a:pt x="1088" y="68"/>
                    </a:lnTo>
                    <a:lnTo>
                      <a:pt x="1086" y="61"/>
                    </a:lnTo>
                    <a:lnTo>
                      <a:pt x="1083" y="55"/>
                    </a:lnTo>
                    <a:lnTo>
                      <a:pt x="1078" y="50"/>
                    </a:lnTo>
                    <a:lnTo>
                      <a:pt x="1074" y="43"/>
                    </a:lnTo>
                    <a:lnTo>
                      <a:pt x="1064" y="32"/>
                    </a:lnTo>
                    <a:lnTo>
                      <a:pt x="1052" y="21"/>
                    </a:lnTo>
                    <a:lnTo>
                      <a:pt x="1052" y="12"/>
                    </a:lnTo>
                    <a:lnTo>
                      <a:pt x="1074" y="8"/>
                    </a:lnTo>
                    <a:lnTo>
                      <a:pt x="1096" y="6"/>
                    </a:lnTo>
                    <a:lnTo>
                      <a:pt x="1119" y="6"/>
                    </a:lnTo>
                    <a:lnTo>
                      <a:pt x="1142" y="6"/>
                    </a:lnTo>
                    <a:lnTo>
                      <a:pt x="1187" y="7"/>
                    </a:lnTo>
                    <a:lnTo>
                      <a:pt x="1211" y="6"/>
                    </a:lnTo>
                    <a:lnTo>
                      <a:pt x="1235" y="3"/>
                    </a:lnTo>
                    <a:lnTo>
                      <a:pt x="1295" y="2"/>
                    </a:lnTo>
                    <a:lnTo>
                      <a:pt x="1355" y="0"/>
                    </a:lnTo>
                    <a:lnTo>
                      <a:pt x="1417" y="0"/>
                    </a:lnTo>
                    <a:lnTo>
                      <a:pt x="1479" y="2"/>
                    </a:lnTo>
                    <a:lnTo>
                      <a:pt x="1543" y="4"/>
                    </a:lnTo>
                    <a:lnTo>
                      <a:pt x="1605" y="8"/>
                    </a:lnTo>
                    <a:lnTo>
                      <a:pt x="1667" y="13"/>
                    </a:lnTo>
                    <a:lnTo>
                      <a:pt x="1729" y="21"/>
                    </a:lnTo>
                    <a:lnTo>
                      <a:pt x="1737" y="25"/>
                    </a:lnTo>
                    <a:lnTo>
                      <a:pt x="1746" y="28"/>
                    </a:lnTo>
                    <a:lnTo>
                      <a:pt x="1754" y="33"/>
                    </a:lnTo>
                    <a:lnTo>
                      <a:pt x="1762" y="40"/>
                    </a:lnTo>
                    <a:lnTo>
                      <a:pt x="1768" y="47"/>
                    </a:lnTo>
                    <a:lnTo>
                      <a:pt x="1774" y="55"/>
                    </a:lnTo>
                    <a:lnTo>
                      <a:pt x="1779" y="62"/>
                    </a:lnTo>
                    <a:lnTo>
                      <a:pt x="1784" y="71"/>
                    </a:lnTo>
                    <a:lnTo>
                      <a:pt x="1788" y="80"/>
                    </a:lnTo>
                    <a:lnTo>
                      <a:pt x="1791" y="90"/>
                    </a:lnTo>
                    <a:lnTo>
                      <a:pt x="1794" y="100"/>
                    </a:lnTo>
                    <a:lnTo>
                      <a:pt x="1796" y="111"/>
                    </a:lnTo>
                    <a:lnTo>
                      <a:pt x="1797" y="122"/>
                    </a:lnTo>
                    <a:lnTo>
                      <a:pt x="1798" y="132"/>
                    </a:lnTo>
                    <a:lnTo>
                      <a:pt x="1797" y="154"/>
                    </a:lnTo>
                    <a:lnTo>
                      <a:pt x="1797" y="165"/>
                    </a:lnTo>
                    <a:lnTo>
                      <a:pt x="1794" y="175"/>
                    </a:lnTo>
                    <a:lnTo>
                      <a:pt x="1792" y="185"/>
                    </a:lnTo>
                    <a:lnTo>
                      <a:pt x="1789" y="195"/>
                    </a:lnTo>
                    <a:lnTo>
                      <a:pt x="1786" y="204"/>
                    </a:lnTo>
                    <a:lnTo>
                      <a:pt x="1782" y="214"/>
                    </a:lnTo>
                    <a:lnTo>
                      <a:pt x="1777" y="222"/>
                    </a:lnTo>
                    <a:lnTo>
                      <a:pt x="1772" y="231"/>
                    </a:lnTo>
                    <a:lnTo>
                      <a:pt x="1765" y="238"/>
                    </a:lnTo>
                    <a:lnTo>
                      <a:pt x="1759" y="245"/>
                    </a:lnTo>
                    <a:lnTo>
                      <a:pt x="1753" y="250"/>
                    </a:lnTo>
                    <a:lnTo>
                      <a:pt x="1745" y="255"/>
                    </a:lnTo>
                    <a:lnTo>
                      <a:pt x="1736" y="259"/>
                    </a:lnTo>
                    <a:lnTo>
                      <a:pt x="1727" y="262"/>
                    </a:lnTo>
                    <a:lnTo>
                      <a:pt x="1718" y="264"/>
                    </a:lnTo>
                    <a:lnTo>
                      <a:pt x="1708" y="264"/>
                    </a:lnTo>
                    <a:lnTo>
                      <a:pt x="1706" y="267"/>
                    </a:lnTo>
                    <a:lnTo>
                      <a:pt x="1702" y="271"/>
                    </a:lnTo>
                    <a:lnTo>
                      <a:pt x="1697" y="275"/>
                    </a:lnTo>
                    <a:lnTo>
                      <a:pt x="1691" y="278"/>
                    </a:lnTo>
                    <a:lnTo>
                      <a:pt x="1683" y="280"/>
                    </a:lnTo>
                    <a:lnTo>
                      <a:pt x="1675" y="281"/>
                    </a:lnTo>
                    <a:lnTo>
                      <a:pt x="1660" y="285"/>
                    </a:lnTo>
                    <a:lnTo>
                      <a:pt x="1644" y="286"/>
                    </a:lnTo>
                    <a:lnTo>
                      <a:pt x="1629" y="289"/>
                    </a:lnTo>
                    <a:lnTo>
                      <a:pt x="1622" y="289"/>
                    </a:lnTo>
                    <a:lnTo>
                      <a:pt x="1616" y="290"/>
                    </a:lnTo>
                    <a:lnTo>
                      <a:pt x="1611" y="291"/>
                    </a:lnTo>
                    <a:lnTo>
                      <a:pt x="1606" y="291"/>
                    </a:lnTo>
                    <a:lnTo>
                      <a:pt x="1493" y="293"/>
                    </a:lnTo>
                    <a:lnTo>
                      <a:pt x="1379" y="294"/>
                    </a:lnTo>
                    <a:lnTo>
                      <a:pt x="1267" y="298"/>
                    </a:lnTo>
                    <a:lnTo>
                      <a:pt x="1155" y="300"/>
                    </a:lnTo>
                    <a:lnTo>
                      <a:pt x="930" y="308"/>
                    </a:lnTo>
                    <a:lnTo>
                      <a:pt x="819" y="312"/>
                    </a:lnTo>
                    <a:lnTo>
                      <a:pt x="708" y="31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6" name="Freeform 66">
                <a:extLst>
                  <a:ext uri="{FF2B5EF4-FFF2-40B4-BE49-F238E27FC236}">
                    <a16:creationId xmlns:a16="http://schemas.microsoft.com/office/drawing/2014/main" xmlns="" id="{183AE4AE-2D2C-43FD-B311-A9892BC1F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" y="4330"/>
                <a:ext cx="102" cy="19"/>
              </a:xfrm>
              <a:custGeom>
                <a:avLst/>
                <a:gdLst>
                  <a:gd name="T0" fmla="*/ 61 w 409"/>
                  <a:gd name="T1" fmla="*/ 74 h 74"/>
                  <a:gd name="T2" fmla="*/ 52 w 409"/>
                  <a:gd name="T3" fmla="*/ 70 h 74"/>
                  <a:gd name="T4" fmla="*/ 42 w 409"/>
                  <a:gd name="T5" fmla="*/ 65 h 74"/>
                  <a:gd name="T6" fmla="*/ 23 w 409"/>
                  <a:gd name="T7" fmla="*/ 55 h 74"/>
                  <a:gd name="T8" fmla="*/ 16 w 409"/>
                  <a:gd name="T9" fmla="*/ 49 h 74"/>
                  <a:gd name="T10" fmla="*/ 8 w 409"/>
                  <a:gd name="T11" fmla="*/ 42 h 74"/>
                  <a:gd name="T12" fmla="*/ 4 w 409"/>
                  <a:gd name="T13" fmla="*/ 36 h 74"/>
                  <a:gd name="T14" fmla="*/ 0 w 409"/>
                  <a:gd name="T15" fmla="*/ 30 h 74"/>
                  <a:gd name="T16" fmla="*/ 26 w 409"/>
                  <a:gd name="T17" fmla="*/ 37 h 74"/>
                  <a:gd name="T18" fmla="*/ 51 w 409"/>
                  <a:gd name="T19" fmla="*/ 41 h 74"/>
                  <a:gd name="T20" fmla="*/ 76 w 409"/>
                  <a:gd name="T21" fmla="*/ 43 h 74"/>
                  <a:gd name="T22" fmla="*/ 102 w 409"/>
                  <a:gd name="T23" fmla="*/ 45 h 74"/>
                  <a:gd name="T24" fmla="*/ 127 w 409"/>
                  <a:gd name="T25" fmla="*/ 43 h 74"/>
                  <a:gd name="T26" fmla="*/ 152 w 409"/>
                  <a:gd name="T27" fmla="*/ 41 h 74"/>
                  <a:gd name="T28" fmla="*/ 178 w 409"/>
                  <a:gd name="T29" fmla="*/ 38 h 74"/>
                  <a:gd name="T30" fmla="*/ 228 w 409"/>
                  <a:gd name="T31" fmla="*/ 30 h 74"/>
                  <a:gd name="T32" fmla="*/ 253 w 409"/>
                  <a:gd name="T33" fmla="*/ 23 h 74"/>
                  <a:gd name="T34" fmla="*/ 304 w 409"/>
                  <a:gd name="T35" fmla="*/ 14 h 74"/>
                  <a:gd name="T36" fmla="*/ 331 w 409"/>
                  <a:gd name="T37" fmla="*/ 9 h 74"/>
                  <a:gd name="T38" fmla="*/ 356 w 409"/>
                  <a:gd name="T39" fmla="*/ 5 h 74"/>
                  <a:gd name="T40" fmla="*/ 382 w 409"/>
                  <a:gd name="T41" fmla="*/ 3 h 74"/>
                  <a:gd name="T42" fmla="*/ 409 w 409"/>
                  <a:gd name="T43" fmla="*/ 0 h 74"/>
                  <a:gd name="T44" fmla="*/ 408 w 409"/>
                  <a:gd name="T45" fmla="*/ 7 h 74"/>
                  <a:gd name="T46" fmla="*/ 405 w 409"/>
                  <a:gd name="T47" fmla="*/ 13 h 74"/>
                  <a:gd name="T48" fmla="*/ 403 w 409"/>
                  <a:gd name="T49" fmla="*/ 19 h 74"/>
                  <a:gd name="T50" fmla="*/ 399 w 409"/>
                  <a:gd name="T51" fmla="*/ 26 h 74"/>
                  <a:gd name="T52" fmla="*/ 377 w 409"/>
                  <a:gd name="T53" fmla="*/ 26 h 74"/>
                  <a:gd name="T54" fmla="*/ 356 w 409"/>
                  <a:gd name="T55" fmla="*/ 27 h 74"/>
                  <a:gd name="T56" fmla="*/ 313 w 409"/>
                  <a:gd name="T57" fmla="*/ 32 h 74"/>
                  <a:gd name="T58" fmla="*/ 271 w 409"/>
                  <a:gd name="T59" fmla="*/ 40 h 74"/>
                  <a:gd name="T60" fmla="*/ 228 w 409"/>
                  <a:gd name="T61" fmla="*/ 47 h 74"/>
                  <a:gd name="T62" fmla="*/ 186 w 409"/>
                  <a:gd name="T63" fmla="*/ 56 h 74"/>
                  <a:gd name="T64" fmla="*/ 143 w 409"/>
                  <a:gd name="T65" fmla="*/ 64 h 74"/>
                  <a:gd name="T66" fmla="*/ 103 w 409"/>
                  <a:gd name="T67" fmla="*/ 70 h 74"/>
                  <a:gd name="T68" fmla="*/ 81 w 409"/>
                  <a:gd name="T69" fmla="*/ 73 h 74"/>
                  <a:gd name="T70" fmla="*/ 61 w 409"/>
                  <a:gd name="T7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9" h="74">
                    <a:moveTo>
                      <a:pt x="61" y="74"/>
                    </a:moveTo>
                    <a:lnTo>
                      <a:pt x="52" y="70"/>
                    </a:lnTo>
                    <a:lnTo>
                      <a:pt x="42" y="65"/>
                    </a:lnTo>
                    <a:lnTo>
                      <a:pt x="23" y="55"/>
                    </a:lnTo>
                    <a:lnTo>
                      <a:pt x="16" y="49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0" y="30"/>
                    </a:lnTo>
                    <a:lnTo>
                      <a:pt x="26" y="37"/>
                    </a:lnTo>
                    <a:lnTo>
                      <a:pt x="51" y="41"/>
                    </a:lnTo>
                    <a:lnTo>
                      <a:pt x="76" y="43"/>
                    </a:lnTo>
                    <a:lnTo>
                      <a:pt x="102" y="45"/>
                    </a:lnTo>
                    <a:lnTo>
                      <a:pt x="127" y="43"/>
                    </a:lnTo>
                    <a:lnTo>
                      <a:pt x="152" y="41"/>
                    </a:lnTo>
                    <a:lnTo>
                      <a:pt x="178" y="38"/>
                    </a:lnTo>
                    <a:lnTo>
                      <a:pt x="228" y="30"/>
                    </a:lnTo>
                    <a:lnTo>
                      <a:pt x="253" y="23"/>
                    </a:lnTo>
                    <a:lnTo>
                      <a:pt x="304" y="14"/>
                    </a:lnTo>
                    <a:lnTo>
                      <a:pt x="331" y="9"/>
                    </a:lnTo>
                    <a:lnTo>
                      <a:pt x="356" y="5"/>
                    </a:lnTo>
                    <a:lnTo>
                      <a:pt x="382" y="3"/>
                    </a:lnTo>
                    <a:lnTo>
                      <a:pt x="409" y="0"/>
                    </a:lnTo>
                    <a:lnTo>
                      <a:pt x="408" y="7"/>
                    </a:lnTo>
                    <a:lnTo>
                      <a:pt x="405" y="13"/>
                    </a:lnTo>
                    <a:lnTo>
                      <a:pt x="403" y="19"/>
                    </a:lnTo>
                    <a:lnTo>
                      <a:pt x="399" y="26"/>
                    </a:lnTo>
                    <a:lnTo>
                      <a:pt x="377" y="26"/>
                    </a:lnTo>
                    <a:lnTo>
                      <a:pt x="356" y="27"/>
                    </a:lnTo>
                    <a:lnTo>
                      <a:pt x="313" y="32"/>
                    </a:lnTo>
                    <a:lnTo>
                      <a:pt x="271" y="40"/>
                    </a:lnTo>
                    <a:lnTo>
                      <a:pt x="228" y="47"/>
                    </a:lnTo>
                    <a:lnTo>
                      <a:pt x="186" y="56"/>
                    </a:lnTo>
                    <a:lnTo>
                      <a:pt x="143" y="64"/>
                    </a:lnTo>
                    <a:lnTo>
                      <a:pt x="103" y="70"/>
                    </a:lnTo>
                    <a:lnTo>
                      <a:pt x="81" y="73"/>
                    </a:lnTo>
                    <a:lnTo>
                      <a:pt x="61" y="74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7" name="Freeform 67">
                <a:extLst>
                  <a:ext uri="{FF2B5EF4-FFF2-40B4-BE49-F238E27FC236}">
                    <a16:creationId xmlns:a16="http://schemas.microsoft.com/office/drawing/2014/main" xmlns="" id="{5F9BC552-FA6F-4C57-BB2B-470E8DE06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9" y="4273"/>
                <a:ext cx="102" cy="65"/>
              </a:xfrm>
              <a:custGeom>
                <a:avLst/>
                <a:gdLst>
                  <a:gd name="T0" fmla="*/ 47 w 407"/>
                  <a:gd name="T1" fmla="*/ 258 h 259"/>
                  <a:gd name="T2" fmla="*/ 25 w 407"/>
                  <a:gd name="T3" fmla="*/ 251 h 259"/>
                  <a:gd name="T4" fmla="*/ 0 w 407"/>
                  <a:gd name="T5" fmla="*/ 240 h 259"/>
                  <a:gd name="T6" fmla="*/ 4 w 407"/>
                  <a:gd name="T7" fmla="*/ 220 h 259"/>
                  <a:gd name="T8" fmla="*/ 16 w 407"/>
                  <a:gd name="T9" fmla="*/ 198 h 259"/>
                  <a:gd name="T10" fmla="*/ 33 w 407"/>
                  <a:gd name="T11" fmla="*/ 174 h 259"/>
                  <a:gd name="T12" fmla="*/ 72 w 407"/>
                  <a:gd name="T13" fmla="*/ 125 h 259"/>
                  <a:gd name="T14" fmla="*/ 90 w 407"/>
                  <a:gd name="T15" fmla="*/ 100 h 259"/>
                  <a:gd name="T16" fmla="*/ 104 w 407"/>
                  <a:gd name="T17" fmla="*/ 74 h 259"/>
                  <a:gd name="T18" fmla="*/ 110 w 407"/>
                  <a:gd name="T19" fmla="*/ 48 h 259"/>
                  <a:gd name="T20" fmla="*/ 130 w 407"/>
                  <a:gd name="T21" fmla="*/ 40 h 259"/>
                  <a:gd name="T22" fmla="*/ 147 w 407"/>
                  <a:gd name="T23" fmla="*/ 34 h 259"/>
                  <a:gd name="T24" fmla="*/ 162 w 407"/>
                  <a:gd name="T25" fmla="*/ 29 h 259"/>
                  <a:gd name="T26" fmla="*/ 175 w 407"/>
                  <a:gd name="T27" fmla="*/ 25 h 259"/>
                  <a:gd name="T28" fmla="*/ 186 w 407"/>
                  <a:gd name="T29" fmla="*/ 26 h 259"/>
                  <a:gd name="T30" fmla="*/ 197 w 407"/>
                  <a:gd name="T31" fmla="*/ 31 h 259"/>
                  <a:gd name="T32" fmla="*/ 209 w 407"/>
                  <a:gd name="T33" fmla="*/ 43 h 259"/>
                  <a:gd name="T34" fmla="*/ 220 w 407"/>
                  <a:gd name="T35" fmla="*/ 62 h 259"/>
                  <a:gd name="T36" fmla="*/ 238 w 407"/>
                  <a:gd name="T37" fmla="*/ 65 h 259"/>
                  <a:gd name="T38" fmla="*/ 252 w 407"/>
                  <a:gd name="T39" fmla="*/ 65 h 259"/>
                  <a:gd name="T40" fmla="*/ 264 w 407"/>
                  <a:gd name="T41" fmla="*/ 60 h 259"/>
                  <a:gd name="T42" fmla="*/ 274 w 407"/>
                  <a:gd name="T43" fmla="*/ 52 h 259"/>
                  <a:gd name="T44" fmla="*/ 293 w 407"/>
                  <a:gd name="T45" fmla="*/ 29 h 259"/>
                  <a:gd name="T46" fmla="*/ 309 w 407"/>
                  <a:gd name="T47" fmla="*/ 7 h 259"/>
                  <a:gd name="T48" fmla="*/ 329 w 407"/>
                  <a:gd name="T49" fmla="*/ 0 h 259"/>
                  <a:gd name="T50" fmla="*/ 359 w 407"/>
                  <a:gd name="T51" fmla="*/ 2 h 259"/>
                  <a:gd name="T52" fmla="*/ 377 w 407"/>
                  <a:gd name="T53" fmla="*/ 5 h 259"/>
                  <a:gd name="T54" fmla="*/ 376 w 407"/>
                  <a:gd name="T55" fmla="*/ 19 h 259"/>
                  <a:gd name="T56" fmla="*/ 369 w 407"/>
                  <a:gd name="T57" fmla="*/ 36 h 259"/>
                  <a:gd name="T58" fmla="*/ 359 w 407"/>
                  <a:gd name="T59" fmla="*/ 62 h 259"/>
                  <a:gd name="T60" fmla="*/ 354 w 407"/>
                  <a:gd name="T61" fmla="*/ 77 h 259"/>
                  <a:gd name="T62" fmla="*/ 353 w 407"/>
                  <a:gd name="T63" fmla="*/ 101 h 259"/>
                  <a:gd name="T64" fmla="*/ 355 w 407"/>
                  <a:gd name="T65" fmla="*/ 125 h 259"/>
                  <a:gd name="T66" fmla="*/ 366 w 407"/>
                  <a:gd name="T67" fmla="*/ 149 h 259"/>
                  <a:gd name="T68" fmla="*/ 373 w 407"/>
                  <a:gd name="T69" fmla="*/ 162 h 259"/>
                  <a:gd name="T70" fmla="*/ 383 w 407"/>
                  <a:gd name="T71" fmla="*/ 177 h 259"/>
                  <a:gd name="T72" fmla="*/ 398 w 407"/>
                  <a:gd name="T73" fmla="*/ 188 h 259"/>
                  <a:gd name="T74" fmla="*/ 405 w 407"/>
                  <a:gd name="T75" fmla="*/ 196 h 259"/>
                  <a:gd name="T76" fmla="*/ 407 w 407"/>
                  <a:gd name="T77" fmla="*/ 206 h 259"/>
                  <a:gd name="T78" fmla="*/ 404 w 407"/>
                  <a:gd name="T79" fmla="*/ 208 h 259"/>
                  <a:gd name="T80" fmla="*/ 358 w 407"/>
                  <a:gd name="T81" fmla="*/ 215 h 259"/>
                  <a:gd name="T82" fmla="*/ 271 w 407"/>
                  <a:gd name="T83" fmla="*/ 230 h 259"/>
                  <a:gd name="T84" fmla="*/ 186 w 407"/>
                  <a:gd name="T85" fmla="*/ 246 h 259"/>
                  <a:gd name="T86" fmla="*/ 100 w 407"/>
                  <a:gd name="T87" fmla="*/ 257 h 259"/>
                  <a:gd name="T88" fmla="*/ 56 w 407"/>
                  <a:gd name="T89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07" h="259">
                    <a:moveTo>
                      <a:pt x="56" y="259"/>
                    </a:moveTo>
                    <a:lnTo>
                      <a:pt x="47" y="258"/>
                    </a:lnTo>
                    <a:lnTo>
                      <a:pt x="39" y="255"/>
                    </a:lnTo>
                    <a:lnTo>
                      <a:pt x="25" y="251"/>
                    </a:lnTo>
                    <a:lnTo>
                      <a:pt x="13" y="246"/>
                    </a:lnTo>
                    <a:lnTo>
                      <a:pt x="0" y="240"/>
                    </a:lnTo>
                    <a:lnTo>
                      <a:pt x="1" y="230"/>
                    </a:lnTo>
                    <a:lnTo>
                      <a:pt x="4" y="220"/>
                    </a:lnTo>
                    <a:lnTo>
                      <a:pt x="9" y="208"/>
                    </a:lnTo>
                    <a:lnTo>
                      <a:pt x="16" y="198"/>
                    </a:lnTo>
                    <a:lnTo>
                      <a:pt x="24" y="186"/>
                    </a:lnTo>
                    <a:lnTo>
                      <a:pt x="33" y="174"/>
                    </a:lnTo>
                    <a:lnTo>
                      <a:pt x="52" y="150"/>
                    </a:lnTo>
                    <a:lnTo>
                      <a:pt x="72" y="125"/>
                    </a:lnTo>
                    <a:lnTo>
                      <a:pt x="82" y="112"/>
                    </a:lnTo>
                    <a:lnTo>
                      <a:pt x="90" y="100"/>
                    </a:lnTo>
                    <a:lnTo>
                      <a:pt x="97" y="87"/>
                    </a:lnTo>
                    <a:lnTo>
                      <a:pt x="104" y="74"/>
                    </a:lnTo>
                    <a:lnTo>
                      <a:pt x="107" y="60"/>
                    </a:lnTo>
                    <a:lnTo>
                      <a:pt x="110" y="48"/>
                    </a:lnTo>
                    <a:lnTo>
                      <a:pt x="120" y="45"/>
                    </a:lnTo>
                    <a:lnTo>
                      <a:pt x="130" y="40"/>
                    </a:lnTo>
                    <a:lnTo>
                      <a:pt x="139" y="36"/>
                    </a:lnTo>
                    <a:lnTo>
                      <a:pt x="147" y="34"/>
                    </a:lnTo>
                    <a:lnTo>
                      <a:pt x="154" y="30"/>
                    </a:lnTo>
                    <a:lnTo>
                      <a:pt x="162" y="29"/>
                    </a:lnTo>
                    <a:lnTo>
                      <a:pt x="168" y="26"/>
                    </a:lnTo>
                    <a:lnTo>
                      <a:pt x="175" y="25"/>
                    </a:lnTo>
                    <a:lnTo>
                      <a:pt x="181" y="25"/>
                    </a:lnTo>
                    <a:lnTo>
                      <a:pt x="186" y="26"/>
                    </a:lnTo>
                    <a:lnTo>
                      <a:pt x="192" y="28"/>
                    </a:lnTo>
                    <a:lnTo>
                      <a:pt x="197" y="31"/>
                    </a:lnTo>
                    <a:lnTo>
                      <a:pt x="202" y="36"/>
                    </a:lnTo>
                    <a:lnTo>
                      <a:pt x="209" y="43"/>
                    </a:lnTo>
                    <a:lnTo>
                      <a:pt x="214" y="52"/>
                    </a:lnTo>
                    <a:lnTo>
                      <a:pt x="220" y="62"/>
                    </a:lnTo>
                    <a:lnTo>
                      <a:pt x="229" y="64"/>
                    </a:lnTo>
                    <a:lnTo>
                      <a:pt x="238" y="65"/>
                    </a:lnTo>
                    <a:lnTo>
                      <a:pt x="245" y="65"/>
                    </a:lnTo>
                    <a:lnTo>
                      <a:pt x="252" y="65"/>
                    </a:lnTo>
                    <a:lnTo>
                      <a:pt x="258" y="63"/>
                    </a:lnTo>
                    <a:lnTo>
                      <a:pt x="264" y="60"/>
                    </a:lnTo>
                    <a:lnTo>
                      <a:pt x="269" y="57"/>
                    </a:lnTo>
                    <a:lnTo>
                      <a:pt x="274" y="52"/>
                    </a:lnTo>
                    <a:lnTo>
                      <a:pt x="285" y="41"/>
                    </a:lnTo>
                    <a:lnTo>
                      <a:pt x="293" y="29"/>
                    </a:lnTo>
                    <a:lnTo>
                      <a:pt x="304" y="15"/>
                    </a:lnTo>
                    <a:lnTo>
                      <a:pt x="309" y="7"/>
                    </a:lnTo>
                    <a:lnTo>
                      <a:pt x="314" y="0"/>
                    </a:lnTo>
                    <a:lnTo>
                      <a:pt x="329" y="0"/>
                    </a:lnTo>
                    <a:lnTo>
                      <a:pt x="344" y="1"/>
                    </a:lnTo>
                    <a:lnTo>
                      <a:pt x="359" y="2"/>
                    </a:lnTo>
                    <a:lnTo>
                      <a:pt x="368" y="3"/>
                    </a:lnTo>
                    <a:lnTo>
                      <a:pt x="377" y="5"/>
                    </a:lnTo>
                    <a:lnTo>
                      <a:pt x="377" y="11"/>
                    </a:lnTo>
                    <a:lnTo>
                      <a:pt x="376" y="19"/>
                    </a:lnTo>
                    <a:lnTo>
                      <a:pt x="372" y="28"/>
                    </a:lnTo>
                    <a:lnTo>
                      <a:pt x="369" y="36"/>
                    </a:lnTo>
                    <a:lnTo>
                      <a:pt x="362" y="54"/>
                    </a:lnTo>
                    <a:lnTo>
                      <a:pt x="359" y="62"/>
                    </a:lnTo>
                    <a:lnTo>
                      <a:pt x="355" y="68"/>
                    </a:lnTo>
                    <a:lnTo>
                      <a:pt x="354" y="77"/>
                    </a:lnTo>
                    <a:lnTo>
                      <a:pt x="353" y="86"/>
                    </a:lnTo>
                    <a:lnTo>
                      <a:pt x="353" y="101"/>
                    </a:lnTo>
                    <a:lnTo>
                      <a:pt x="353" y="114"/>
                    </a:lnTo>
                    <a:lnTo>
                      <a:pt x="355" y="125"/>
                    </a:lnTo>
                    <a:lnTo>
                      <a:pt x="359" y="138"/>
                    </a:lnTo>
                    <a:lnTo>
                      <a:pt x="366" y="149"/>
                    </a:lnTo>
                    <a:lnTo>
                      <a:pt x="369" y="155"/>
                    </a:lnTo>
                    <a:lnTo>
                      <a:pt x="373" y="162"/>
                    </a:lnTo>
                    <a:lnTo>
                      <a:pt x="378" y="169"/>
                    </a:lnTo>
                    <a:lnTo>
                      <a:pt x="383" y="177"/>
                    </a:lnTo>
                    <a:lnTo>
                      <a:pt x="391" y="182"/>
                    </a:lnTo>
                    <a:lnTo>
                      <a:pt x="398" y="188"/>
                    </a:lnTo>
                    <a:lnTo>
                      <a:pt x="402" y="192"/>
                    </a:lnTo>
                    <a:lnTo>
                      <a:pt x="405" y="196"/>
                    </a:lnTo>
                    <a:lnTo>
                      <a:pt x="406" y="201"/>
                    </a:lnTo>
                    <a:lnTo>
                      <a:pt x="407" y="206"/>
                    </a:lnTo>
                    <a:lnTo>
                      <a:pt x="405" y="207"/>
                    </a:lnTo>
                    <a:lnTo>
                      <a:pt x="404" y="208"/>
                    </a:lnTo>
                    <a:lnTo>
                      <a:pt x="402" y="210"/>
                    </a:lnTo>
                    <a:lnTo>
                      <a:pt x="358" y="215"/>
                    </a:lnTo>
                    <a:lnTo>
                      <a:pt x="314" y="221"/>
                    </a:lnTo>
                    <a:lnTo>
                      <a:pt x="271" y="230"/>
                    </a:lnTo>
                    <a:lnTo>
                      <a:pt x="228" y="239"/>
                    </a:lnTo>
                    <a:lnTo>
                      <a:pt x="186" y="246"/>
                    </a:lnTo>
                    <a:lnTo>
                      <a:pt x="143" y="253"/>
                    </a:lnTo>
                    <a:lnTo>
                      <a:pt x="100" y="257"/>
                    </a:lnTo>
                    <a:lnTo>
                      <a:pt x="77" y="258"/>
                    </a:lnTo>
                    <a:lnTo>
                      <a:pt x="56" y="25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8" name="Freeform 68">
                <a:extLst>
                  <a:ext uri="{FF2B5EF4-FFF2-40B4-BE49-F238E27FC236}">
                    <a16:creationId xmlns:a16="http://schemas.microsoft.com/office/drawing/2014/main" xmlns="" id="{5779A4E6-E8EA-4C06-8B16-707EE10FC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4274"/>
                <a:ext cx="21" cy="13"/>
              </a:xfrm>
              <a:custGeom>
                <a:avLst/>
                <a:gdLst>
                  <a:gd name="T0" fmla="*/ 31 w 84"/>
                  <a:gd name="T1" fmla="*/ 52 h 52"/>
                  <a:gd name="T2" fmla="*/ 27 w 84"/>
                  <a:gd name="T3" fmla="*/ 51 h 52"/>
                  <a:gd name="T4" fmla="*/ 24 w 84"/>
                  <a:gd name="T5" fmla="*/ 51 h 52"/>
                  <a:gd name="T6" fmla="*/ 24 w 84"/>
                  <a:gd name="T7" fmla="*/ 46 h 52"/>
                  <a:gd name="T8" fmla="*/ 23 w 84"/>
                  <a:gd name="T9" fmla="*/ 42 h 52"/>
                  <a:gd name="T10" fmla="*/ 21 w 84"/>
                  <a:gd name="T11" fmla="*/ 36 h 52"/>
                  <a:gd name="T12" fmla="*/ 17 w 84"/>
                  <a:gd name="T13" fmla="*/ 32 h 52"/>
                  <a:gd name="T14" fmla="*/ 13 w 84"/>
                  <a:gd name="T15" fmla="*/ 28 h 52"/>
                  <a:gd name="T16" fmla="*/ 5 w 84"/>
                  <a:gd name="T17" fmla="*/ 22 h 52"/>
                  <a:gd name="T18" fmla="*/ 2 w 84"/>
                  <a:gd name="T19" fmla="*/ 19 h 52"/>
                  <a:gd name="T20" fmla="*/ 0 w 84"/>
                  <a:gd name="T21" fmla="*/ 16 h 52"/>
                  <a:gd name="T22" fmla="*/ 21 w 84"/>
                  <a:gd name="T23" fmla="*/ 12 h 52"/>
                  <a:gd name="T24" fmla="*/ 41 w 84"/>
                  <a:gd name="T25" fmla="*/ 7 h 52"/>
                  <a:gd name="T26" fmla="*/ 62 w 84"/>
                  <a:gd name="T27" fmla="*/ 3 h 52"/>
                  <a:gd name="T28" fmla="*/ 84 w 84"/>
                  <a:gd name="T29" fmla="*/ 0 h 52"/>
                  <a:gd name="T30" fmla="*/ 75 w 84"/>
                  <a:gd name="T31" fmla="*/ 19 h 52"/>
                  <a:gd name="T32" fmla="*/ 70 w 84"/>
                  <a:gd name="T33" fmla="*/ 28 h 52"/>
                  <a:gd name="T34" fmla="*/ 65 w 84"/>
                  <a:gd name="T35" fmla="*/ 36 h 52"/>
                  <a:gd name="T36" fmla="*/ 57 w 84"/>
                  <a:gd name="T37" fmla="*/ 42 h 52"/>
                  <a:gd name="T38" fmla="*/ 51 w 84"/>
                  <a:gd name="T39" fmla="*/ 47 h 52"/>
                  <a:gd name="T40" fmla="*/ 41 w 84"/>
                  <a:gd name="T41" fmla="*/ 51 h 52"/>
                  <a:gd name="T42" fmla="*/ 36 w 84"/>
                  <a:gd name="T43" fmla="*/ 51 h 52"/>
                  <a:gd name="T44" fmla="*/ 31 w 84"/>
                  <a:gd name="T4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52">
                    <a:moveTo>
                      <a:pt x="31" y="52"/>
                    </a:moveTo>
                    <a:lnTo>
                      <a:pt x="27" y="51"/>
                    </a:lnTo>
                    <a:lnTo>
                      <a:pt x="24" y="51"/>
                    </a:lnTo>
                    <a:lnTo>
                      <a:pt x="24" y="46"/>
                    </a:lnTo>
                    <a:lnTo>
                      <a:pt x="23" y="42"/>
                    </a:lnTo>
                    <a:lnTo>
                      <a:pt x="21" y="36"/>
                    </a:lnTo>
                    <a:lnTo>
                      <a:pt x="17" y="32"/>
                    </a:lnTo>
                    <a:lnTo>
                      <a:pt x="13" y="28"/>
                    </a:lnTo>
                    <a:lnTo>
                      <a:pt x="5" y="22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21" y="12"/>
                    </a:lnTo>
                    <a:lnTo>
                      <a:pt x="41" y="7"/>
                    </a:lnTo>
                    <a:lnTo>
                      <a:pt x="62" y="3"/>
                    </a:lnTo>
                    <a:lnTo>
                      <a:pt x="84" y="0"/>
                    </a:lnTo>
                    <a:lnTo>
                      <a:pt x="75" y="19"/>
                    </a:lnTo>
                    <a:lnTo>
                      <a:pt x="70" y="28"/>
                    </a:lnTo>
                    <a:lnTo>
                      <a:pt x="65" y="36"/>
                    </a:lnTo>
                    <a:lnTo>
                      <a:pt x="57" y="42"/>
                    </a:lnTo>
                    <a:lnTo>
                      <a:pt x="51" y="47"/>
                    </a:lnTo>
                    <a:lnTo>
                      <a:pt x="41" y="51"/>
                    </a:lnTo>
                    <a:lnTo>
                      <a:pt x="36" y="51"/>
                    </a:lnTo>
                    <a:lnTo>
                      <a:pt x="31" y="52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9" name="Freeform 69">
                <a:extLst>
                  <a:ext uri="{FF2B5EF4-FFF2-40B4-BE49-F238E27FC236}">
                    <a16:creationId xmlns:a16="http://schemas.microsoft.com/office/drawing/2014/main" xmlns="" id="{DA330DA8-CD60-47A1-A4CC-4EDE01F17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3744"/>
                <a:ext cx="580" cy="542"/>
              </a:xfrm>
              <a:custGeom>
                <a:avLst/>
                <a:gdLst>
                  <a:gd name="T0" fmla="*/ 361 w 2320"/>
                  <a:gd name="T1" fmla="*/ 2067 h 2170"/>
                  <a:gd name="T2" fmla="*/ 283 w 2320"/>
                  <a:gd name="T3" fmla="*/ 1962 h 2170"/>
                  <a:gd name="T4" fmla="*/ 172 w 2320"/>
                  <a:gd name="T5" fmla="*/ 1944 h 2170"/>
                  <a:gd name="T6" fmla="*/ 30 w 2320"/>
                  <a:gd name="T7" fmla="*/ 1999 h 2170"/>
                  <a:gd name="T8" fmla="*/ 16 w 2320"/>
                  <a:gd name="T9" fmla="*/ 1927 h 2170"/>
                  <a:gd name="T10" fmla="*/ 227 w 2320"/>
                  <a:gd name="T11" fmla="*/ 1634 h 2170"/>
                  <a:gd name="T12" fmla="*/ 351 w 2320"/>
                  <a:gd name="T13" fmla="*/ 1370 h 2170"/>
                  <a:gd name="T14" fmla="*/ 449 w 2320"/>
                  <a:gd name="T15" fmla="*/ 1322 h 2170"/>
                  <a:gd name="T16" fmla="*/ 504 w 2320"/>
                  <a:gd name="T17" fmla="*/ 1400 h 2170"/>
                  <a:gd name="T18" fmla="*/ 659 w 2320"/>
                  <a:gd name="T19" fmla="*/ 1448 h 2170"/>
                  <a:gd name="T20" fmla="*/ 764 w 2320"/>
                  <a:gd name="T21" fmla="*/ 1560 h 2170"/>
                  <a:gd name="T22" fmla="*/ 845 w 2320"/>
                  <a:gd name="T23" fmla="*/ 1599 h 2170"/>
                  <a:gd name="T24" fmla="*/ 871 w 2320"/>
                  <a:gd name="T25" fmla="*/ 1614 h 2170"/>
                  <a:gd name="T26" fmla="*/ 782 w 2320"/>
                  <a:gd name="T27" fmla="*/ 1547 h 2170"/>
                  <a:gd name="T28" fmla="*/ 670 w 2320"/>
                  <a:gd name="T29" fmla="*/ 1415 h 2170"/>
                  <a:gd name="T30" fmla="*/ 755 w 2320"/>
                  <a:gd name="T31" fmla="*/ 1316 h 2170"/>
                  <a:gd name="T32" fmla="*/ 827 w 2320"/>
                  <a:gd name="T33" fmla="*/ 1190 h 2170"/>
                  <a:gd name="T34" fmla="*/ 884 w 2320"/>
                  <a:gd name="T35" fmla="*/ 1092 h 2170"/>
                  <a:gd name="T36" fmla="*/ 914 w 2320"/>
                  <a:gd name="T37" fmla="*/ 879 h 2170"/>
                  <a:gd name="T38" fmla="*/ 754 w 2320"/>
                  <a:gd name="T39" fmla="*/ 654 h 2170"/>
                  <a:gd name="T40" fmla="*/ 526 w 2320"/>
                  <a:gd name="T41" fmla="*/ 582 h 2170"/>
                  <a:gd name="T42" fmla="*/ 544 w 2320"/>
                  <a:gd name="T43" fmla="*/ 448 h 2170"/>
                  <a:gd name="T44" fmla="*/ 639 w 2320"/>
                  <a:gd name="T45" fmla="*/ 330 h 2170"/>
                  <a:gd name="T46" fmla="*/ 711 w 2320"/>
                  <a:gd name="T47" fmla="*/ 150 h 2170"/>
                  <a:gd name="T48" fmla="*/ 778 w 2320"/>
                  <a:gd name="T49" fmla="*/ 16 h 2170"/>
                  <a:gd name="T50" fmla="*/ 885 w 2320"/>
                  <a:gd name="T51" fmla="*/ 254 h 2170"/>
                  <a:gd name="T52" fmla="*/ 930 w 2320"/>
                  <a:gd name="T53" fmla="*/ 368 h 2170"/>
                  <a:gd name="T54" fmla="*/ 1060 w 2320"/>
                  <a:gd name="T55" fmla="*/ 518 h 2170"/>
                  <a:gd name="T56" fmla="*/ 1084 w 2320"/>
                  <a:gd name="T57" fmla="*/ 558 h 2170"/>
                  <a:gd name="T58" fmla="*/ 1124 w 2320"/>
                  <a:gd name="T59" fmla="*/ 721 h 2170"/>
                  <a:gd name="T60" fmla="*/ 1173 w 2320"/>
                  <a:gd name="T61" fmla="*/ 931 h 2170"/>
                  <a:gd name="T62" fmla="*/ 1246 w 2320"/>
                  <a:gd name="T63" fmla="*/ 1032 h 2170"/>
                  <a:gd name="T64" fmla="*/ 1240 w 2320"/>
                  <a:gd name="T65" fmla="*/ 1143 h 2170"/>
                  <a:gd name="T66" fmla="*/ 1323 w 2320"/>
                  <a:gd name="T67" fmla="*/ 1140 h 2170"/>
                  <a:gd name="T68" fmla="*/ 1529 w 2320"/>
                  <a:gd name="T69" fmla="*/ 931 h 2170"/>
                  <a:gd name="T70" fmla="*/ 1563 w 2320"/>
                  <a:gd name="T71" fmla="*/ 769 h 2170"/>
                  <a:gd name="T72" fmla="*/ 1632 w 2320"/>
                  <a:gd name="T73" fmla="*/ 790 h 2170"/>
                  <a:gd name="T74" fmla="*/ 1841 w 2320"/>
                  <a:gd name="T75" fmla="*/ 920 h 2170"/>
                  <a:gd name="T76" fmla="*/ 1973 w 2320"/>
                  <a:gd name="T77" fmla="*/ 982 h 2170"/>
                  <a:gd name="T78" fmla="*/ 2153 w 2320"/>
                  <a:gd name="T79" fmla="*/ 1002 h 2170"/>
                  <a:gd name="T80" fmla="*/ 2314 w 2320"/>
                  <a:gd name="T81" fmla="*/ 1060 h 2170"/>
                  <a:gd name="T82" fmla="*/ 2273 w 2320"/>
                  <a:gd name="T83" fmla="*/ 1109 h 2170"/>
                  <a:gd name="T84" fmla="*/ 2123 w 2320"/>
                  <a:gd name="T85" fmla="*/ 1183 h 2170"/>
                  <a:gd name="T86" fmla="*/ 2080 w 2320"/>
                  <a:gd name="T87" fmla="*/ 1257 h 2170"/>
                  <a:gd name="T88" fmla="*/ 2015 w 2320"/>
                  <a:gd name="T89" fmla="*/ 1217 h 2170"/>
                  <a:gd name="T90" fmla="*/ 1896 w 2320"/>
                  <a:gd name="T91" fmla="*/ 1141 h 2170"/>
                  <a:gd name="T92" fmla="*/ 1585 w 2320"/>
                  <a:gd name="T93" fmla="*/ 1137 h 2170"/>
                  <a:gd name="T94" fmla="*/ 1567 w 2320"/>
                  <a:gd name="T95" fmla="*/ 1143 h 2170"/>
                  <a:gd name="T96" fmla="*/ 1437 w 2320"/>
                  <a:gd name="T97" fmla="*/ 1429 h 2170"/>
                  <a:gd name="T98" fmla="*/ 1317 w 2320"/>
                  <a:gd name="T99" fmla="*/ 1582 h 2170"/>
                  <a:gd name="T100" fmla="*/ 1188 w 2320"/>
                  <a:gd name="T101" fmla="*/ 1689 h 2170"/>
                  <a:gd name="T102" fmla="*/ 1113 w 2320"/>
                  <a:gd name="T103" fmla="*/ 1737 h 2170"/>
                  <a:gd name="T104" fmla="*/ 919 w 2320"/>
                  <a:gd name="T105" fmla="*/ 1855 h 2170"/>
                  <a:gd name="T106" fmla="*/ 971 w 2320"/>
                  <a:gd name="T107" fmla="*/ 1843 h 2170"/>
                  <a:gd name="T108" fmla="*/ 1121 w 2320"/>
                  <a:gd name="T109" fmla="*/ 1772 h 2170"/>
                  <a:gd name="T110" fmla="*/ 1047 w 2320"/>
                  <a:gd name="T111" fmla="*/ 1904 h 2170"/>
                  <a:gd name="T112" fmla="*/ 926 w 2320"/>
                  <a:gd name="T113" fmla="*/ 2049 h 2170"/>
                  <a:gd name="T114" fmla="*/ 721 w 2320"/>
                  <a:gd name="T115" fmla="*/ 2109 h 2170"/>
                  <a:gd name="T116" fmla="*/ 454 w 2320"/>
                  <a:gd name="T117" fmla="*/ 2142 h 2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20" h="2170">
                    <a:moveTo>
                      <a:pt x="359" y="2170"/>
                    </a:moveTo>
                    <a:lnTo>
                      <a:pt x="348" y="2165"/>
                    </a:lnTo>
                    <a:lnTo>
                      <a:pt x="336" y="2159"/>
                    </a:lnTo>
                    <a:lnTo>
                      <a:pt x="336" y="2148"/>
                    </a:lnTo>
                    <a:lnTo>
                      <a:pt x="339" y="2138"/>
                    </a:lnTo>
                    <a:lnTo>
                      <a:pt x="340" y="2128"/>
                    </a:lnTo>
                    <a:lnTo>
                      <a:pt x="344" y="2118"/>
                    </a:lnTo>
                    <a:lnTo>
                      <a:pt x="350" y="2100"/>
                    </a:lnTo>
                    <a:lnTo>
                      <a:pt x="358" y="2085"/>
                    </a:lnTo>
                    <a:lnTo>
                      <a:pt x="360" y="2076"/>
                    </a:lnTo>
                    <a:lnTo>
                      <a:pt x="361" y="2067"/>
                    </a:lnTo>
                    <a:lnTo>
                      <a:pt x="363" y="2059"/>
                    </a:lnTo>
                    <a:lnTo>
                      <a:pt x="363" y="2049"/>
                    </a:lnTo>
                    <a:lnTo>
                      <a:pt x="360" y="2041"/>
                    </a:lnTo>
                    <a:lnTo>
                      <a:pt x="356" y="2030"/>
                    </a:lnTo>
                    <a:lnTo>
                      <a:pt x="351" y="2019"/>
                    </a:lnTo>
                    <a:lnTo>
                      <a:pt x="344" y="2008"/>
                    </a:lnTo>
                    <a:lnTo>
                      <a:pt x="334" y="1999"/>
                    </a:lnTo>
                    <a:lnTo>
                      <a:pt x="322" y="1990"/>
                    </a:lnTo>
                    <a:lnTo>
                      <a:pt x="302" y="1975"/>
                    </a:lnTo>
                    <a:lnTo>
                      <a:pt x="293" y="1968"/>
                    </a:lnTo>
                    <a:lnTo>
                      <a:pt x="283" y="1962"/>
                    </a:lnTo>
                    <a:lnTo>
                      <a:pt x="274" y="1957"/>
                    </a:lnTo>
                    <a:lnTo>
                      <a:pt x="264" y="1952"/>
                    </a:lnTo>
                    <a:lnTo>
                      <a:pt x="255" y="1949"/>
                    </a:lnTo>
                    <a:lnTo>
                      <a:pt x="245" y="1946"/>
                    </a:lnTo>
                    <a:lnTo>
                      <a:pt x="235" y="1944"/>
                    </a:lnTo>
                    <a:lnTo>
                      <a:pt x="225" y="1942"/>
                    </a:lnTo>
                    <a:lnTo>
                      <a:pt x="213" y="1942"/>
                    </a:lnTo>
                    <a:lnTo>
                      <a:pt x="201" y="1942"/>
                    </a:lnTo>
                    <a:lnTo>
                      <a:pt x="188" y="1942"/>
                    </a:lnTo>
                    <a:lnTo>
                      <a:pt x="174" y="1943"/>
                    </a:lnTo>
                    <a:lnTo>
                      <a:pt x="172" y="1944"/>
                    </a:lnTo>
                    <a:lnTo>
                      <a:pt x="168" y="1946"/>
                    </a:lnTo>
                    <a:lnTo>
                      <a:pt x="159" y="1951"/>
                    </a:lnTo>
                    <a:lnTo>
                      <a:pt x="149" y="1956"/>
                    </a:lnTo>
                    <a:lnTo>
                      <a:pt x="137" y="1961"/>
                    </a:lnTo>
                    <a:lnTo>
                      <a:pt x="125" y="1967"/>
                    </a:lnTo>
                    <a:lnTo>
                      <a:pt x="111" y="1973"/>
                    </a:lnTo>
                    <a:lnTo>
                      <a:pt x="83" y="1985"/>
                    </a:lnTo>
                    <a:lnTo>
                      <a:pt x="68" y="1990"/>
                    </a:lnTo>
                    <a:lnTo>
                      <a:pt x="55" y="1995"/>
                    </a:lnTo>
                    <a:lnTo>
                      <a:pt x="43" y="1997"/>
                    </a:lnTo>
                    <a:lnTo>
                      <a:pt x="30" y="1999"/>
                    </a:lnTo>
                    <a:lnTo>
                      <a:pt x="20" y="1999"/>
                    </a:lnTo>
                    <a:lnTo>
                      <a:pt x="16" y="1999"/>
                    </a:lnTo>
                    <a:lnTo>
                      <a:pt x="11" y="1997"/>
                    </a:lnTo>
                    <a:lnTo>
                      <a:pt x="7" y="1995"/>
                    </a:lnTo>
                    <a:lnTo>
                      <a:pt x="5" y="1994"/>
                    </a:lnTo>
                    <a:lnTo>
                      <a:pt x="2" y="1990"/>
                    </a:lnTo>
                    <a:lnTo>
                      <a:pt x="0" y="1986"/>
                    </a:lnTo>
                    <a:lnTo>
                      <a:pt x="2" y="1971"/>
                    </a:lnTo>
                    <a:lnTo>
                      <a:pt x="6" y="1957"/>
                    </a:lnTo>
                    <a:lnTo>
                      <a:pt x="11" y="1942"/>
                    </a:lnTo>
                    <a:lnTo>
                      <a:pt x="16" y="1927"/>
                    </a:lnTo>
                    <a:lnTo>
                      <a:pt x="21" y="1913"/>
                    </a:lnTo>
                    <a:lnTo>
                      <a:pt x="27" y="1898"/>
                    </a:lnTo>
                    <a:lnTo>
                      <a:pt x="43" y="1870"/>
                    </a:lnTo>
                    <a:lnTo>
                      <a:pt x="59" y="1842"/>
                    </a:lnTo>
                    <a:lnTo>
                      <a:pt x="78" y="1815"/>
                    </a:lnTo>
                    <a:lnTo>
                      <a:pt x="98" y="1789"/>
                    </a:lnTo>
                    <a:lnTo>
                      <a:pt x="119" y="1762"/>
                    </a:lnTo>
                    <a:lnTo>
                      <a:pt x="163" y="1710"/>
                    </a:lnTo>
                    <a:lnTo>
                      <a:pt x="186" y="1685"/>
                    </a:lnTo>
                    <a:lnTo>
                      <a:pt x="207" y="1660"/>
                    </a:lnTo>
                    <a:lnTo>
                      <a:pt x="227" y="1634"/>
                    </a:lnTo>
                    <a:lnTo>
                      <a:pt x="248" y="1609"/>
                    </a:lnTo>
                    <a:lnTo>
                      <a:pt x="265" y="1585"/>
                    </a:lnTo>
                    <a:lnTo>
                      <a:pt x="282" y="1560"/>
                    </a:lnTo>
                    <a:lnTo>
                      <a:pt x="289" y="1539"/>
                    </a:lnTo>
                    <a:lnTo>
                      <a:pt x="296" y="1519"/>
                    </a:lnTo>
                    <a:lnTo>
                      <a:pt x="307" y="1477"/>
                    </a:lnTo>
                    <a:lnTo>
                      <a:pt x="318" y="1438"/>
                    </a:lnTo>
                    <a:lnTo>
                      <a:pt x="326" y="1419"/>
                    </a:lnTo>
                    <a:lnTo>
                      <a:pt x="332" y="1402"/>
                    </a:lnTo>
                    <a:lnTo>
                      <a:pt x="342" y="1385"/>
                    </a:lnTo>
                    <a:lnTo>
                      <a:pt x="351" y="1370"/>
                    </a:lnTo>
                    <a:lnTo>
                      <a:pt x="358" y="1362"/>
                    </a:lnTo>
                    <a:lnTo>
                      <a:pt x="364" y="1356"/>
                    </a:lnTo>
                    <a:lnTo>
                      <a:pt x="370" y="1350"/>
                    </a:lnTo>
                    <a:lnTo>
                      <a:pt x="378" y="1345"/>
                    </a:lnTo>
                    <a:lnTo>
                      <a:pt x="385" y="1340"/>
                    </a:lnTo>
                    <a:lnTo>
                      <a:pt x="394" y="1335"/>
                    </a:lnTo>
                    <a:lnTo>
                      <a:pt x="404" y="1331"/>
                    </a:lnTo>
                    <a:lnTo>
                      <a:pt x="413" y="1328"/>
                    </a:lnTo>
                    <a:lnTo>
                      <a:pt x="425" y="1326"/>
                    </a:lnTo>
                    <a:lnTo>
                      <a:pt x="436" y="1323"/>
                    </a:lnTo>
                    <a:lnTo>
                      <a:pt x="449" y="1322"/>
                    </a:lnTo>
                    <a:lnTo>
                      <a:pt x="461" y="1322"/>
                    </a:lnTo>
                    <a:lnTo>
                      <a:pt x="465" y="1327"/>
                    </a:lnTo>
                    <a:lnTo>
                      <a:pt x="469" y="1333"/>
                    </a:lnTo>
                    <a:lnTo>
                      <a:pt x="474" y="1345"/>
                    </a:lnTo>
                    <a:lnTo>
                      <a:pt x="478" y="1357"/>
                    </a:lnTo>
                    <a:lnTo>
                      <a:pt x="483" y="1369"/>
                    </a:lnTo>
                    <a:lnTo>
                      <a:pt x="488" y="1380"/>
                    </a:lnTo>
                    <a:lnTo>
                      <a:pt x="491" y="1386"/>
                    </a:lnTo>
                    <a:lnTo>
                      <a:pt x="494" y="1391"/>
                    </a:lnTo>
                    <a:lnTo>
                      <a:pt x="499" y="1397"/>
                    </a:lnTo>
                    <a:lnTo>
                      <a:pt x="504" y="1400"/>
                    </a:lnTo>
                    <a:lnTo>
                      <a:pt x="512" y="1405"/>
                    </a:lnTo>
                    <a:lnTo>
                      <a:pt x="520" y="1409"/>
                    </a:lnTo>
                    <a:lnTo>
                      <a:pt x="540" y="1410"/>
                    </a:lnTo>
                    <a:lnTo>
                      <a:pt x="558" y="1412"/>
                    </a:lnTo>
                    <a:lnTo>
                      <a:pt x="575" y="1414"/>
                    </a:lnTo>
                    <a:lnTo>
                      <a:pt x="592" y="1418"/>
                    </a:lnTo>
                    <a:lnTo>
                      <a:pt x="607" y="1422"/>
                    </a:lnTo>
                    <a:lnTo>
                      <a:pt x="621" y="1427"/>
                    </a:lnTo>
                    <a:lnTo>
                      <a:pt x="633" y="1433"/>
                    </a:lnTo>
                    <a:lnTo>
                      <a:pt x="646" y="1440"/>
                    </a:lnTo>
                    <a:lnTo>
                      <a:pt x="659" y="1448"/>
                    </a:lnTo>
                    <a:lnTo>
                      <a:pt x="671" y="1457"/>
                    </a:lnTo>
                    <a:lnTo>
                      <a:pt x="683" y="1467"/>
                    </a:lnTo>
                    <a:lnTo>
                      <a:pt x="695" y="1479"/>
                    </a:lnTo>
                    <a:lnTo>
                      <a:pt x="707" y="1491"/>
                    </a:lnTo>
                    <a:lnTo>
                      <a:pt x="720" y="1505"/>
                    </a:lnTo>
                    <a:lnTo>
                      <a:pt x="732" y="1521"/>
                    </a:lnTo>
                    <a:lnTo>
                      <a:pt x="746" y="1537"/>
                    </a:lnTo>
                    <a:lnTo>
                      <a:pt x="749" y="1542"/>
                    </a:lnTo>
                    <a:lnTo>
                      <a:pt x="752" y="1547"/>
                    </a:lnTo>
                    <a:lnTo>
                      <a:pt x="756" y="1553"/>
                    </a:lnTo>
                    <a:lnTo>
                      <a:pt x="764" y="1560"/>
                    </a:lnTo>
                    <a:lnTo>
                      <a:pt x="773" y="1557"/>
                    </a:lnTo>
                    <a:lnTo>
                      <a:pt x="783" y="1557"/>
                    </a:lnTo>
                    <a:lnTo>
                      <a:pt x="792" y="1557"/>
                    </a:lnTo>
                    <a:lnTo>
                      <a:pt x="799" y="1560"/>
                    </a:lnTo>
                    <a:lnTo>
                      <a:pt x="808" y="1562"/>
                    </a:lnTo>
                    <a:lnTo>
                      <a:pt x="816" y="1566"/>
                    </a:lnTo>
                    <a:lnTo>
                      <a:pt x="822" y="1571"/>
                    </a:lnTo>
                    <a:lnTo>
                      <a:pt x="828" y="1577"/>
                    </a:lnTo>
                    <a:lnTo>
                      <a:pt x="835" y="1584"/>
                    </a:lnTo>
                    <a:lnTo>
                      <a:pt x="840" y="1591"/>
                    </a:lnTo>
                    <a:lnTo>
                      <a:pt x="845" y="1599"/>
                    </a:lnTo>
                    <a:lnTo>
                      <a:pt x="849" y="1608"/>
                    </a:lnTo>
                    <a:lnTo>
                      <a:pt x="852" y="1617"/>
                    </a:lnTo>
                    <a:lnTo>
                      <a:pt x="855" y="1626"/>
                    </a:lnTo>
                    <a:lnTo>
                      <a:pt x="857" y="1634"/>
                    </a:lnTo>
                    <a:lnTo>
                      <a:pt x="859" y="1644"/>
                    </a:lnTo>
                    <a:lnTo>
                      <a:pt x="864" y="1639"/>
                    </a:lnTo>
                    <a:lnTo>
                      <a:pt x="866" y="1634"/>
                    </a:lnTo>
                    <a:lnTo>
                      <a:pt x="869" y="1629"/>
                    </a:lnTo>
                    <a:lnTo>
                      <a:pt x="870" y="1624"/>
                    </a:lnTo>
                    <a:lnTo>
                      <a:pt x="871" y="1619"/>
                    </a:lnTo>
                    <a:lnTo>
                      <a:pt x="871" y="1614"/>
                    </a:lnTo>
                    <a:lnTo>
                      <a:pt x="870" y="1605"/>
                    </a:lnTo>
                    <a:lnTo>
                      <a:pt x="866" y="1596"/>
                    </a:lnTo>
                    <a:lnTo>
                      <a:pt x="860" y="1589"/>
                    </a:lnTo>
                    <a:lnTo>
                      <a:pt x="852" y="1581"/>
                    </a:lnTo>
                    <a:lnTo>
                      <a:pt x="844" y="1575"/>
                    </a:lnTo>
                    <a:lnTo>
                      <a:pt x="835" y="1567"/>
                    </a:lnTo>
                    <a:lnTo>
                      <a:pt x="823" y="1562"/>
                    </a:lnTo>
                    <a:lnTo>
                      <a:pt x="813" y="1557"/>
                    </a:lnTo>
                    <a:lnTo>
                      <a:pt x="802" y="1553"/>
                    </a:lnTo>
                    <a:lnTo>
                      <a:pt x="792" y="1550"/>
                    </a:lnTo>
                    <a:lnTo>
                      <a:pt x="782" y="1547"/>
                    </a:lnTo>
                    <a:lnTo>
                      <a:pt x="773" y="1546"/>
                    </a:lnTo>
                    <a:lnTo>
                      <a:pt x="765" y="1545"/>
                    </a:lnTo>
                    <a:lnTo>
                      <a:pt x="755" y="1527"/>
                    </a:lnTo>
                    <a:lnTo>
                      <a:pt x="742" y="1510"/>
                    </a:lnTo>
                    <a:lnTo>
                      <a:pt x="730" y="1495"/>
                    </a:lnTo>
                    <a:lnTo>
                      <a:pt x="717" y="1480"/>
                    </a:lnTo>
                    <a:lnTo>
                      <a:pt x="702" y="1466"/>
                    </a:lnTo>
                    <a:lnTo>
                      <a:pt x="688" y="1453"/>
                    </a:lnTo>
                    <a:lnTo>
                      <a:pt x="659" y="1428"/>
                    </a:lnTo>
                    <a:lnTo>
                      <a:pt x="660" y="1421"/>
                    </a:lnTo>
                    <a:lnTo>
                      <a:pt x="670" y="1415"/>
                    </a:lnTo>
                    <a:lnTo>
                      <a:pt x="677" y="1412"/>
                    </a:lnTo>
                    <a:lnTo>
                      <a:pt x="683" y="1405"/>
                    </a:lnTo>
                    <a:lnTo>
                      <a:pt x="687" y="1400"/>
                    </a:lnTo>
                    <a:lnTo>
                      <a:pt x="689" y="1394"/>
                    </a:lnTo>
                    <a:lnTo>
                      <a:pt x="692" y="1386"/>
                    </a:lnTo>
                    <a:lnTo>
                      <a:pt x="693" y="1379"/>
                    </a:lnTo>
                    <a:lnTo>
                      <a:pt x="693" y="1369"/>
                    </a:lnTo>
                    <a:lnTo>
                      <a:pt x="702" y="1360"/>
                    </a:lnTo>
                    <a:lnTo>
                      <a:pt x="712" y="1351"/>
                    </a:lnTo>
                    <a:lnTo>
                      <a:pt x="732" y="1333"/>
                    </a:lnTo>
                    <a:lnTo>
                      <a:pt x="755" y="1316"/>
                    </a:lnTo>
                    <a:lnTo>
                      <a:pt x="776" y="1298"/>
                    </a:lnTo>
                    <a:lnTo>
                      <a:pt x="787" y="1288"/>
                    </a:lnTo>
                    <a:lnTo>
                      <a:pt x="797" y="1278"/>
                    </a:lnTo>
                    <a:lnTo>
                      <a:pt x="804" y="1267"/>
                    </a:lnTo>
                    <a:lnTo>
                      <a:pt x="812" y="1257"/>
                    </a:lnTo>
                    <a:lnTo>
                      <a:pt x="818" y="1246"/>
                    </a:lnTo>
                    <a:lnTo>
                      <a:pt x="823" y="1233"/>
                    </a:lnTo>
                    <a:lnTo>
                      <a:pt x="827" y="1221"/>
                    </a:lnTo>
                    <a:lnTo>
                      <a:pt x="828" y="1205"/>
                    </a:lnTo>
                    <a:lnTo>
                      <a:pt x="827" y="1198"/>
                    </a:lnTo>
                    <a:lnTo>
                      <a:pt x="827" y="1190"/>
                    </a:lnTo>
                    <a:lnTo>
                      <a:pt x="826" y="1178"/>
                    </a:lnTo>
                    <a:lnTo>
                      <a:pt x="827" y="1166"/>
                    </a:lnTo>
                    <a:lnTo>
                      <a:pt x="828" y="1156"/>
                    </a:lnTo>
                    <a:lnTo>
                      <a:pt x="831" y="1147"/>
                    </a:lnTo>
                    <a:lnTo>
                      <a:pt x="835" y="1140"/>
                    </a:lnTo>
                    <a:lnTo>
                      <a:pt x="838" y="1133"/>
                    </a:lnTo>
                    <a:lnTo>
                      <a:pt x="844" y="1127"/>
                    </a:lnTo>
                    <a:lnTo>
                      <a:pt x="855" y="1117"/>
                    </a:lnTo>
                    <a:lnTo>
                      <a:pt x="870" y="1106"/>
                    </a:lnTo>
                    <a:lnTo>
                      <a:pt x="876" y="1099"/>
                    </a:lnTo>
                    <a:lnTo>
                      <a:pt x="884" y="1092"/>
                    </a:lnTo>
                    <a:lnTo>
                      <a:pt x="892" y="1084"/>
                    </a:lnTo>
                    <a:lnTo>
                      <a:pt x="899" y="1074"/>
                    </a:lnTo>
                    <a:lnTo>
                      <a:pt x="906" y="1056"/>
                    </a:lnTo>
                    <a:lnTo>
                      <a:pt x="911" y="1036"/>
                    </a:lnTo>
                    <a:lnTo>
                      <a:pt x="914" y="1016"/>
                    </a:lnTo>
                    <a:lnTo>
                      <a:pt x="917" y="994"/>
                    </a:lnTo>
                    <a:lnTo>
                      <a:pt x="918" y="971"/>
                    </a:lnTo>
                    <a:lnTo>
                      <a:pt x="919" y="947"/>
                    </a:lnTo>
                    <a:lnTo>
                      <a:pt x="918" y="925"/>
                    </a:lnTo>
                    <a:lnTo>
                      <a:pt x="917" y="902"/>
                    </a:lnTo>
                    <a:lnTo>
                      <a:pt x="914" y="879"/>
                    </a:lnTo>
                    <a:lnTo>
                      <a:pt x="911" y="856"/>
                    </a:lnTo>
                    <a:lnTo>
                      <a:pt x="906" y="835"/>
                    </a:lnTo>
                    <a:lnTo>
                      <a:pt x="900" y="813"/>
                    </a:lnTo>
                    <a:lnTo>
                      <a:pt x="893" y="793"/>
                    </a:lnTo>
                    <a:lnTo>
                      <a:pt x="885" y="775"/>
                    </a:lnTo>
                    <a:lnTo>
                      <a:pt x="875" y="758"/>
                    </a:lnTo>
                    <a:lnTo>
                      <a:pt x="865" y="742"/>
                    </a:lnTo>
                    <a:lnTo>
                      <a:pt x="822" y="706"/>
                    </a:lnTo>
                    <a:lnTo>
                      <a:pt x="799" y="688"/>
                    </a:lnTo>
                    <a:lnTo>
                      <a:pt x="776" y="670"/>
                    </a:lnTo>
                    <a:lnTo>
                      <a:pt x="754" y="654"/>
                    </a:lnTo>
                    <a:lnTo>
                      <a:pt x="730" y="640"/>
                    </a:lnTo>
                    <a:lnTo>
                      <a:pt x="706" y="626"/>
                    </a:lnTo>
                    <a:lnTo>
                      <a:pt x="682" y="613"/>
                    </a:lnTo>
                    <a:lnTo>
                      <a:pt x="656" y="602"/>
                    </a:lnTo>
                    <a:lnTo>
                      <a:pt x="631" y="593"/>
                    </a:lnTo>
                    <a:lnTo>
                      <a:pt x="606" y="587"/>
                    </a:lnTo>
                    <a:lnTo>
                      <a:pt x="579" y="583"/>
                    </a:lnTo>
                    <a:lnTo>
                      <a:pt x="566" y="582"/>
                    </a:lnTo>
                    <a:lnTo>
                      <a:pt x="553" y="580"/>
                    </a:lnTo>
                    <a:lnTo>
                      <a:pt x="540" y="580"/>
                    </a:lnTo>
                    <a:lnTo>
                      <a:pt x="526" y="582"/>
                    </a:lnTo>
                    <a:lnTo>
                      <a:pt x="512" y="583"/>
                    </a:lnTo>
                    <a:lnTo>
                      <a:pt x="498" y="585"/>
                    </a:lnTo>
                    <a:lnTo>
                      <a:pt x="485" y="589"/>
                    </a:lnTo>
                    <a:lnTo>
                      <a:pt x="472" y="593"/>
                    </a:lnTo>
                    <a:lnTo>
                      <a:pt x="478" y="572"/>
                    </a:lnTo>
                    <a:lnTo>
                      <a:pt x="485" y="550"/>
                    </a:lnTo>
                    <a:lnTo>
                      <a:pt x="496" y="529"/>
                    </a:lnTo>
                    <a:lnTo>
                      <a:pt x="506" y="507"/>
                    </a:lnTo>
                    <a:lnTo>
                      <a:pt x="518" y="486"/>
                    </a:lnTo>
                    <a:lnTo>
                      <a:pt x="531" y="467"/>
                    </a:lnTo>
                    <a:lnTo>
                      <a:pt x="544" y="448"/>
                    </a:lnTo>
                    <a:lnTo>
                      <a:pt x="556" y="430"/>
                    </a:lnTo>
                    <a:lnTo>
                      <a:pt x="564" y="427"/>
                    </a:lnTo>
                    <a:lnTo>
                      <a:pt x="571" y="424"/>
                    </a:lnTo>
                    <a:lnTo>
                      <a:pt x="578" y="420"/>
                    </a:lnTo>
                    <a:lnTo>
                      <a:pt x="585" y="415"/>
                    </a:lnTo>
                    <a:lnTo>
                      <a:pt x="597" y="405"/>
                    </a:lnTo>
                    <a:lnTo>
                      <a:pt x="607" y="393"/>
                    </a:lnTo>
                    <a:lnTo>
                      <a:pt x="616" y="378"/>
                    </a:lnTo>
                    <a:lnTo>
                      <a:pt x="625" y="363"/>
                    </a:lnTo>
                    <a:lnTo>
                      <a:pt x="632" y="346"/>
                    </a:lnTo>
                    <a:lnTo>
                      <a:pt x="639" y="330"/>
                    </a:lnTo>
                    <a:lnTo>
                      <a:pt x="650" y="294"/>
                    </a:lnTo>
                    <a:lnTo>
                      <a:pt x="655" y="276"/>
                    </a:lnTo>
                    <a:lnTo>
                      <a:pt x="660" y="258"/>
                    </a:lnTo>
                    <a:lnTo>
                      <a:pt x="665" y="240"/>
                    </a:lnTo>
                    <a:lnTo>
                      <a:pt x="670" y="222"/>
                    </a:lnTo>
                    <a:lnTo>
                      <a:pt x="677" y="207"/>
                    </a:lnTo>
                    <a:lnTo>
                      <a:pt x="683" y="192"/>
                    </a:lnTo>
                    <a:lnTo>
                      <a:pt x="689" y="182"/>
                    </a:lnTo>
                    <a:lnTo>
                      <a:pt x="697" y="172"/>
                    </a:lnTo>
                    <a:lnTo>
                      <a:pt x="704" y="162"/>
                    </a:lnTo>
                    <a:lnTo>
                      <a:pt x="711" y="150"/>
                    </a:lnTo>
                    <a:lnTo>
                      <a:pt x="721" y="126"/>
                    </a:lnTo>
                    <a:lnTo>
                      <a:pt x="731" y="101"/>
                    </a:lnTo>
                    <a:lnTo>
                      <a:pt x="739" y="74"/>
                    </a:lnTo>
                    <a:lnTo>
                      <a:pt x="745" y="49"/>
                    </a:lnTo>
                    <a:lnTo>
                      <a:pt x="749" y="24"/>
                    </a:lnTo>
                    <a:lnTo>
                      <a:pt x="750" y="11"/>
                    </a:lnTo>
                    <a:lnTo>
                      <a:pt x="751" y="0"/>
                    </a:lnTo>
                    <a:lnTo>
                      <a:pt x="757" y="2"/>
                    </a:lnTo>
                    <a:lnTo>
                      <a:pt x="764" y="5"/>
                    </a:lnTo>
                    <a:lnTo>
                      <a:pt x="771" y="10"/>
                    </a:lnTo>
                    <a:lnTo>
                      <a:pt x="778" y="16"/>
                    </a:lnTo>
                    <a:lnTo>
                      <a:pt x="784" y="25"/>
                    </a:lnTo>
                    <a:lnTo>
                      <a:pt x="790" y="33"/>
                    </a:lnTo>
                    <a:lnTo>
                      <a:pt x="797" y="43"/>
                    </a:lnTo>
                    <a:lnTo>
                      <a:pt x="803" y="53"/>
                    </a:lnTo>
                    <a:lnTo>
                      <a:pt x="811" y="65"/>
                    </a:lnTo>
                    <a:lnTo>
                      <a:pt x="817" y="78"/>
                    </a:lnTo>
                    <a:lnTo>
                      <a:pt x="828" y="105"/>
                    </a:lnTo>
                    <a:lnTo>
                      <a:pt x="841" y="133"/>
                    </a:lnTo>
                    <a:lnTo>
                      <a:pt x="852" y="163"/>
                    </a:lnTo>
                    <a:lnTo>
                      <a:pt x="875" y="224"/>
                    </a:lnTo>
                    <a:lnTo>
                      <a:pt x="885" y="254"/>
                    </a:lnTo>
                    <a:lnTo>
                      <a:pt x="895" y="281"/>
                    </a:lnTo>
                    <a:lnTo>
                      <a:pt x="899" y="294"/>
                    </a:lnTo>
                    <a:lnTo>
                      <a:pt x="903" y="307"/>
                    </a:lnTo>
                    <a:lnTo>
                      <a:pt x="908" y="317"/>
                    </a:lnTo>
                    <a:lnTo>
                      <a:pt x="912" y="329"/>
                    </a:lnTo>
                    <a:lnTo>
                      <a:pt x="916" y="338"/>
                    </a:lnTo>
                    <a:lnTo>
                      <a:pt x="918" y="346"/>
                    </a:lnTo>
                    <a:lnTo>
                      <a:pt x="922" y="354"/>
                    </a:lnTo>
                    <a:lnTo>
                      <a:pt x="925" y="360"/>
                    </a:lnTo>
                    <a:lnTo>
                      <a:pt x="927" y="364"/>
                    </a:lnTo>
                    <a:lnTo>
                      <a:pt x="930" y="368"/>
                    </a:lnTo>
                    <a:lnTo>
                      <a:pt x="938" y="378"/>
                    </a:lnTo>
                    <a:lnTo>
                      <a:pt x="947" y="389"/>
                    </a:lnTo>
                    <a:lnTo>
                      <a:pt x="959" y="402"/>
                    </a:lnTo>
                    <a:lnTo>
                      <a:pt x="970" y="417"/>
                    </a:lnTo>
                    <a:lnTo>
                      <a:pt x="983" y="431"/>
                    </a:lnTo>
                    <a:lnTo>
                      <a:pt x="1009" y="461"/>
                    </a:lnTo>
                    <a:lnTo>
                      <a:pt x="1023" y="475"/>
                    </a:lnTo>
                    <a:lnTo>
                      <a:pt x="1035" y="489"/>
                    </a:lnTo>
                    <a:lnTo>
                      <a:pt x="1046" y="502"/>
                    </a:lnTo>
                    <a:lnTo>
                      <a:pt x="1056" y="513"/>
                    </a:lnTo>
                    <a:lnTo>
                      <a:pt x="1060" y="518"/>
                    </a:lnTo>
                    <a:lnTo>
                      <a:pt x="1064" y="523"/>
                    </a:lnTo>
                    <a:lnTo>
                      <a:pt x="1067" y="527"/>
                    </a:lnTo>
                    <a:lnTo>
                      <a:pt x="1070" y="531"/>
                    </a:lnTo>
                    <a:lnTo>
                      <a:pt x="1073" y="534"/>
                    </a:lnTo>
                    <a:lnTo>
                      <a:pt x="1075" y="535"/>
                    </a:lnTo>
                    <a:lnTo>
                      <a:pt x="1075" y="537"/>
                    </a:lnTo>
                    <a:lnTo>
                      <a:pt x="1076" y="537"/>
                    </a:lnTo>
                    <a:lnTo>
                      <a:pt x="1070" y="537"/>
                    </a:lnTo>
                    <a:lnTo>
                      <a:pt x="1065" y="539"/>
                    </a:lnTo>
                    <a:lnTo>
                      <a:pt x="1075" y="548"/>
                    </a:lnTo>
                    <a:lnTo>
                      <a:pt x="1084" y="558"/>
                    </a:lnTo>
                    <a:lnTo>
                      <a:pt x="1092" y="567"/>
                    </a:lnTo>
                    <a:lnTo>
                      <a:pt x="1099" y="578"/>
                    </a:lnTo>
                    <a:lnTo>
                      <a:pt x="1104" y="588"/>
                    </a:lnTo>
                    <a:lnTo>
                      <a:pt x="1109" y="599"/>
                    </a:lnTo>
                    <a:lnTo>
                      <a:pt x="1113" y="611"/>
                    </a:lnTo>
                    <a:lnTo>
                      <a:pt x="1117" y="622"/>
                    </a:lnTo>
                    <a:lnTo>
                      <a:pt x="1119" y="634"/>
                    </a:lnTo>
                    <a:lnTo>
                      <a:pt x="1121" y="646"/>
                    </a:lnTo>
                    <a:lnTo>
                      <a:pt x="1123" y="670"/>
                    </a:lnTo>
                    <a:lnTo>
                      <a:pt x="1124" y="696"/>
                    </a:lnTo>
                    <a:lnTo>
                      <a:pt x="1124" y="721"/>
                    </a:lnTo>
                    <a:lnTo>
                      <a:pt x="1123" y="747"/>
                    </a:lnTo>
                    <a:lnTo>
                      <a:pt x="1123" y="774"/>
                    </a:lnTo>
                    <a:lnTo>
                      <a:pt x="1124" y="799"/>
                    </a:lnTo>
                    <a:lnTo>
                      <a:pt x="1127" y="825"/>
                    </a:lnTo>
                    <a:lnTo>
                      <a:pt x="1132" y="850"/>
                    </a:lnTo>
                    <a:lnTo>
                      <a:pt x="1135" y="863"/>
                    </a:lnTo>
                    <a:lnTo>
                      <a:pt x="1143" y="888"/>
                    </a:lnTo>
                    <a:lnTo>
                      <a:pt x="1150" y="899"/>
                    </a:lnTo>
                    <a:lnTo>
                      <a:pt x="1156" y="911"/>
                    </a:lnTo>
                    <a:lnTo>
                      <a:pt x="1165" y="922"/>
                    </a:lnTo>
                    <a:lnTo>
                      <a:pt x="1173" y="931"/>
                    </a:lnTo>
                    <a:lnTo>
                      <a:pt x="1180" y="938"/>
                    </a:lnTo>
                    <a:lnTo>
                      <a:pt x="1186" y="945"/>
                    </a:lnTo>
                    <a:lnTo>
                      <a:pt x="1193" y="952"/>
                    </a:lnTo>
                    <a:lnTo>
                      <a:pt x="1205" y="964"/>
                    </a:lnTo>
                    <a:lnTo>
                      <a:pt x="1216" y="975"/>
                    </a:lnTo>
                    <a:lnTo>
                      <a:pt x="1223" y="985"/>
                    </a:lnTo>
                    <a:lnTo>
                      <a:pt x="1231" y="995"/>
                    </a:lnTo>
                    <a:lnTo>
                      <a:pt x="1237" y="1004"/>
                    </a:lnTo>
                    <a:lnTo>
                      <a:pt x="1241" y="1013"/>
                    </a:lnTo>
                    <a:lnTo>
                      <a:pt x="1245" y="1022"/>
                    </a:lnTo>
                    <a:lnTo>
                      <a:pt x="1246" y="1032"/>
                    </a:lnTo>
                    <a:lnTo>
                      <a:pt x="1247" y="1044"/>
                    </a:lnTo>
                    <a:lnTo>
                      <a:pt x="1246" y="1055"/>
                    </a:lnTo>
                    <a:lnTo>
                      <a:pt x="1245" y="1069"/>
                    </a:lnTo>
                    <a:lnTo>
                      <a:pt x="1242" y="1084"/>
                    </a:lnTo>
                    <a:lnTo>
                      <a:pt x="1240" y="1102"/>
                    </a:lnTo>
                    <a:lnTo>
                      <a:pt x="1237" y="1111"/>
                    </a:lnTo>
                    <a:lnTo>
                      <a:pt x="1235" y="1122"/>
                    </a:lnTo>
                    <a:lnTo>
                      <a:pt x="1235" y="1128"/>
                    </a:lnTo>
                    <a:lnTo>
                      <a:pt x="1236" y="1135"/>
                    </a:lnTo>
                    <a:lnTo>
                      <a:pt x="1237" y="1140"/>
                    </a:lnTo>
                    <a:lnTo>
                      <a:pt x="1240" y="1143"/>
                    </a:lnTo>
                    <a:lnTo>
                      <a:pt x="1241" y="1147"/>
                    </a:lnTo>
                    <a:lnTo>
                      <a:pt x="1245" y="1151"/>
                    </a:lnTo>
                    <a:lnTo>
                      <a:pt x="1247" y="1154"/>
                    </a:lnTo>
                    <a:lnTo>
                      <a:pt x="1252" y="1155"/>
                    </a:lnTo>
                    <a:lnTo>
                      <a:pt x="1256" y="1156"/>
                    </a:lnTo>
                    <a:lnTo>
                      <a:pt x="1261" y="1157"/>
                    </a:lnTo>
                    <a:lnTo>
                      <a:pt x="1272" y="1157"/>
                    </a:lnTo>
                    <a:lnTo>
                      <a:pt x="1285" y="1156"/>
                    </a:lnTo>
                    <a:lnTo>
                      <a:pt x="1299" y="1152"/>
                    </a:lnTo>
                    <a:lnTo>
                      <a:pt x="1310" y="1147"/>
                    </a:lnTo>
                    <a:lnTo>
                      <a:pt x="1323" y="1140"/>
                    </a:lnTo>
                    <a:lnTo>
                      <a:pt x="1336" y="1132"/>
                    </a:lnTo>
                    <a:lnTo>
                      <a:pt x="1348" y="1124"/>
                    </a:lnTo>
                    <a:lnTo>
                      <a:pt x="1374" y="1107"/>
                    </a:lnTo>
                    <a:lnTo>
                      <a:pt x="1399" y="1087"/>
                    </a:lnTo>
                    <a:lnTo>
                      <a:pt x="1424" y="1064"/>
                    </a:lnTo>
                    <a:lnTo>
                      <a:pt x="1448" y="1040"/>
                    </a:lnTo>
                    <a:lnTo>
                      <a:pt x="1471" y="1014"/>
                    </a:lnTo>
                    <a:lnTo>
                      <a:pt x="1493" y="988"/>
                    </a:lnTo>
                    <a:lnTo>
                      <a:pt x="1513" y="960"/>
                    </a:lnTo>
                    <a:lnTo>
                      <a:pt x="1522" y="945"/>
                    </a:lnTo>
                    <a:lnTo>
                      <a:pt x="1529" y="931"/>
                    </a:lnTo>
                    <a:lnTo>
                      <a:pt x="1537" y="916"/>
                    </a:lnTo>
                    <a:lnTo>
                      <a:pt x="1543" y="902"/>
                    </a:lnTo>
                    <a:lnTo>
                      <a:pt x="1550" y="887"/>
                    </a:lnTo>
                    <a:lnTo>
                      <a:pt x="1555" y="871"/>
                    </a:lnTo>
                    <a:lnTo>
                      <a:pt x="1560" y="856"/>
                    </a:lnTo>
                    <a:lnTo>
                      <a:pt x="1562" y="842"/>
                    </a:lnTo>
                    <a:lnTo>
                      <a:pt x="1565" y="827"/>
                    </a:lnTo>
                    <a:lnTo>
                      <a:pt x="1566" y="812"/>
                    </a:lnTo>
                    <a:lnTo>
                      <a:pt x="1566" y="798"/>
                    </a:lnTo>
                    <a:lnTo>
                      <a:pt x="1565" y="783"/>
                    </a:lnTo>
                    <a:lnTo>
                      <a:pt x="1563" y="769"/>
                    </a:lnTo>
                    <a:lnTo>
                      <a:pt x="1560" y="755"/>
                    </a:lnTo>
                    <a:lnTo>
                      <a:pt x="1561" y="754"/>
                    </a:lnTo>
                    <a:lnTo>
                      <a:pt x="1565" y="755"/>
                    </a:lnTo>
                    <a:lnTo>
                      <a:pt x="1570" y="756"/>
                    </a:lnTo>
                    <a:lnTo>
                      <a:pt x="1575" y="759"/>
                    </a:lnTo>
                    <a:lnTo>
                      <a:pt x="1582" y="763"/>
                    </a:lnTo>
                    <a:lnTo>
                      <a:pt x="1590" y="766"/>
                    </a:lnTo>
                    <a:lnTo>
                      <a:pt x="1599" y="771"/>
                    </a:lnTo>
                    <a:lnTo>
                      <a:pt x="1609" y="777"/>
                    </a:lnTo>
                    <a:lnTo>
                      <a:pt x="1620" y="783"/>
                    </a:lnTo>
                    <a:lnTo>
                      <a:pt x="1632" y="790"/>
                    </a:lnTo>
                    <a:lnTo>
                      <a:pt x="1644" y="798"/>
                    </a:lnTo>
                    <a:lnTo>
                      <a:pt x="1657" y="806"/>
                    </a:lnTo>
                    <a:lnTo>
                      <a:pt x="1684" y="822"/>
                    </a:lnTo>
                    <a:lnTo>
                      <a:pt x="1712" y="839"/>
                    </a:lnTo>
                    <a:lnTo>
                      <a:pt x="1739" y="856"/>
                    </a:lnTo>
                    <a:lnTo>
                      <a:pt x="1767" y="874"/>
                    </a:lnTo>
                    <a:lnTo>
                      <a:pt x="1794" y="890"/>
                    </a:lnTo>
                    <a:lnTo>
                      <a:pt x="1806" y="898"/>
                    </a:lnTo>
                    <a:lnTo>
                      <a:pt x="1819" y="906"/>
                    </a:lnTo>
                    <a:lnTo>
                      <a:pt x="1829" y="913"/>
                    </a:lnTo>
                    <a:lnTo>
                      <a:pt x="1841" y="920"/>
                    </a:lnTo>
                    <a:lnTo>
                      <a:pt x="1849" y="926"/>
                    </a:lnTo>
                    <a:lnTo>
                      <a:pt x="1858" y="931"/>
                    </a:lnTo>
                    <a:lnTo>
                      <a:pt x="1866" y="936"/>
                    </a:lnTo>
                    <a:lnTo>
                      <a:pt x="1873" y="940"/>
                    </a:lnTo>
                    <a:lnTo>
                      <a:pt x="1879" y="942"/>
                    </a:lnTo>
                    <a:lnTo>
                      <a:pt x="1882" y="945"/>
                    </a:lnTo>
                    <a:lnTo>
                      <a:pt x="1903" y="954"/>
                    </a:lnTo>
                    <a:lnTo>
                      <a:pt x="1923" y="964"/>
                    </a:lnTo>
                    <a:lnTo>
                      <a:pt x="1946" y="973"/>
                    </a:lnTo>
                    <a:lnTo>
                      <a:pt x="1970" y="982"/>
                    </a:lnTo>
                    <a:lnTo>
                      <a:pt x="1973" y="982"/>
                    </a:lnTo>
                    <a:lnTo>
                      <a:pt x="1980" y="983"/>
                    </a:lnTo>
                    <a:lnTo>
                      <a:pt x="1987" y="983"/>
                    </a:lnTo>
                    <a:lnTo>
                      <a:pt x="1997" y="984"/>
                    </a:lnTo>
                    <a:lnTo>
                      <a:pt x="2009" y="984"/>
                    </a:lnTo>
                    <a:lnTo>
                      <a:pt x="2022" y="987"/>
                    </a:lnTo>
                    <a:lnTo>
                      <a:pt x="2035" y="988"/>
                    </a:lnTo>
                    <a:lnTo>
                      <a:pt x="2051" y="989"/>
                    </a:lnTo>
                    <a:lnTo>
                      <a:pt x="2066" y="990"/>
                    </a:lnTo>
                    <a:lnTo>
                      <a:pt x="2082" y="992"/>
                    </a:lnTo>
                    <a:lnTo>
                      <a:pt x="2118" y="997"/>
                    </a:lnTo>
                    <a:lnTo>
                      <a:pt x="2153" y="1002"/>
                    </a:lnTo>
                    <a:lnTo>
                      <a:pt x="2189" y="1008"/>
                    </a:lnTo>
                    <a:lnTo>
                      <a:pt x="2205" y="1012"/>
                    </a:lnTo>
                    <a:lnTo>
                      <a:pt x="2223" y="1016"/>
                    </a:lnTo>
                    <a:lnTo>
                      <a:pt x="2238" y="1019"/>
                    </a:lnTo>
                    <a:lnTo>
                      <a:pt x="2253" y="1025"/>
                    </a:lnTo>
                    <a:lnTo>
                      <a:pt x="2267" y="1030"/>
                    </a:lnTo>
                    <a:lnTo>
                      <a:pt x="2278" y="1035"/>
                    </a:lnTo>
                    <a:lnTo>
                      <a:pt x="2290" y="1040"/>
                    </a:lnTo>
                    <a:lnTo>
                      <a:pt x="2300" y="1046"/>
                    </a:lnTo>
                    <a:lnTo>
                      <a:pt x="2307" y="1052"/>
                    </a:lnTo>
                    <a:lnTo>
                      <a:pt x="2314" y="1060"/>
                    </a:lnTo>
                    <a:lnTo>
                      <a:pt x="2318" y="1068"/>
                    </a:lnTo>
                    <a:lnTo>
                      <a:pt x="2320" y="1075"/>
                    </a:lnTo>
                    <a:lnTo>
                      <a:pt x="2319" y="1083"/>
                    </a:lnTo>
                    <a:lnTo>
                      <a:pt x="2318" y="1088"/>
                    </a:lnTo>
                    <a:lnTo>
                      <a:pt x="2316" y="1093"/>
                    </a:lnTo>
                    <a:lnTo>
                      <a:pt x="2314" y="1097"/>
                    </a:lnTo>
                    <a:lnTo>
                      <a:pt x="2310" y="1102"/>
                    </a:lnTo>
                    <a:lnTo>
                      <a:pt x="2306" y="1107"/>
                    </a:lnTo>
                    <a:lnTo>
                      <a:pt x="2301" y="1112"/>
                    </a:lnTo>
                    <a:lnTo>
                      <a:pt x="2289" y="1109"/>
                    </a:lnTo>
                    <a:lnTo>
                      <a:pt x="2273" y="1109"/>
                    </a:lnTo>
                    <a:lnTo>
                      <a:pt x="2258" y="1111"/>
                    </a:lnTo>
                    <a:lnTo>
                      <a:pt x="2242" y="1112"/>
                    </a:lnTo>
                    <a:lnTo>
                      <a:pt x="2225" y="1116"/>
                    </a:lnTo>
                    <a:lnTo>
                      <a:pt x="2210" y="1119"/>
                    </a:lnTo>
                    <a:lnTo>
                      <a:pt x="2194" y="1126"/>
                    </a:lnTo>
                    <a:lnTo>
                      <a:pt x="2178" y="1132"/>
                    </a:lnTo>
                    <a:lnTo>
                      <a:pt x="2165" y="1141"/>
                    </a:lnTo>
                    <a:lnTo>
                      <a:pt x="2151" y="1150"/>
                    </a:lnTo>
                    <a:lnTo>
                      <a:pt x="2139" y="1160"/>
                    </a:lnTo>
                    <a:lnTo>
                      <a:pt x="2130" y="1171"/>
                    </a:lnTo>
                    <a:lnTo>
                      <a:pt x="2123" y="1183"/>
                    </a:lnTo>
                    <a:lnTo>
                      <a:pt x="2119" y="1189"/>
                    </a:lnTo>
                    <a:lnTo>
                      <a:pt x="2116" y="1197"/>
                    </a:lnTo>
                    <a:lnTo>
                      <a:pt x="2115" y="1203"/>
                    </a:lnTo>
                    <a:lnTo>
                      <a:pt x="2114" y="1211"/>
                    </a:lnTo>
                    <a:lnTo>
                      <a:pt x="2114" y="1218"/>
                    </a:lnTo>
                    <a:lnTo>
                      <a:pt x="2114" y="1226"/>
                    </a:lnTo>
                    <a:lnTo>
                      <a:pt x="2110" y="1229"/>
                    </a:lnTo>
                    <a:lnTo>
                      <a:pt x="2105" y="1235"/>
                    </a:lnTo>
                    <a:lnTo>
                      <a:pt x="2092" y="1246"/>
                    </a:lnTo>
                    <a:lnTo>
                      <a:pt x="2086" y="1252"/>
                    </a:lnTo>
                    <a:lnTo>
                      <a:pt x="2080" y="1257"/>
                    </a:lnTo>
                    <a:lnTo>
                      <a:pt x="2073" y="1261"/>
                    </a:lnTo>
                    <a:lnTo>
                      <a:pt x="2068" y="1264"/>
                    </a:lnTo>
                    <a:lnTo>
                      <a:pt x="2067" y="1266"/>
                    </a:lnTo>
                    <a:lnTo>
                      <a:pt x="2067" y="1269"/>
                    </a:lnTo>
                    <a:lnTo>
                      <a:pt x="2066" y="1270"/>
                    </a:lnTo>
                    <a:lnTo>
                      <a:pt x="1989" y="1275"/>
                    </a:lnTo>
                    <a:lnTo>
                      <a:pt x="1992" y="1265"/>
                    </a:lnTo>
                    <a:lnTo>
                      <a:pt x="1997" y="1255"/>
                    </a:lnTo>
                    <a:lnTo>
                      <a:pt x="2003" y="1246"/>
                    </a:lnTo>
                    <a:lnTo>
                      <a:pt x="2008" y="1236"/>
                    </a:lnTo>
                    <a:lnTo>
                      <a:pt x="2015" y="1217"/>
                    </a:lnTo>
                    <a:lnTo>
                      <a:pt x="2018" y="1207"/>
                    </a:lnTo>
                    <a:lnTo>
                      <a:pt x="2019" y="1195"/>
                    </a:lnTo>
                    <a:lnTo>
                      <a:pt x="2009" y="1186"/>
                    </a:lnTo>
                    <a:lnTo>
                      <a:pt x="1997" y="1178"/>
                    </a:lnTo>
                    <a:lnTo>
                      <a:pt x="1986" y="1170"/>
                    </a:lnTo>
                    <a:lnTo>
                      <a:pt x="1975" y="1164"/>
                    </a:lnTo>
                    <a:lnTo>
                      <a:pt x="1963" y="1159"/>
                    </a:lnTo>
                    <a:lnTo>
                      <a:pt x="1951" y="1154"/>
                    </a:lnTo>
                    <a:lnTo>
                      <a:pt x="1937" y="1149"/>
                    </a:lnTo>
                    <a:lnTo>
                      <a:pt x="1910" y="1142"/>
                    </a:lnTo>
                    <a:lnTo>
                      <a:pt x="1896" y="1141"/>
                    </a:lnTo>
                    <a:lnTo>
                      <a:pt x="1867" y="1138"/>
                    </a:lnTo>
                    <a:lnTo>
                      <a:pt x="1838" y="1137"/>
                    </a:lnTo>
                    <a:lnTo>
                      <a:pt x="1808" y="1138"/>
                    </a:lnTo>
                    <a:lnTo>
                      <a:pt x="1779" y="1141"/>
                    </a:lnTo>
                    <a:lnTo>
                      <a:pt x="1748" y="1143"/>
                    </a:lnTo>
                    <a:lnTo>
                      <a:pt x="1689" y="1152"/>
                    </a:lnTo>
                    <a:lnTo>
                      <a:pt x="1660" y="1155"/>
                    </a:lnTo>
                    <a:lnTo>
                      <a:pt x="1633" y="1159"/>
                    </a:lnTo>
                    <a:lnTo>
                      <a:pt x="1607" y="1161"/>
                    </a:lnTo>
                    <a:lnTo>
                      <a:pt x="1582" y="1162"/>
                    </a:lnTo>
                    <a:lnTo>
                      <a:pt x="1585" y="1137"/>
                    </a:lnTo>
                    <a:lnTo>
                      <a:pt x="1586" y="1124"/>
                    </a:lnTo>
                    <a:lnTo>
                      <a:pt x="1586" y="1113"/>
                    </a:lnTo>
                    <a:lnTo>
                      <a:pt x="1586" y="1100"/>
                    </a:lnTo>
                    <a:lnTo>
                      <a:pt x="1585" y="1090"/>
                    </a:lnTo>
                    <a:lnTo>
                      <a:pt x="1581" y="1080"/>
                    </a:lnTo>
                    <a:lnTo>
                      <a:pt x="1579" y="1075"/>
                    </a:lnTo>
                    <a:lnTo>
                      <a:pt x="1575" y="1070"/>
                    </a:lnTo>
                    <a:lnTo>
                      <a:pt x="1575" y="1083"/>
                    </a:lnTo>
                    <a:lnTo>
                      <a:pt x="1575" y="1095"/>
                    </a:lnTo>
                    <a:lnTo>
                      <a:pt x="1572" y="1119"/>
                    </a:lnTo>
                    <a:lnTo>
                      <a:pt x="1567" y="1143"/>
                    </a:lnTo>
                    <a:lnTo>
                      <a:pt x="1561" y="1166"/>
                    </a:lnTo>
                    <a:lnTo>
                      <a:pt x="1552" y="1188"/>
                    </a:lnTo>
                    <a:lnTo>
                      <a:pt x="1543" y="1209"/>
                    </a:lnTo>
                    <a:lnTo>
                      <a:pt x="1533" y="1232"/>
                    </a:lnTo>
                    <a:lnTo>
                      <a:pt x="1522" y="1252"/>
                    </a:lnTo>
                    <a:lnTo>
                      <a:pt x="1499" y="1295"/>
                    </a:lnTo>
                    <a:lnTo>
                      <a:pt x="1475" y="1338"/>
                    </a:lnTo>
                    <a:lnTo>
                      <a:pt x="1464" y="1361"/>
                    </a:lnTo>
                    <a:lnTo>
                      <a:pt x="1455" y="1383"/>
                    </a:lnTo>
                    <a:lnTo>
                      <a:pt x="1445" y="1407"/>
                    </a:lnTo>
                    <a:lnTo>
                      <a:pt x="1437" y="1429"/>
                    </a:lnTo>
                    <a:lnTo>
                      <a:pt x="1423" y="1450"/>
                    </a:lnTo>
                    <a:lnTo>
                      <a:pt x="1408" y="1471"/>
                    </a:lnTo>
                    <a:lnTo>
                      <a:pt x="1381" y="1514"/>
                    </a:lnTo>
                    <a:lnTo>
                      <a:pt x="1377" y="1518"/>
                    </a:lnTo>
                    <a:lnTo>
                      <a:pt x="1375" y="1522"/>
                    </a:lnTo>
                    <a:lnTo>
                      <a:pt x="1371" y="1526"/>
                    </a:lnTo>
                    <a:lnTo>
                      <a:pt x="1367" y="1529"/>
                    </a:lnTo>
                    <a:lnTo>
                      <a:pt x="1356" y="1541"/>
                    </a:lnTo>
                    <a:lnTo>
                      <a:pt x="1345" y="1553"/>
                    </a:lnTo>
                    <a:lnTo>
                      <a:pt x="1332" y="1567"/>
                    </a:lnTo>
                    <a:lnTo>
                      <a:pt x="1317" y="1582"/>
                    </a:lnTo>
                    <a:lnTo>
                      <a:pt x="1286" y="1613"/>
                    </a:lnTo>
                    <a:lnTo>
                      <a:pt x="1271" y="1628"/>
                    </a:lnTo>
                    <a:lnTo>
                      <a:pt x="1255" y="1642"/>
                    </a:lnTo>
                    <a:lnTo>
                      <a:pt x="1241" y="1655"/>
                    </a:lnTo>
                    <a:lnTo>
                      <a:pt x="1227" y="1666"/>
                    </a:lnTo>
                    <a:lnTo>
                      <a:pt x="1213" y="1676"/>
                    </a:lnTo>
                    <a:lnTo>
                      <a:pt x="1208" y="1680"/>
                    </a:lnTo>
                    <a:lnTo>
                      <a:pt x="1202" y="1684"/>
                    </a:lnTo>
                    <a:lnTo>
                      <a:pt x="1197" y="1686"/>
                    </a:lnTo>
                    <a:lnTo>
                      <a:pt x="1191" y="1688"/>
                    </a:lnTo>
                    <a:lnTo>
                      <a:pt x="1188" y="1689"/>
                    </a:lnTo>
                    <a:lnTo>
                      <a:pt x="1184" y="1690"/>
                    </a:lnTo>
                    <a:lnTo>
                      <a:pt x="1183" y="1693"/>
                    </a:lnTo>
                    <a:lnTo>
                      <a:pt x="1179" y="1695"/>
                    </a:lnTo>
                    <a:lnTo>
                      <a:pt x="1174" y="1699"/>
                    </a:lnTo>
                    <a:lnTo>
                      <a:pt x="1169" y="1704"/>
                    </a:lnTo>
                    <a:lnTo>
                      <a:pt x="1161" y="1708"/>
                    </a:lnTo>
                    <a:lnTo>
                      <a:pt x="1154" y="1714"/>
                    </a:lnTo>
                    <a:lnTo>
                      <a:pt x="1145" y="1719"/>
                    </a:lnTo>
                    <a:lnTo>
                      <a:pt x="1136" y="1725"/>
                    </a:lnTo>
                    <a:lnTo>
                      <a:pt x="1124" y="1731"/>
                    </a:lnTo>
                    <a:lnTo>
                      <a:pt x="1113" y="1737"/>
                    </a:lnTo>
                    <a:lnTo>
                      <a:pt x="1090" y="1751"/>
                    </a:lnTo>
                    <a:lnTo>
                      <a:pt x="1065" y="1765"/>
                    </a:lnTo>
                    <a:lnTo>
                      <a:pt x="1040" y="1780"/>
                    </a:lnTo>
                    <a:lnTo>
                      <a:pt x="1014" y="1794"/>
                    </a:lnTo>
                    <a:lnTo>
                      <a:pt x="990" y="1808"/>
                    </a:lnTo>
                    <a:lnTo>
                      <a:pt x="968" y="1822"/>
                    </a:lnTo>
                    <a:lnTo>
                      <a:pt x="947" y="1834"/>
                    </a:lnTo>
                    <a:lnTo>
                      <a:pt x="940" y="1839"/>
                    </a:lnTo>
                    <a:lnTo>
                      <a:pt x="932" y="1844"/>
                    </a:lnTo>
                    <a:lnTo>
                      <a:pt x="925" y="1851"/>
                    </a:lnTo>
                    <a:lnTo>
                      <a:pt x="919" y="1855"/>
                    </a:lnTo>
                    <a:lnTo>
                      <a:pt x="914" y="1858"/>
                    </a:lnTo>
                    <a:lnTo>
                      <a:pt x="911" y="1862"/>
                    </a:lnTo>
                    <a:lnTo>
                      <a:pt x="909" y="1866"/>
                    </a:lnTo>
                    <a:lnTo>
                      <a:pt x="909" y="1868"/>
                    </a:lnTo>
                    <a:lnTo>
                      <a:pt x="913" y="1867"/>
                    </a:lnTo>
                    <a:lnTo>
                      <a:pt x="917" y="1866"/>
                    </a:lnTo>
                    <a:lnTo>
                      <a:pt x="922" y="1865"/>
                    </a:lnTo>
                    <a:lnTo>
                      <a:pt x="928" y="1863"/>
                    </a:lnTo>
                    <a:lnTo>
                      <a:pt x="941" y="1858"/>
                    </a:lnTo>
                    <a:lnTo>
                      <a:pt x="956" y="1851"/>
                    </a:lnTo>
                    <a:lnTo>
                      <a:pt x="971" y="1843"/>
                    </a:lnTo>
                    <a:lnTo>
                      <a:pt x="989" y="1836"/>
                    </a:lnTo>
                    <a:lnTo>
                      <a:pt x="1024" y="1818"/>
                    </a:lnTo>
                    <a:lnTo>
                      <a:pt x="1042" y="1809"/>
                    </a:lnTo>
                    <a:lnTo>
                      <a:pt x="1059" y="1800"/>
                    </a:lnTo>
                    <a:lnTo>
                      <a:pt x="1075" y="1791"/>
                    </a:lnTo>
                    <a:lnTo>
                      <a:pt x="1089" y="1785"/>
                    </a:lnTo>
                    <a:lnTo>
                      <a:pt x="1102" y="1779"/>
                    </a:lnTo>
                    <a:lnTo>
                      <a:pt x="1108" y="1777"/>
                    </a:lnTo>
                    <a:lnTo>
                      <a:pt x="1113" y="1775"/>
                    </a:lnTo>
                    <a:lnTo>
                      <a:pt x="1117" y="1774"/>
                    </a:lnTo>
                    <a:lnTo>
                      <a:pt x="1121" y="1772"/>
                    </a:lnTo>
                    <a:lnTo>
                      <a:pt x="1123" y="1772"/>
                    </a:lnTo>
                    <a:lnTo>
                      <a:pt x="1124" y="1772"/>
                    </a:lnTo>
                    <a:lnTo>
                      <a:pt x="1119" y="1786"/>
                    </a:lnTo>
                    <a:lnTo>
                      <a:pt x="1114" y="1799"/>
                    </a:lnTo>
                    <a:lnTo>
                      <a:pt x="1109" y="1812"/>
                    </a:lnTo>
                    <a:lnTo>
                      <a:pt x="1103" y="1824"/>
                    </a:lnTo>
                    <a:lnTo>
                      <a:pt x="1092" y="1847"/>
                    </a:lnTo>
                    <a:lnTo>
                      <a:pt x="1079" y="1867"/>
                    </a:lnTo>
                    <a:lnTo>
                      <a:pt x="1065" y="1886"/>
                    </a:lnTo>
                    <a:lnTo>
                      <a:pt x="1056" y="1895"/>
                    </a:lnTo>
                    <a:lnTo>
                      <a:pt x="1047" y="1904"/>
                    </a:lnTo>
                    <a:lnTo>
                      <a:pt x="1037" y="1914"/>
                    </a:lnTo>
                    <a:lnTo>
                      <a:pt x="1027" y="1922"/>
                    </a:lnTo>
                    <a:lnTo>
                      <a:pt x="1014" y="1930"/>
                    </a:lnTo>
                    <a:lnTo>
                      <a:pt x="1002" y="1939"/>
                    </a:lnTo>
                    <a:lnTo>
                      <a:pt x="993" y="1949"/>
                    </a:lnTo>
                    <a:lnTo>
                      <a:pt x="984" y="1960"/>
                    </a:lnTo>
                    <a:lnTo>
                      <a:pt x="975" y="1970"/>
                    </a:lnTo>
                    <a:lnTo>
                      <a:pt x="969" y="1981"/>
                    </a:lnTo>
                    <a:lnTo>
                      <a:pt x="941" y="2028"/>
                    </a:lnTo>
                    <a:lnTo>
                      <a:pt x="933" y="2039"/>
                    </a:lnTo>
                    <a:lnTo>
                      <a:pt x="926" y="2049"/>
                    </a:lnTo>
                    <a:lnTo>
                      <a:pt x="918" y="2061"/>
                    </a:lnTo>
                    <a:lnTo>
                      <a:pt x="908" y="2071"/>
                    </a:lnTo>
                    <a:lnTo>
                      <a:pt x="898" y="2080"/>
                    </a:lnTo>
                    <a:lnTo>
                      <a:pt x="885" y="2089"/>
                    </a:lnTo>
                    <a:lnTo>
                      <a:pt x="873" y="2096"/>
                    </a:lnTo>
                    <a:lnTo>
                      <a:pt x="857" y="2104"/>
                    </a:lnTo>
                    <a:lnTo>
                      <a:pt x="830" y="2108"/>
                    </a:lnTo>
                    <a:lnTo>
                      <a:pt x="803" y="2110"/>
                    </a:lnTo>
                    <a:lnTo>
                      <a:pt x="775" y="2110"/>
                    </a:lnTo>
                    <a:lnTo>
                      <a:pt x="749" y="2110"/>
                    </a:lnTo>
                    <a:lnTo>
                      <a:pt x="721" y="2109"/>
                    </a:lnTo>
                    <a:lnTo>
                      <a:pt x="695" y="2106"/>
                    </a:lnTo>
                    <a:lnTo>
                      <a:pt x="642" y="2101"/>
                    </a:lnTo>
                    <a:lnTo>
                      <a:pt x="621" y="2104"/>
                    </a:lnTo>
                    <a:lnTo>
                      <a:pt x="599" y="2106"/>
                    </a:lnTo>
                    <a:lnTo>
                      <a:pt x="558" y="2114"/>
                    </a:lnTo>
                    <a:lnTo>
                      <a:pt x="517" y="2123"/>
                    </a:lnTo>
                    <a:lnTo>
                      <a:pt x="478" y="2133"/>
                    </a:lnTo>
                    <a:lnTo>
                      <a:pt x="473" y="2135"/>
                    </a:lnTo>
                    <a:lnTo>
                      <a:pt x="468" y="2137"/>
                    </a:lnTo>
                    <a:lnTo>
                      <a:pt x="461" y="2139"/>
                    </a:lnTo>
                    <a:lnTo>
                      <a:pt x="454" y="2142"/>
                    </a:lnTo>
                    <a:lnTo>
                      <a:pt x="437" y="2148"/>
                    </a:lnTo>
                    <a:lnTo>
                      <a:pt x="420" y="2154"/>
                    </a:lnTo>
                    <a:lnTo>
                      <a:pt x="402" y="2159"/>
                    </a:lnTo>
                    <a:lnTo>
                      <a:pt x="385" y="2165"/>
                    </a:lnTo>
                    <a:lnTo>
                      <a:pt x="378" y="2167"/>
                    </a:lnTo>
                    <a:lnTo>
                      <a:pt x="370" y="2168"/>
                    </a:lnTo>
                    <a:lnTo>
                      <a:pt x="364" y="2170"/>
                    </a:lnTo>
                    <a:lnTo>
                      <a:pt x="359" y="2170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0" name="Freeform 70">
                <a:extLst>
                  <a:ext uri="{FF2B5EF4-FFF2-40B4-BE49-F238E27FC236}">
                    <a16:creationId xmlns:a16="http://schemas.microsoft.com/office/drawing/2014/main" xmlns="" id="{A6AAA47D-DE2A-47A2-BF58-19DE69B05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2" y="4063"/>
                <a:ext cx="139" cy="111"/>
              </a:xfrm>
              <a:custGeom>
                <a:avLst/>
                <a:gdLst>
                  <a:gd name="T0" fmla="*/ 85 w 554"/>
                  <a:gd name="T1" fmla="*/ 435 h 441"/>
                  <a:gd name="T2" fmla="*/ 50 w 554"/>
                  <a:gd name="T3" fmla="*/ 423 h 441"/>
                  <a:gd name="T4" fmla="*/ 31 w 554"/>
                  <a:gd name="T5" fmla="*/ 413 h 441"/>
                  <a:gd name="T6" fmla="*/ 17 w 554"/>
                  <a:gd name="T7" fmla="*/ 401 h 441"/>
                  <a:gd name="T8" fmla="*/ 6 w 554"/>
                  <a:gd name="T9" fmla="*/ 385 h 441"/>
                  <a:gd name="T10" fmla="*/ 1 w 554"/>
                  <a:gd name="T11" fmla="*/ 366 h 441"/>
                  <a:gd name="T12" fmla="*/ 1 w 554"/>
                  <a:gd name="T13" fmla="*/ 344 h 441"/>
                  <a:gd name="T14" fmla="*/ 31 w 554"/>
                  <a:gd name="T15" fmla="*/ 325 h 441"/>
                  <a:gd name="T16" fmla="*/ 81 w 554"/>
                  <a:gd name="T17" fmla="*/ 312 h 441"/>
                  <a:gd name="T18" fmla="*/ 126 w 554"/>
                  <a:gd name="T19" fmla="*/ 294 h 441"/>
                  <a:gd name="T20" fmla="*/ 168 w 554"/>
                  <a:gd name="T21" fmla="*/ 273 h 441"/>
                  <a:gd name="T22" fmla="*/ 207 w 554"/>
                  <a:gd name="T23" fmla="*/ 246 h 441"/>
                  <a:gd name="T24" fmla="*/ 244 w 554"/>
                  <a:gd name="T25" fmla="*/ 216 h 441"/>
                  <a:gd name="T26" fmla="*/ 278 w 554"/>
                  <a:gd name="T27" fmla="*/ 181 h 441"/>
                  <a:gd name="T28" fmla="*/ 312 w 554"/>
                  <a:gd name="T29" fmla="*/ 141 h 441"/>
                  <a:gd name="T30" fmla="*/ 329 w 554"/>
                  <a:gd name="T31" fmla="*/ 105 h 441"/>
                  <a:gd name="T32" fmla="*/ 338 w 554"/>
                  <a:gd name="T33" fmla="*/ 102 h 441"/>
                  <a:gd name="T34" fmla="*/ 348 w 554"/>
                  <a:gd name="T35" fmla="*/ 97 h 441"/>
                  <a:gd name="T36" fmla="*/ 373 w 554"/>
                  <a:gd name="T37" fmla="*/ 82 h 441"/>
                  <a:gd name="T38" fmla="*/ 401 w 554"/>
                  <a:gd name="T39" fmla="*/ 62 h 441"/>
                  <a:gd name="T40" fmla="*/ 448 w 554"/>
                  <a:gd name="T41" fmla="*/ 29 h 441"/>
                  <a:gd name="T42" fmla="*/ 477 w 554"/>
                  <a:gd name="T43" fmla="*/ 11 h 441"/>
                  <a:gd name="T44" fmla="*/ 498 w 554"/>
                  <a:gd name="T45" fmla="*/ 3 h 441"/>
                  <a:gd name="T46" fmla="*/ 511 w 554"/>
                  <a:gd name="T47" fmla="*/ 0 h 441"/>
                  <a:gd name="T48" fmla="*/ 522 w 554"/>
                  <a:gd name="T49" fmla="*/ 0 h 441"/>
                  <a:gd name="T50" fmla="*/ 532 w 554"/>
                  <a:gd name="T51" fmla="*/ 3 h 441"/>
                  <a:gd name="T52" fmla="*/ 545 w 554"/>
                  <a:gd name="T53" fmla="*/ 22 h 441"/>
                  <a:gd name="T54" fmla="*/ 550 w 554"/>
                  <a:gd name="T55" fmla="*/ 41 h 441"/>
                  <a:gd name="T56" fmla="*/ 541 w 554"/>
                  <a:gd name="T57" fmla="*/ 44 h 441"/>
                  <a:gd name="T58" fmla="*/ 532 w 554"/>
                  <a:gd name="T59" fmla="*/ 49 h 441"/>
                  <a:gd name="T60" fmla="*/ 525 w 554"/>
                  <a:gd name="T61" fmla="*/ 60 h 441"/>
                  <a:gd name="T62" fmla="*/ 517 w 554"/>
                  <a:gd name="T63" fmla="*/ 73 h 441"/>
                  <a:gd name="T64" fmla="*/ 507 w 554"/>
                  <a:gd name="T65" fmla="*/ 98 h 441"/>
                  <a:gd name="T66" fmla="*/ 495 w 554"/>
                  <a:gd name="T67" fmla="*/ 139 h 441"/>
                  <a:gd name="T68" fmla="*/ 474 w 554"/>
                  <a:gd name="T69" fmla="*/ 202 h 441"/>
                  <a:gd name="T70" fmla="*/ 462 w 554"/>
                  <a:gd name="T71" fmla="*/ 243 h 441"/>
                  <a:gd name="T72" fmla="*/ 451 w 554"/>
                  <a:gd name="T73" fmla="*/ 268 h 441"/>
                  <a:gd name="T74" fmla="*/ 444 w 554"/>
                  <a:gd name="T75" fmla="*/ 280 h 441"/>
                  <a:gd name="T76" fmla="*/ 435 w 554"/>
                  <a:gd name="T77" fmla="*/ 292 h 441"/>
                  <a:gd name="T78" fmla="*/ 427 w 554"/>
                  <a:gd name="T79" fmla="*/ 298 h 441"/>
                  <a:gd name="T80" fmla="*/ 424 w 554"/>
                  <a:gd name="T81" fmla="*/ 294 h 441"/>
                  <a:gd name="T82" fmla="*/ 433 w 554"/>
                  <a:gd name="T83" fmla="*/ 277 h 441"/>
                  <a:gd name="T84" fmla="*/ 438 w 554"/>
                  <a:gd name="T85" fmla="*/ 265 h 441"/>
                  <a:gd name="T86" fmla="*/ 436 w 554"/>
                  <a:gd name="T87" fmla="*/ 260 h 441"/>
                  <a:gd name="T88" fmla="*/ 422 w 554"/>
                  <a:gd name="T89" fmla="*/ 277 h 441"/>
                  <a:gd name="T90" fmla="*/ 391 w 554"/>
                  <a:gd name="T91" fmla="*/ 312 h 441"/>
                  <a:gd name="T92" fmla="*/ 354 w 554"/>
                  <a:gd name="T93" fmla="*/ 345 h 441"/>
                  <a:gd name="T94" fmla="*/ 314 w 554"/>
                  <a:gd name="T95" fmla="*/ 374 h 441"/>
                  <a:gd name="T96" fmla="*/ 269 w 554"/>
                  <a:gd name="T97" fmla="*/ 398 h 441"/>
                  <a:gd name="T98" fmla="*/ 222 w 554"/>
                  <a:gd name="T99" fmla="*/ 418 h 441"/>
                  <a:gd name="T100" fmla="*/ 177 w 554"/>
                  <a:gd name="T101" fmla="*/ 432 h 441"/>
                  <a:gd name="T102" fmla="*/ 130 w 554"/>
                  <a:gd name="T103" fmla="*/ 44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54" h="441">
                    <a:moveTo>
                      <a:pt x="109" y="441"/>
                    </a:moveTo>
                    <a:lnTo>
                      <a:pt x="85" y="435"/>
                    </a:lnTo>
                    <a:lnTo>
                      <a:pt x="72" y="431"/>
                    </a:lnTo>
                    <a:lnTo>
                      <a:pt x="50" y="423"/>
                    </a:lnTo>
                    <a:lnTo>
                      <a:pt x="42" y="418"/>
                    </a:lnTo>
                    <a:lnTo>
                      <a:pt x="31" y="413"/>
                    </a:lnTo>
                    <a:lnTo>
                      <a:pt x="24" y="407"/>
                    </a:lnTo>
                    <a:lnTo>
                      <a:pt x="17" y="401"/>
                    </a:lnTo>
                    <a:lnTo>
                      <a:pt x="11" y="393"/>
                    </a:lnTo>
                    <a:lnTo>
                      <a:pt x="6" y="385"/>
                    </a:lnTo>
                    <a:lnTo>
                      <a:pt x="4" y="377"/>
                    </a:lnTo>
                    <a:lnTo>
                      <a:pt x="1" y="366"/>
                    </a:lnTo>
                    <a:lnTo>
                      <a:pt x="0" y="355"/>
                    </a:lnTo>
                    <a:lnTo>
                      <a:pt x="1" y="344"/>
                    </a:lnTo>
                    <a:lnTo>
                      <a:pt x="5" y="330"/>
                    </a:lnTo>
                    <a:lnTo>
                      <a:pt x="31" y="325"/>
                    </a:lnTo>
                    <a:lnTo>
                      <a:pt x="57" y="320"/>
                    </a:lnTo>
                    <a:lnTo>
                      <a:pt x="81" y="312"/>
                    </a:lnTo>
                    <a:lnTo>
                      <a:pt x="105" y="304"/>
                    </a:lnTo>
                    <a:lnTo>
                      <a:pt x="126" y="294"/>
                    </a:lnTo>
                    <a:lnTo>
                      <a:pt x="148" y="284"/>
                    </a:lnTo>
                    <a:lnTo>
                      <a:pt x="168" y="273"/>
                    </a:lnTo>
                    <a:lnTo>
                      <a:pt x="188" y="260"/>
                    </a:lnTo>
                    <a:lnTo>
                      <a:pt x="207" y="246"/>
                    </a:lnTo>
                    <a:lnTo>
                      <a:pt x="226" y="232"/>
                    </a:lnTo>
                    <a:lnTo>
                      <a:pt x="244" y="216"/>
                    </a:lnTo>
                    <a:lnTo>
                      <a:pt x="262" y="199"/>
                    </a:lnTo>
                    <a:lnTo>
                      <a:pt x="278" y="181"/>
                    </a:lnTo>
                    <a:lnTo>
                      <a:pt x="296" y="162"/>
                    </a:lnTo>
                    <a:lnTo>
                      <a:pt x="312" y="141"/>
                    </a:lnTo>
                    <a:lnTo>
                      <a:pt x="329" y="120"/>
                    </a:lnTo>
                    <a:lnTo>
                      <a:pt x="329" y="105"/>
                    </a:lnTo>
                    <a:lnTo>
                      <a:pt x="333" y="103"/>
                    </a:lnTo>
                    <a:lnTo>
                      <a:pt x="338" y="102"/>
                    </a:lnTo>
                    <a:lnTo>
                      <a:pt x="343" y="100"/>
                    </a:lnTo>
                    <a:lnTo>
                      <a:pt x="348" y="97"/>
                    </a:lnTo>
                    <a:lnTo>
                      <a:pt x="360" y="91"/>
                    </a:lnTo>
                    <a:lnTo>
                      <a:pt x="373" y="82"/>
                    </a:lnTo>
                    <a:lnTo>
                      <a:pt x="387" y="72"/>
                    </a:lnTo>
                    <a:lnTo>
                      <a:pt x="401" y="62"/>
                    </a:lnTo>
                    <a:lnTo>
                      <a:pt x="431" y="40"/>
                    </a:lnTo>
                    <a:lnTo>
                      <a:pt x="448" y="29"/>
                    </a:lnTo>
                    <a:lnTo>
                      <a:pt x="463" y="20"/>
                    </a:lnTo>
                    <a:lnTo>
                      <a:pt x="477" y="11"/>
                    </a:lnTo>
                    <a:lnTo>
                      <a:pt x="491" y="5"/>
                    </a:lnTo>
                    <a:lnTo>
                      <a:pt x="498" y="3"/>
                    </a:lnTo>
                    <a:lnTo>
                      <a:pt x="505" y="1"/>
                    </a:lnTo>
                    <a:lnTo>
                      <a:pt x="511" y="0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7" y="1"/>
                    </a:lnTo>
                    <a:lnTo>
                      <a:pt x="532" y="3"/>
                    </a:lnTo>
                    <a:lnTo>
                      <a:pt x="536" y="6"/>
                    </a:lnTo>
                    <a:lnTo>
                      <a:pt x="545" y="22"/>
                    </a:lnTo>
                    <a:lnTo>
                      <a:pt x="554" y="38"/>
                    </a:lnTo>
                    <a:lnTo>
                      <a:pt x="550" y="41"/>
                    </a:lnTo>
                    <a:lnTo>
                      <a:pt x="546" y="44"/>
                    </a:lnTo>
                    <a:lnTo>
                      <a:pt x="541" y="44"/>
                    </a:lnTo>
                    <a:lnTo>
                      <a:pt x="536" y="46"/>
                    </a:lnTo>
                    <a:lnTo>
                      <a:pt x="532" y="49"/>
                    </a:lnTo>
                    <a:lnTo>
                      <a:pt x="529" y="54"/>
                    </a:lnTo>
                    <a:lnTo>
                      <a:pt x="525" y="60"/>
                    </a:lnTo>
                    <a:lnTo>
                      <a:pt x="521" y="67"/>
                    </a:lnTo>
                    <a:lnTo>
                      <a:pt x="517" y="73"/>
                    </a:lnTo>
                    <a:lnTo>
                      <a:pt x="513" y="81"/>
                    </a:lnTo>
                    <a:lnTo>
                      <a:pt x="507" y="98"/>
                    </a:lnTo>
                    <a:lnTo>
                      <a:pt x="501" y="117"/>
                    </a:lnTo>
                    <a:lnTo>
                      <a:pt x="495" y="139"/>
                    </a:lnTo>
                    <a:lnTo>
                      <a:pt x="481" y="182"/>
                    </a:lnTo>
                    <a:lnTo>
                      <a:pt x="474" y="202"/>
                    </a:lnTo>
                    <a:lnTo>
                      <a:pt x="468" y="224"/>
                    </a:lnTo>
                    <a:lnTo>
                      <a:pt x="462" y="243"/>
                    </a:lnTo>
                    <a:lnTo>
                      <a:pt x="454" y="260"/>
                    </a:lnTo>
                    <a:lnTo>
                      <a:pt x="451" y="268"/>
                    </a:lnTo>
                    <a:lnTo>
                      <a:pt x="448" y="274"/>
                    </a:lnTo>
                    <a:lnTo>
                      <a:pt x="444" y="280"/>
                    </a:lnTo>
                    <a:lnTo>
                      <a:pt x="440" y="287"/>
                    </a:lnTo>
                    <a:lnTo>
                      <a:pt x="435" y="292"/>
                    </a:lnTo>
                    <a:lnTo>
                      <a:pt x="431" y="294"/>
                    </a:lnTo>
                    <a:lnTo>
                      <a:pt x="427" y="298"/>
                    </a:lnTo>
                    <a:lnTo>
                      <a:pt x="422" y="299"/>
                    </a:lnTo>
                    <a:lnTo>
                      <a:pt x="424" y="294"/>
                    </a:lnTo>
                    <a:lnTo>
                      <a:pt x="426" y="289"/>
                    </a:lnTo>
                    <a:lnTo>
                      <a:pt x="433" y="277"/>
                    </a:lnTo>
                    <a:lnTo>
                      <a:pt x="435" y="270"/>
                    </a:lnTo>
                    <a:lnTo>
                      <a:pt x="438" y="265"/>
                    </a:lnTo>
                    <a:lnTo>
                      <a:pt x="438" y="261"/>
                    </a:lnTo>
                    <a:lnTo>
                      <a:pt x="436" y="260"/>
                    </a:lnTo>
                    <a:lnTo>
                      <a:pt x="435" y="258"/>
                    </a:lnTo>
                    <a:lnTo>
                      <a:pt x="422" y="277"/>
                    </a:lnTo>
                    <a:lnTo>
                      <a:pt x="407" y="294"/>
                    </a:lnTo>
                    <a:lnTo>
                      <a:pt x="391" y="312"/>
                    </a:lnTo>
                    <a:lnTo>
                      <a:pt x="373" y="329"/>
                    </a:lnTo>
                    <a:lnTo>
                      <a:pt x="354" y="345"/>
                    </a:lnTo>
                    <a:lnTo>
                      <a:pt x="335" y="360"/>
                    </a:lnTo>
                    <a:lnTo>
                      <a:pt x="314" y="374"/>
                    </a:lnTo>
                    <a:lnTo>
                      <a:pt x="292" y="387"/>
                    </a:lnTo>
                    <a:lnTo>
                      <a:pt x="269" y="398"/>
                    </a:lnTo>
                    <a:lnTo>
                      <a:pt x="247" y="410"/>
                    </a:lnTo>
                    <a:lnTo>
                      <a:pt x="222" y="418"/>
                    </a:lnTo>
                    <a:lnTo>
                      <a:pt x="200" y="426"/>
                    </a:lnTo>
                    <a:lnTo>
                      <a:pt x="177" y="432"/>
                    </a:lnTo>
                    <a:lnTo>
                      <a:pt x="153" y="437"/>
                    </a:lnTo>
                    <a:lnTo>
                      <a:pt x="130" y="440"/>
                    </a:lnTo>
                    <a:lnTo>
                      <a:pt x="109" y="44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1" name="Freeform 71">
                <a:extLst>
                  <a:ext uri="{FF2B5EF4-FFF2-40B4-BE49-F238E27FC236}">
                    <a16:creationId xmlns:a16="http://schemas.microsoft.com/office/drawing/2014/main" xmlns="" id="{173EDFB0-8EEE-4246-BBAC-3398F307E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" y="4081"/>
                <a:ext cx="72" cy="70"/>
              </a:xfrm>
              <a:custGeom>
                <a:avLst/>
                <a:gdLst>
                  <a:gd name="T0" fmla="*/ 14 w 284"/>
                  <a:gd name="T1" fmla="*/ 281 h 281"/>
                  <a:gd name="T2" fmla="*/ 7 w 284"/>
                  <a:gd name="T3" fmla="*/ 278 h 281"/>
                  <a:gd name="T4" fmla="*/ 5 w 284"/>
                  <a:gd name="T5" fmla="*/ 274 h 281"/>
                  <a:gd name="T6" fmla="*/ 1 w 284"/>
                  <a:gd name="T7" fmla="*/ 267 h 281"/>
                  <a:gd name="T8" fmla="*/ 0 w 284"/>
                  <a:gd name="T9" fmla="*/ 261 h 281"/>
                  <a:gd name="T10" fmla="*/ 0 w 284"/>
                  <a:gd name="T11" fmla="*/ 255 h 281"/>
                  <a:gd name="T12" fmla="*/ 0 w 284"/>
                  <a:gd name="T13" fmla="*/ 247 h 281"/>
                  <a:gd name="T14" fmla="*/ 1 w 284"/>
                  <a:gd name="T15" fmla="*/ 240 h 281"/>
                  <a:gd name="T16" fmla="*/ 5 w 284"/>
                  <a:gd name="T17" fmla="*/ 231 h 281"/>
                  <a:gd name="T18" fmla="*/ 7 w 284"/>
                  <a:gd name="T19" fmla="*/ 221 h 281"/>
                  <a:gd name="T20" fmla="*/ 11 w 284"/>
                  <a:gd name="T21" fmla="*/ 212 h 281"/>
                  <a:gd name="T22" fmla="*/ 21 w 284"/>
                  <a:gd name="T23" fmla="*/ 190 h 281"/>
                  <a:gd name="T24" fmla="*/ 34 w 284"/>
                  <a:gd name="T25" fmla="*/ 169 h 281"/>
                  <a:gd name="T26" fmla="*/ 48 w 284"/>
                  <a:gd name="T27" fmla="*/ 147 h 281"/>
                  <a:gd name="T28" fmla="*/ 63 w 284"/>
                  <a:gd name="T29" fmla="*/ 124 h 281"/>
                  <a:gd name="T30" fmla="*/ 78 w 284"/>
                  <a:gd name="T31" fmla="*/ 103 h 281"/>
                  <a:gd name="T32" fmla="*/ 93 w 284"/>
                  <a:gd name="T33" fmla="*/ 83 h 281"/>
                  <a:gd name="T34" fmla="*/ 109 w 284"/>
                  <a:gd name="T35" fmla="*/ 64 h 281"/>
                  <a:gd name="T36" fmla="*/ 116 w 284"/>
                  <a:gd name="T37" fmla="*/ 56 h 281"/>
                  <a:gd name="T38" fmla="*/ 123 w 284"/>
                  <a:gd name="T39" fmla="*/ 47 h 281"/>
                  <a:gd name="T40" fmla="*/ 129 w 284"/>
                  <a:gd name="T41" fmla="*/ 40 h 281"/>
                  <a:gd name="T42" fmla="*/ 135 w 284"/>
                  <a:gd name="T43" fmla="*/ 33 h 281"/>
                  <a:gd name="T44" fmla="*/ 140 w 284"/>
                  <a:gd name="T45" fmla="*/ 27 h 281"/>
                  <a:gd name="T46" fmla="*/ 145 w 284"/>
                  <a:gd name="T47" fmla="*/ 22 h 281"/>
                  <a:gd name="T48" fmla="*/ 149 w 284"/>
                  <a:gd name="T49" fmla="*/ 18 h 281"/>
                  <a:gd name="T50" fmla="*/ 153 w 284"/>
                  <a:gd name="T51" fmla="*/ 16 h 281"/>
                  <a:gd name="T52" fmla="*/ 155 w 284"/>
                  <a:gd name="T53" fmla="*/ 7 h 281"/>
                  <a:gd name="T54" fmla="*/ 168 w 284"/>
                  <a:gd name="T55" fmla="*/ 4 h 281"/>
                  <a:gd name="T56" fmla="*/ 183 w 284"/>
                  <a:gd name="T57" fmla="*/ 3 h 281"/>
                  <a:gd name="T58" fmla="*/ 211 w 284"/>
                  <a:gd name="T59" fmla="*/ 0 h 281"/>
                  <a:gd name="T60" fmla="*/ 241 w 284"/>
                  <a:gd name="T61" fmla="*/ 0 h 281"/>
                  <a:gd name="T62" fmla="*/ 257 w 284"/>
                  <a:gd name="T63" fmla="*/ 0 h 281"/>
                  <a:gd name="T64" fmla="*/ 271 w 284"/>
                  <a:gd name="T65" fmla="*/ 0 h 281"/>
                  <a:gd name="T66" fmla="*/ 273 w 284"/>
                  <a:gd name="T67" fmla="*/ 8 h 281"/>
                  <a:gd name="T68" fmla="*/ 276 w 284"/>
                  <a:gd name="T69" fmla="*/ 16 h 281"/>
                  <a:gd name="T70" fmla="*/ 278 w 284"/>
                  <a:gd name="T71" fmla="*/ 22 h 281"/>
                  <a:gd name="T72" fmla="*/ 281 w 284"/>
                  <a:gd name="T73" fmla="*/ 27 h 281"/>
                  <a:gd name="T74" fmla="*/ 282 w 284"/>
                  <a:gd name="T75" fmla="*/ 32 h 281"/>
                  <a:gd name="T76" fmla="*/ 283 w 284"/>
                  <a:gd name="T77" fmla="*/ 37 h 281"/>
                  <a:gd name="T78" fmla="*/ 284 w 284"/>
                  <a:gd name="T79" fmla="*/ 40 h 281"/>
                  <a:gd name="T80" fmla="*/ 284 w 284"/>
                  <a:gd name="T81" fmla="*/ 42 h 281"/>
                  <a:gd name="T82" fmla="*/ 271 w 284"/>
                  <a:gd name="T83" fmla="*/ 55 h 281"/>
                  <a:gd name="T84" fmla="*/ 257 w 284"/>
                  <a:gd name="T85" fmla="*/ 66 h 281"/>
                  <a:gd name="T86" fmla="*/ 229 w 284"/>
                  <a:gd name="T87" fmla="*/ 86 h 281"/>
                  <a:gd name="T88" fmla="*/ 215 w 284"/>
                  <a:gd name="T89" fmla="*/ 97 h 281"/>
                  <a:gd name="T90" fmla="*/ 201 w 284"/>
                  <a:gd name="T91" fmla="*/ 108 h 281"/>
                  <a:gd name="T92" fmla="*/ 188 w 284"/>
                  <a:gd name="T93" fmla="*/ 121 h 281"/>
                  <a:gd name="T94" fmla="*/ 183 w 284"/>
                  <a:gd name="T95" fmla="*/ 129 h 281"/>
                  <a:gd name="T96" fmla="*/ 177 w 284"/>
                  <a:gd name="T97" fmla="*/ 137 h 281"/>
                  <a:gd name="T98" fmla="*/ 168 w 284"/>
                  <a:gd name="T99" fmla="*/ 147 h 281"/>
                  <a:gd name="T100" fmla="*/ 160 w 284"/>
                  <a:gd name="T101" fmla="*/ 156 h 281"/>
                  <a:gd name="T102" fmla="*/ 152 w 284"/>
                  <a:gd name="T103" fmla="*/ 167 h 281"/>
                  <a:gd name="T104" fmla="*/ 142 w 284"/>
                  <a:gd name="T105" fmla="*/ 179 h 281"/>
                  <a:gd name="T106" fmla="*/ 123 w 284"/>
                  <a:gd name="T107" fmla="*/ 203 h 281"/>
                  <a:gd name="T108" fmla="*/ 102 w 284"/>
                  <a:gd name="T109" fmla="*/ 226 h 281"/>
                  <a:gd name="T110" fmla="*/ 92 w 284"/>
                  <a:gd name="T111" fmla="*/ 237 h 281"/>
                  <a:gd name="T112" fmla="*/ 81 w 284"/>
                  <a:gd name="T113" fmla="*/ 247 h 281"/>
                  <a:gd name="T114" fmla="*/ 71 w 284"/>
                  <a:gd name="T115" fmla="*/ 256 h 281"/>
                  <a:gd name="T116" fmla="*/ 59 w 284"/>
                  <a:gd name="T117" fmla="*/ 265 h 281"/>
                  <a:gd name="T118" fmla="*/ 48 w 284"/>
                  <a:gd name="T119" fmla="*/ 271 h 281"/>
                  <a:gd name="T120" fmla="*/ 36 w 284"/>
                  <a:gd name="T121" fmla="*/ 276 h 281"/>
                  <a:gd name="T122" fmla="*/ 25 w 284"/>
                  <a:gd name="T123" fmla="*/ 280 h 281"/>
                  <a:gd name="T124" fmla="*/ 14 w 284"/>
                  <a:gd name="T125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4" h="281">
                    <a:moveTo>
                      <a:pt x="14" y="281"/>
                    </a:moveTo>
                    <a:lnTo>
                      <a:pt x="7" y="278"/>
                    </a:lnTo>
                    <a:lnTo>
                      <a:pt x="5" y="274"/>
                    </a:lnTo>
                    <a:lnTo>
                      <a:pt x="1" y="267"/>
                    </a:lnTo>
                    <a:lnTo>
                      <a:pt x="0" y="261"/>
                    </a:lnTo>
                    <a:lnTo>
                      <a:pt x="0" y="255"/>
                    </a:lnTo>
                    <a:lnTo>
                      <a:pt x="0" y="247"/>
                    </a:lnTo>
                    <a:lnTo>
                      <a:pt x="1" y="240"/>
                    </a:lnTo>
                    <a:lnTo>
                      <a:pt x="5" y="231"/>
                    </a:lnTo>
                    <a:lnTo>
                      <a:pt x="7" y="221"/>
                    </a:lnTo>
                    <a:lnTo>
                      <a:pt x="11" y="212"/>
                    </a:lnTo>
                    <a:lnTo>
                      <a:pt x="21" y="190"/>
                    </a:lnTo>
                    <a:lnTo>
                      <a:pt x="34" y="169"/>
                    </a:lnTo>
                    <a:lnTo>
                      <a:pt x="48" y="147"/>
                    </a:lnTo>
                    <a:lnTo>
                      <a:pt x="63" y="124"/>
                    </a:lnTo>
                    <a:lnTo>
                      <a:pt x="78" y="103"/>
                    </a:lnTo>
                    <a:lnTo>
                      <a:pt x="93" y="83"/>
                    </a:lnTo>
                    <a:lnTo>
                      <a:pt x="109" y="64"/>
                    </a:lnTo>
                    <a:lnTo>
                      <a:pt x="116" y="56"/>
                    </a:lnTo>
                    <a:lnTo>
                      <a:pt x="123" y="47"/>
                    </a:lnTo>
                    <a:lnTo>
                      <a:pt x="129" y="40"/>
                    </a:lnTo>
                    <a:lnTo>
                      <a:pt x="135" y="33"/>
                    </a:lnTo>
                    <a:lnTo>
                      <a:pt x="140" y="27"/>
                    </a:lnTo>
                    <a:lnTo>
                      <a:pt x="145" y="22"/>
                    </a:lnTo>
                    <a:lnTo>
                      <a:pt x="149" y="18"/>
                    </a:lnTo>
                    <a:lnTo>
                      <a:pt x="153" y="16"/>
                    </a:lnTo>
                    <a:lnTo>
                      <a:pt x="155" y="7"/>
                    </a:lnTo>
                    <a:lnTo>
                      <a:pt x="168" y="4"/>
                    </a:lnTo>
                    <a:lnTo>
                      <a:pt x="183" y="3"/>
                    </a:lnTo>
                    <a:lnTo>
                      <a:pt x="211" y="0"/>
                    </a:lnTo>
                    <a:lnTo>
                      <a:pt x="241" y="0"/>
                    </a:lnTo>
                    <a:lnTo>
                      <a:pt x="257" y="0"/>
                    </a:lnTo>
                    <a:lnTo>
                      <a:pt x="271" y="0"/>
                    </a:lnTo>
                    <a:lnTo>
                      <a:pt x="273" y="8"/>
                    </a:lnTo>
                    <a:lnTo>
                      <a:pt x="276" y="16"/>
                    </a:lnTo>
                    <a:lnTo>
                      <a:pt x="278" y="22"/>
                    </a:lnTo>
                    <a:lnTo>
                      <a:pt x="281" y="27"/>
                    </a:lnTo>
                    <a:lnTo>
                      <a:pt x="282" y="32"/>
                    </a:lnTo>
                    <a:lnTo>
                      <a:pt x="283" y="37"/>
                    </a:lnTo>
                    <a:lnTo>
                      <a:pt x="284" y="40"/>
                    </a:lnTo>
                    <a:lnTo>
                      <a:pt x="284" y="42"/>
                    </a:lnTo>
                    <a:lnTo>
                      <a:pt x="271" y="55"/>
                    </a:lnTo>
                    <a:lnTo>
                      <a:pt x="257" y="66"/>
                    </a:lnTo>
                    <a:lnTo>
                      <a:pt x="229" y="86"/>
                    </a:lnTo>
                    <a:lnTo>
                      <a:pt x="215" y="97"/>
                    </a:lnTo>
                    <a:lnTo>
                      <a:pt x="201" y="108"/>
                    </a:lnTo>
                    <a:lnTo>
                      <a:pt x="188" y="121"/>
                    </a:lnTo>
                    <a:lnTo>
                      <a:pt x="183" y="129"/>
                    </a:lnTo>
                    <a:lnTo>
                      <a:pt x="177" y="137"/>
                    </a:lnTo>
                    <a:lnTo>
                      <a:pt x="168" y="147"/>
                    </a:lnTo>
                    <a:lnTo>
                      <a:pt x="160" y="156"/>
                    </a:lnTo>
                    <a:lnTo>
                      <a:pt x="152" y="167"/>
                    </a:lnTo>
                    <a:lnTo>
                      <a:pt x="142" y="179"/>
                    </a:lnTo>
                    <a:lnTo>
                      <a:pt x="123" y="203"/>
                    </a:lnTo>
                    <a:lnTo>
                      <a:pt x="102" y="226"/>
                    </a:lnTo>
                    <a:lnTo>
                      <a:pt x="92" y="237"/>
                    </a:lnTo>
                    <a:lnTo>
                      <a:pt x="81" y="247"/>
                    </a:lnTo>
                    <a:lnTo>
                      <a:pt x="71" y="256"/>
                    </a:lnTo>
                    <a:lnTo>
                      <a:pt x="59" y="265"/>
                    </a:lnTo>
                    <a:lnTo>
                      <a:pt x="48" y="271"/>
                    </a:lnTo>
                    <a:lnTo>
                      <a:pt x="36" y="276"/>
                    </a:lnTo>
                    <a:lnTo>
                      <a:pt x="25" y="280"/>
                    </a:lnTo>
                    <a:lnTo>
                      <a:pt x="14" y="281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2" name="Freeform 72">
                <a:extLst>
                  <a:ext uri="{FF2B5EF4-FFF2-40B4-BE49-F238E27FC236}">
                    <a16:creationId xmlns:a16="http://schemas.microsoft.com/office/drawing/2014/main" xmlns="" id="{665FDC0F-803F-442E-AD62-356872241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4101"/>
                <a:ext cx="74" cy="42"/>
              </a:xfrm>
              <a:custGeom>
                <a:avLst/>
                <a:gdLst>
                  <a:gd name="T0" fmla="*/ 15 w 295"/>
                  <a:gd name="T1" fmla="*/ 169 h 169"/>
                  <a:gd name="T2" fmla="*/ 0 w 295"/>
                  <a:gd name="T3" fmla="*/ 157 h 169"/>
                  <a:gd name="T4" fmla="*/ 0 w 295"/>
                  <a:gd name="T5" fmla="*/ 152 h 169"/>
                  <a:gd name="T6" fmla="*/ 3 w 295"/>
                  <a:gd name="T7" fmla="*/ 147 h 169"/>
                  <a:gd name="T8" fmla="*/ 5 w 295"/>
                  <a:gd name="T9" fmla="*/ 142 h 169"/>
                  <a:gd name="T10" fmla="*/ 8 w 295"/>
                  <a:gd name="T11" fmla="*/ 138 h 169"/>
                  <a:gd name="T12" fmla="*/ 13 w 295"/>
                  <a:gd name="T13" fmla="*/ 133 h 169"/>
                  <a:gd name="T14" fmla="*/ 18 w 295"/>
                  <a:gd name="T15" fmla="*/ 128 h 169"/>
                  <a:gd name="T16" fmla="*/ 24 w 295"/>
                  <a:gd name="T17" fmla="*/ 123 h 169"/>
                  <a:gd name="T18" fmla="*/ 31 w 295"/>
                  <a:gd name="T19" fmla="*/ 119 h 169"/>
                  <a:gd name="T20" fmla="*/ 44 w 295"/>
                  <a:gd name="T21" fmla="*/ 110 h 169"/>
                  <a:gd name="T22" fmla="*/ 62 w 295"/>
                  <a:gd name="T23" fmla="*/ 100 h 169"/>
                  <a:gd name="T24" fmla="*/ 80 w 295"/>
                  <a:gd name="T25" fmla="*/ 93 h 169"/>
                  <a:gd name="T26" fmla="*/ 99 w 295"/>
                  <a:gd name="T27" fmla="*/ 85 h 169"/>
                  <a:gd name="T28" fmla="*/ 138 w 295"/>
                  <a:gd name="T29" fmla="*/ 70 h 169"/>
                  <a:gd name="T30" fmla="*/ 158 w 295"/>
                  <a:gd name="T31" fmla="*/ 64 h 169"/>
                  <a:gd name="T32" fmla="*/ 176 w 295"/>
                  <a:gd name="T33" fmla="*/ 57 h 169"/>
                  <a:gd name="T34" fmla="*/ 194 w 295"/>
                  <a:gd name="T35" fmla="*/ 51 h 169"/>
                  <a:gd name="T36" fmla="*/ 201 w 295"/>
                  <a:gd name="T37" fmla="*/ 50 h 169"/>
                  <a:gd name="T38" fmla="*/ 215 w 295"/>
                  <a:gd name="T39" fmla="*/ 45 h 169"/>
                  <a:gd name="T40" fmla="*/ 220 w 295"/>
                  <a:gd name="T41" fmla="*/ 43 h 169"/>
                  <a:gd name="T42" fmla="*/ 225 w 295"/>
                  <a:gd name="T43" fmla="*/ 41 h 169"/>
                  <a:gd name="T44" fmla="*/ 230 w 295"/>
                  <a:gd name="T45" fmla="*/ 40 h 169"/>
                  <a:gd name="T46" fmla="*/ 230 w 295"/>
                  <a:gd name="T47" fmla="*/ 38 h 169"/>
                  <a:gd name="T48" fmla="*/ 232 w 295"/>
                  <a:gd name="T49" fmla="*/ 38 h 169"/>
                  <a:gd name="T50" fmla="*/ 234 w 295"/>
                  <a:gd name="T51" fmla="*/ 37 h 169"/>
                  <a:gd name="T52" fmla="*/ 238 w 295"/>
                  <a:gd name="T53" fmla="*/ 35 h 169"/>
                  <a:gd name="T54" fmla="*/ 242 w 295"/>
                  <a:gd name="T55" fmla="*/ 32 h 169"/>
                  <a:gd name="T56" fmla="*/ 252 w 295"/>
                  <a:gd name="T57" fmla="*/ 24 h 169"/>
                  <a:gd name="T58" fmla="*/ 263 w 295"/>
                  <a:gd name="T59" fmla="*/ 18 h 169"/>
                  <a:gd name="T60" fmla="*/ 273 w 295"/>
                  <a:gd name="T61" fmla="*/ 11 h 169"/>
                  <a:gd name="T62" fmla="*/ 284 w 295"/>
                  <a:gd name="T63" fmla="*/ 5 h 169"/>
                  <a:gd name="T64" fmla="*/ 287 w 295"/>
                  <a:gd name="T65" fmla="*/ 3 h 169"/>
                  <a:gd name="T66" fmla="*/ 291 w 295"/>
                  <a:gd name="T67" fmla="*/ 2 h 169"/>
                  <a:gd name="T68" fmla="*/ 294 w 295"/>
                  <a:gd name="T69" fmla="*/ 0 h 169"/>
                  <a:gd name="T70" fmla="*/ 295 w 295"/>
                  <a:gd name="T71" fmla="*/ 2 h 169"/>
                  <a:gd name="T72" fmla="*/ 282 w 295"/>
                  <a:gd name="T73" fmla="*/ 16 h 169"/>
                  <a:gd name="T74" fmla="*/ 268 w 295"/>
                  <a:gd name="T75" fmla="*/ 30 h 169"/>
                  <a:gd name="T76" fmla="*/ 239 w 295"/>
                  <a:gd name="T77" fmla="*/ 59 h 169"/>
                  <a:gd name="T78" fmla="*/ 223 w 295"/>
                  <a:gd name="T79" fmla="*/ 73 h 169"/>
                  <a:gd name="T80" fmla="*/ 205 w 295"/>
                  <a:gd name="T81" fmla="*/ 86 h 169"/>
                  <a:gd name="T82" fmla="*/ 189 w 295"/>
                  <a:gd name="T83" fmla="*/ 99 h 169"/>
                  <a:gd name="T84" fmla="*/ 171 w 295"/>
                  <a:gd name="T85" fmla="*/ 112 h 169"/>
                  <a:gd name="T86" fmla="*/ 152 w 295"/>
                  <a:gd name="T87" fmla="*/ 124 h 169"/>
                  <a:gd name="T88" fmla="*/ 133 w 295"/>
                  <a:gd name="T89" fmla="*/ 135 h 169"/>
                  <a:gd name="T90" fmla="*/ 114 w 295"/>
                  <a:gd name="T91" fmla="*/ 145 h 169"/>
                  <a:gd name="T92" fmla="*/ 95 w 295"/>
                  <a:gd name="T93" fmla="*/ 153 h 169"/>
                  <a:gd name="T94" fmla="*/ 75 w 295"/>
                  <a:gd name="T95" fmla="*/ 160 h 169"/>
                  <a:gd name="T96" fmla="*/ 56 w 295"/>
                  <a:gd name="T97" fmla="*/ 165 h 169"/>
                  <a:gd name="T98" fmla="*/ 34 w 295"/>
                  <a:gd name="T99" fmla="*/ 167 h 169"/>
                  <a:gd name="T100" fmla="*/ 15 w 295"/>
                  <a:gd name="T10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5" h="169">
                    <a:moveTo>
                      <a:pt x="15" y="169"/>
                    </a:moveTo>
                    <a:lnTo>
                      <a:pt x="0" y="157"/>
                    </a:lnTo>
                    <a:lnTo>
                      <a:pt x="0" y="152"/>
                    </a:lnTo>
                    <a:lnTo>
                      <a:pt x="3" y="147"/>
                    </a:lnTo>
                    <a:lnTo>
                      <a:pt x="5" y="142"/>
                    </a:lnTo>
                    <a:lnTo>
                      <a:pt x="8" y="138"/>
                    </a:lnTo>
                    <a:lnTo>
                      <a:pt x="13" y="133"/>
                    </a:lnTo>
                    <a:lnTo>
                      <a:pt x="18" y="128"/>
                    </a:lnTo>
                    <a:lnTo>
                      <a:pt x="24" y="123"/>
                    </a:lnTo>
                    <a:lnTo>
                      <a:pt x="31" y="119"/>
                    </a:lnTo>
                    <a:lnTo>
                      <a:pt x="44" y="110"/>
                    </a:lnTo>
                    <a:lnTo>
                      <a:pt x="62" y="100"/>
                    </a:lnTo>
                    <a:lnTo>
                      <a:pt x="80" y="93"/>
                    </a:lnTo>
                    <a:lnTo>
                      <a:pt x="99" y="85"/>
                    </a:lnTo>
                    <a:lnTo>
                      <a:pt x="138" y="70"/>
                    </a:lnTo>
                    <a:lnTo>
                      <a:pt x="158" y="64"/>
                    </a:lnTo>
                    <a:lnTo>
                      <a:pt x="176" y="57"/>
                    </a:lnTo>
                    <a:lnTo>
                      <a:pt x="194" y="51"/>
                    </a:lnTo>
                    <a:lnTo>
                      <a:pt x="201" y="50"/>
                    </a:lnTo>
                    <a:lnTo>
                      <a:pt x="215" y="45"/>
                    </a:lnTo>
                    <a:lnTo>
                      <a:pt x="220" y="43"/>
                    </a:lnTo>
                    <a:lnTo>
                      <a:pt x="225" y="41"/>
                    </a:lnTo>
                    <a:lnTo>
                      <a:pt x="230" y="40"/>
                    </a:lnTo>
                    <a:lnTo>
                      <a:pt x="230" y="38"/>
                    </a:lnTo>
                    <a:lnTo>
                      <a:pt x="232" y="38"/>
                    </a:lnTo>
                    <a:lnTo>
                      <a:pt x="234" y="37"/>
                    </a:lnTo>
                    <a:lnTo>
                      <a:pt x="238" y="35"/>
                    </a:lnTo>
                    <a:lnTo>
                      <a:pt x="242" y="32"/>
                    </a:lnTo>
                    <a:lnTo>
                      <a:pt x="252" y="24"/>
                    </a:lnTo>
                    <a:lnTo>
                      <a:pt x="263" y="18"/>
                    </a:lnTo>
                    <a:lnTo>
                      <a:pt x="273" y="11"/>
                    </a:lnTo>
                    <a:lnTo>
                      <a:pt x="284" y="5"/>
                    </a:lnTo>
                    <a:lnTo>
                      <a:pt x="287" y="3"/>
                    </a:lnTo>
                    <a:lnTo>
                      <a:pt x="291" y="2"/>
                    </a:lnTo>
                    <a:lnTo>
                      <a:pt x="294" y="0"/>
                    </a:lnTo>
                    <a:lnTo>
                      <a:pt x="295" y="2"/>
                    </a:lnTo>
                    <a:lnTo>
                      <a:pt x="282" y="16"/>
                    </a:lnTo>
                    <a:lnTo>
                      <a:pt x="268" y="30"/>
                    </a:lnTo>
                    <a:lnTo>
                      <a:pt x="239" y="59"/>
                    </a:lnTo>
                    <a:lnTo>
                      <a:pt x="223" y="73"/>
                    </a:lnTo>
                    <a:lnTo>
                      <a:pt x="205" y="86"/>
                    </a:lnTo>
                    <a:lnTo>
                      <a:pt x="189" y="99"/>
                    </a:lnTo>
                    <a:lnTo>
                      <a:pt x="171" y="112"/>
                    </a:lnTo>
                    <a:lnTo>
                      <a:pt x="152" y="124"/>
                    </a:lnTo>
                    <a:lnTo>
                      <a:pt x="133" y="135"/>
                    </a:lnTo>
                    <a:lnTo>
                      <a:pt x="114" y="145"/>
                    </a:lnTo>
                    <a:lnTo>
                      <a:pt x="95" y="153"/>
                    </a:lnTo>
                    <a:lnTo>
                      <a:pt x="75" y="160"/>
                    </a:lnTo>
                    <a:lnTo>
                      <a:pt x="56" y="165"/>
                    </a:lnTo>
                    <a:lnTo>
                      <a:pt x="34" y="167"/>
                    </a:lnTo>
                    <a:lnTo>
                      <a:pt x="15" y="169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3" name="Freeform 73">
                <a:extLst>
                  <a:ext uri="{FF2B5EF4-FFF2-40B4-BE49-F238E27FC236}">
                    <a16:creationId xmlns:a16="http://schemas.microsoft.com/office/drawing/2014/main" xmlns="" id="{C1DA5D68-F840-479C-AFA2-CA91F5799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2" y="4069"/>
                <a:ext cx="24" cy="28"/>
              </a:xfrm>
              <a:custGeom>
                <a:avLst/>
                <a:gdLst>
                  <a:gd name="T0" fmla="*/ 38 w 95"/>
                  <a:gd name="T1" fmla="*/ 111 h 111"/>
                  <a:gd name="T2" fmla="*/ 32 w 95"/>
                  <a:gd name="T3" fmla="*/ 108 h 111"/>
                  <a:gd name="T4" fmla="*/ 25 w 95"/>
                  <a:gd name="T5" fmla="*/ 103 h 111"/>
                  <a:gd name="T6" fmla="*/ 22 w 95"/>
                  <a:gd name="T7" fmla="*/ 99 h 111"/>
                  <a:gd name="T8" fmla="*/ 16 w 95"/>
                  <a:gd name="T9" fmla="*/ 95 h 111"/>
                  <a:gd name="T10" fmla="*/ 13 w 95"/>
                  <a:gd name="T11" fmla="*/ 90 h 111"/>
                  <a:gd name="T12" fmla="*/ 10 w 95"/>
                  <a:gd name="T13" fmla="*/ 86 h 111"/>
                  <a:gd name="T14" fmla="*/ 6 w 95"/>
                  <a:gd name="T15" fmla="*/ 76 h 111"/>
                  <a:gd name="T16" fmla="*/ 4 w 95"/>
                  <a:gd name="T17" fmla="*/ 66 h 111"/>
                  <a:gd name="T18" fmla="*/ 3 w 95"/>
                  <a:gd name="T19" fmla="*/ 56 h 111"/>
                  <a:gd name="T20" fmla="*/ 1 w 95"/>
                  <a:gd name="T21" fmla="*/ 44 h 111"/>
                  <a:gd name="T22" fmla="*/ 0 w 95"/>
                  <a:gd name="T23" fmla="*/ 32 h 111"/>
                  <a:gd name="T24" fmla="*/ 13 w 95"/>
                  <a:gd name="T25" fmla="*/ 32 h 111"/>
                  <a:gd name="T26" fmla="*/ 24 w 95"/>
                  <a:gd name="T27" fmla="*/ 30 h 111"/>
                  <a:gd name="T28" fmla="*/ 33 w 95"/>
                  <a:gd name="T29" fmla="*/ 28 h 111"/>
                  <a:gd name="T30" fmla="*/ 42 w 95"/>
                  <a:gd name="T31" fmla="*/ 25 h 111"/>
                  <a:gd name="T32" fmla="*/ 51 w 95"/>
                  <a:gd name="T33" fmla="*/ 22 h 111"/>
                  <a:gd name="T34" fmla="*/ 58 w 95"/>
                  <a:gd name="T35" fmla="*/ 17 h 111"/>
                  <a:gd name="T36" fmla="*/ 67 w 95"/>
                  <a:gd name="T37" fmla="*/ 9 h 111"/>
                  <a:gd name="T38" fmla="*/ 75 w 95"/>
                  <a:gd name="T39" fmla="*/ 0 h 111"/>
                  <a:gd name="T40" fmla="*/ 80 w 95"/>
                  <a:gd name="T41" fmla="*/ 0 h 111"/>
                  <a:gd name="T42" fmla="*/ 85 w 95"/>
                  <a:gd name="T43" fmla="*/ 8 h 111"/>
                  <a:gd name="T44" fmla="*/ 90 w 95"/>
                  <a:gd name="T45" fmla="*/ 15 h 111"/>
                  <a:gd name="T46" fmla="*/ 92 w 95"/>
                  <a:gd name="T47" fmla="*/ 23 h 111"/>
                  <a:gd name="T48" fmla="*/ 94 w 95"/>
                  <a:gd name="T49" fmla="*/ 33 h 111"/>
                  <a:gd name="T50" fmla="*/ 95 w 95"/>
                  <a:gd name="T51" fmla="*/ 42 h 111"/>
                  <a:gd name="T52" fmla="*/ 95 w 95"/>
                  <a:gd name="T53" fmla="*/ 51 h 111"/>
                  <a:gd name="T54" fmla="*/ 94 w 95"/>
                  <a:gd name="T55" fmla="*/ 60 h 111"/>
                  <a:gd name="T56" fmla="*/ 91 w 95"/>
                  <a:gd name="T57" fmla="*/ 70 h 111"/>
                  <a:gd name="T58" fmla="*/ 89 w 95"/>
                  <a:gd name="T59" fmla="*/ 77 h 111"/>
                  <a:gd name="T60" fmla="*/ 84 w 95"/>
                  <a:gd name="T61" fmla="*/ 86 h 111"/>
                  <a:gd name="T62" fmla="*/ 78 w 95"/>
                  <a:gd name="T63" fmla="*/ 92 h 111"/>
                  <a:gd name="T64" fmla="*/ 72 w 95"/>
                  <a:gd name="T65" fmla="*/ 99 h 111"/>
                  <a:gd name="T66" fmla="*/ 66 w 95"/>
                  <a:gd name="T67" fmla="*/ 104 h 111"/>
                  <a:gd name="T68" fmla="*/ 58 w 95"/>
                  <a:gd name="T69" fmla="*/ 108 h 111"/>
                  <a:gd name="T70" fmla="*/ 48 w 95"/>
                  <a:gd name="T71" fmla="*/ 110 h 111"/>
                  <a:gd name="T72" fmla="*/ 38 w 95"/>
                  <a:gd name="T73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111">
                    <a:moveTo>
                      <a:pt x="38" y="111"/>
                    </a:moveTo>
                    <a:lnTo>
                      <a:pt x="32" y="108"/>
                    </a:lnTo>
                    <a:lnTo>
                      <a:pt x="25" y="103"/>
                    </a:lnTo>
                    <a:lnTo>
                      <a:pt x="22" y="99"/>
                    </a:lnTo>
                    <a:lnTo>
                      <a:pt x="16" y="95"/>
                    </a:lnTo>
                    <a:lnTo>
                      <a:pt x="13" y="90"/>
                    </a:lnTo>
                    <a:lnTo>
                      <a:pt x="10" y="86"/>
                    </a:lnTo>
                    <a:lnTo>
                      <a:pt x="6" y="76"/>
                    </a:lnTo>
                    <a:lnTo>
                      <a:pt x="4" y="66"/>
                    </a:lnTo>
                    <a:lnTo>
                      <a:pt x="3" y="56"/>
                    </a:lnTo>
                    <a:lnTo>
                      <a:pt x="1" y="44"/>
                    </a:lnTo>
                    <a:lnTo>
                      <a:pt x="0" y="32"/>
                    </a:lnTo>
                    <a:lnTo>
                      <a:pt x="13" y="32"/>
                    </a:lnTo>
                    <a:lnTo>
                      <a:pt x="24" y="30"/>
                    </a:lnTo>
                    <a:lnTo>
                      <a:pt x="33" y="28"/>
                    </a:lnTo>
                    <a:lnTo>
                      <a:pt x="42" y="25"/>
                    </a:lnTo>
                    <a:lnTo>
                      <a:pt x="51" y="22"/>
                    </a:lnTo>
                    <a:lnTo>
                      <a:pt x="58" y="17"/>
                    </a:lnTo>
                    <a:lnTo>
                      <a:pt x="67" y="9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5" y="8"/>
                    </a:lnTo>
                    <a:lnTo>
                      <a:pt x="90" y="15"/>
                    </a:lnTo>
                    <a:lnTo>
                      <a:pt x="92" y="23"/>
                    </a:lnTo>
                    <a:lnTo>
                      <a:pt x="94" y="33"/>
                    </a:lnTo>
                    <a:lnTo>
                      <a:pt x="95" y="42"/>
                    </a:lnTo>
                    <a:lnTo>
                      <a:pt x="95" y="51"/>
                    </a:lnTo>
                    <a:lnTo>
                      <a:pt x="94" y="60"/>
                    </a:lnTo>
                    <a:lnTo>
                      <a:pt x="91" y="70"/>
                    </a:lnTo>
                    <a:lnTo>
                      <a:pt x="89" y="77"/>
                    </a:lnTo>
                    <a:lnTo>
                      <a:pt x="84" y="86"/>
                    </a:lnTo>
                    <a:lnTo>
                      <a:pt x="78" y="92"/>
                    </a:lnTo>
                    <a:lnTo>
                      <a:pt x="72" y="99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48" y="110"/>
                    </a:lnTo>
                    <a:lnTo>
                      <a:pt x="38" y="111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4" name="Freeform 74">
                <a:extLst>
                  <a:ext uri="{FF2B5EF4-FFF2-40B4-BE49-F238E27FC236}">
                    <a16:creationId xmlns:a16="http://schemas.microsoft.com/office/drawing/2014/main" xmlns="" id="{4586F230-3BE9-493B-90D4-1CA2D590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" y="4085"/>
                <a:ext cx="5" cy="9"/>
              </a:xfrm>
              <a:custGeom>
                <a:avLst/>
                <a:gdLst>
                  <a:gd name="T0" fmla="*/ 4 w 22"/>
                  <a:gd name="T1" fmla="*/ 40 h 40"/>
                  <a:gd name="T2" fmla="*/ 1 w 22"/>
                  <a:gd name="T3" fmla="*/ 38 h 40"/>
                  <a:gd name="T4" fmla="*/ 0 w 22"/>
                  <a:gd name="T5" fmla="*/ 37 h 40"/>
                  <a:gd name="T6" fmla="*/ 5 w 22"/>
                  <a:gd name="T7" fmla="*/ 28 h 40"/>
                  <a:gd name="T8" fmla="*/ 9 w 22"/>
                  <a:gd name="T9" fmla="*/ 19 h 40"/>
                  <a:gd name="T10" fmla="*/ 13 w 22"/>
                  <a:gd name="T11" fmla="*/ 9 h 40"/>
                  <a:gd name="T12" fmla="*/ 15 w 22"/>
                  <a:gd name="T13" fmla="*/ 0 h 40"/>
                  <a:gd name="T14" fmla="*/ 20 w 22"/>
                  <a:gd name="T15" fmla="*/ 0 h 40"/>
                  <a:gd name="T16" fmla="*/ 22 w 22"/>
                  <a:gd name="T17" fmla="*/ 5 h 40"/>
                  <a:gd name="T18" fmla="*/ 22 w 22"/>
                  <a:gd name="T19" fmla="*/ 12 h 40"/>
                  <a:gd name="T20" fmla="*/ 20 w 22"/>
                  <a:gd name="T21" fmla="*/ 17 h 40"/>
                  <a:gd name="T22" fmla="*/ 18 w 22"/>
                  <a:gd name="T23" fmla="*/ 23 h 40"/>
                  <a:gd name="T24" fmla="*/ 15 w 22"/>
                  <a:gd name="T25" fmla="*/ 29 h 40"/>
                  <a:gd name="T26" fmla="*/ 12 w 22"/>
                  <a:gd name="T27" fmla="*/ 35 h 40"/>
                  <a:gd name="T28" fmla="*/ 8 w 22"/>
                  <a:gd name="T29" fmla="*/ 37 h 40"/>
                  <a:gd name="T30" fmla="*/ 4 w 22"/>
                  <a:gd name="T3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40">
                    <a:moveTo>
                      <a:pt x="4" y="40"/>
                    </a:moveTo>
                    <a:lnTo>
                      <a:pt x="1" y="38"/>
                    </a:lnTo>
                    <a:lnTo>
                      <a:pt x="0" y="37"/>
                    </a:lnTo>
                    <a:lnTo>
                      <a:pt x="5" y="28"/>
                    </a:lnTo>
                    <a:lnTo>
                      <a:pt x="9" y="19"/>
                    </a:lnTo>
                    <a:lnTo>
                      <a:pt x="13" y="9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2" y="5"/>
                    </a:lnTo>
                    <a:lnTo>
                      <a:pt x="22" y="12"/>
                    </a:lnTo>
                    <a:lnTo>
                      <a:pt x="20" y="17"/>
                    </a:lnTo>
                    <a:lnTo>
                      <a:pt x="18" y="23"/>
                    </a:lnTo>
                    <a:lnTo>
                      <a:pt x="15" y="29"/>
                    </a:lnTo>
                    <a:lnTo>
                      <a:pt x="12" y="35"/>
                    </a:lnTo>
                    <a:lnTo>
                      <a:pt x="8" y="37"/>
                    </a:lnTo>
                    <a:lnTo>
                      <a:pt x="4" y="4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5" name="Freeform 75">
                <a:extLst>
                  <a:ext uri="{FF2B5EF4-FFF2-40B4-BE49-F238E27FC236}">
                    <a16:creationId xmlns:a16="http://schemas.microsoft.com/office/drawing/2014/main" xmlns="" id="{8569E6B0-F95F-4A58-8F45-6BC54A524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5" y="4077"/>
                <a:ext cx="28" cy="17"/>
              </a:xfrm>
              <a:custGeom>
                <a:avLst/>
                <a:gdLst>
                  <a:gd name="T0" fmla="*/ 40 w 111"/>
                  <a:gd name="T1" fmla="*/ 68 h 68"/>
                  <a:gd name="T2" fmla="*/ 35 w 111"/>
                  <a:gd name="T3" fmla="*/ 66 h 68"/>
                  <a:gd name="T4" fmla="*/ 33 w 111"/>
                  <a:gd name="T5" fmla="*/ 62 h 68"/>
                  <a:gd name="T6" fmla="*/ 28 w 111"/>
                  <a:gd name="T7" fmla="*/ 56 h 68"/>
                  <a:gd name="T8" fmla="*/ 25 w 111"/>
                  <a:gd name="T9" fmla="*/ 49 h 68"/>
                  <a:gd name="T10" fmla="*/ 21 w 111"/>
                  <a:gd name="T11" fmla="*/ 44 h 68"/>
                  <a:gd name="T12" fmla="*/ 17 w 111"/>
                  <a:gd name="T13" fmla="*/ 44 h 68"/>
                  <a:gd name="T14" fmla="*/ 14 w 111"/>
                  <a:gd name="T15" fmla="*/ 43 h 68"/>
                  <a:gd name="T16" fmla="*/ 9 w 111"/>
                  <a:gd name="T17" fmla="*/ 42 h 68"/>
                  <a:gd name="T18" fmla="*/ 5 w 111"/>
                  <a:gd name="T19" fmla="*/ 38 h 68"/>
                  <a:gd name="T20" fmla="*/ 2 w 111"/>
                  <a:gd name="T21" fmla="*/ 34 h 68"/>
                  <a:gd name="T22" fmla="*/ 2 w 111"/>
                  <a:gd name="T23" fmla="*/ 29 h 68"/>
                  <a:gd name="T24" fmla="*/ 1 w 111"/>
                  <a:gd name="T25" fmla="*/ 18 h 68"/>
                  <a:gd name="T26" fmla="*/ 0 w 111"/>
                  <a:gd name="T27" fmla="*/ 11 h 68"/>
                  <a:gd name="T28" fmla="*/ 15 w 111"/>
                  <a:gd name="T29" fmla="*/ 9 h 68"/>
                  <a:gd name="T30" fmla="*/ 28 w 111"/>
                  <a:gd name="T31" fmla="*/ 8 h 68"/>
                  <a:gd name="T32" fmla="*/ 38 w 111"/>
                  <a:gd name="T33" fmla="*/ 6 h 68"/>
                  <a:gd name="T34" fmla="*/ 48 w 111"/>
                  <a:gd name="T35" fmla="*/ 5 h 68"/>
                  <a:gd name="T36" fmla="*/ 55 w 111"/>
                  <a:gd name="T37" fmla="*/ 4 h 68"/>
                  <a:gd name="T38" fmla="*/ 63 w 111"/>
                  <a:gd name="T39" fmla="*/ 3 h 68"/>
                  <a:gd name="T40" fmla="*/ 69 w 111"/>
                  <a:gd name="T41" fmla="*/ 3 h 68"/>
                  <a:gd name="T42" fmla="*/ 74 w 111"/>
                  <a:gd name="T43" fmla="*/ 1 h 68"/>
                  <a:gd name="T44" fmla="*/ 85 w 111"/>
                  <a:gd name="T45" fmla="*/ 1 h 68"/>
                  <a:gd name="T46" fmla="*/ 101 w 111"/>
                  <a:gd name="T47" fmla="*/ 0 h 68"/>
                  <a:gd name="T48" fmla="*/ 110 w 111"/>
                  <a:gd name="T49" fmla="*/ 0 h 68"/>
                  <a:gd name="T50" fmla="*/ 111 w 111"/>
                  <a:gd name="T51" fmla="*/ 1 h 68"/>
                  <a:gd name="T52" fmla="*/ 111 w 111"/>
                  <a:gd name="T53" fmla="*/ 4 h 68"/>
                  <a:gd name="T54" fmla="*/ 111 w 111"/>
                  <a:gd name="T55" fmla="*/ 6 h 68"/>
                  <a:gd name="T56" fmla="*/ 110 w 111"/>
                  <a:gd name="T57" fmla="*/ 10 h 68"/>
                  <a:gd name="T58" fmla="*/ 106 w 111"/>
                  <a:gd name="T59" fmla="*/ 19 h 68"/>
                  <a:gd name="T60" fmla="*/ 101 w 111"/>
                  <a:gd name="T61" fmla="*/ 29 h 68"/>
                  <a:gd name="T62" fmla="*/ 96 w 111"/>
                  <a:gd name="T63" fmla="*/ 38 h 68"/>
                  <a:gd name="T64" fmla="*/ 91 w 111"/>
                  <a:gd name="T65" fmla="*/ 48 h 68"/>
                  <a:gd name="T66" fmla="*/ 87 w 111"/>
                  <a:gd name="T67" fmla="*/ 54 h 68"/>
                  <a:gd name="T68" fmla="*/ 85 w 111"/>
                  <a:gd name="T69" fmla="*/ 57 h 68"/>
                  <a:gd name="T70" fmla="*/ 83 w 111"/>
                  <a:gd name="T71" fmla="*/ 59 h 68"/>
                  <a:gd name="T72" fmla="*/ 77 w 111"/>
                  <a:gd name="T73" fmla="*/ 63 h 68"/>
                  <a:gd name="T74" fmla="*/ 71 w 111"/>
                  <a:gd name="T75" fmla="*/ 66 h 68"/>
                  <a:gd name="T76" fmla="*/ 66 w 111"/>
                  <a:gd name="T77" fmla="*/ 67 h 68"/>
                  <a:gd name="T78" fmla="*/ 60 w 111"/>
                  <a:gd name="T79" fmla="*/ 67 h 68"/>
                  <a:gd name="T80" fmla="*/ 50 w 111"/>
                  <a:gd name="T81" fmla="*/ 68 h 68"/>
                  <a:gd name="T82" fmla="*/ 40 w 111"/>
                  <a:gd name="T8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1" h="68">
                    <a:moveTo>
                      <a:pt x="40" y="68"/>
                    </a:moveTo>
                    <a:lnTo>
                      <a:pt x="35" y="66"/>
                    </a:lnTo>
                    <a:lnTo>
                      <a:pt x="33" y="62"/>
                    </a:lnTo>
                    <a:lnTo>
                      <a:pt x="28" y="56"/>
                    </a:lnTo>
                    <a:lnTo>
                      <a:pt x="25" y="49"/>
                    </a:lnTo>
                    <a:lnTo>
                      <a:pt x="21" y="44"/>
                    </a:lnTo>
                    <a:lnTo>
                      <a:pt x="17" y="44"/>
                    </a:lnTo>
                    <a:lnTo>
                      <a:pt x="14" y="43"/>
                    </a:lnTo>
                    <a:lnTo>
                      <a:pt x="9" y="42"/>
                    </a:lnTo>
                    <a:lnTo>
                      <a:pt x="5" y="38"/>
                    </a:lnTo>
                    <a:lnTo>
                      <a:pt x="2" y="34"/>
                    </a:lnTo>
                    <a:lnTo>
                      <a:pt x="2" y="29"/>
                    </a:lnTo>
                    <a:lnTo>
                      <a:pt x="1" y="18"/>
                    </a:lnTo>
                    <a:lnTo>
                      <a:pt x="0" y="11"/>
                    </a:lnTo>
                    <a:lnTo>
                      <a:pt x="15" y="9"/>
                    </a:lnTo>
                    <a:lnTo>
                      <a:pt x="28" y="8"/>
                    </a:lnTo>
                    <a:lnTo>
                      <a:pt x="38" y="6"/>
                    </a:lnTo>
                    <a:lnTo>
                      <a:pt x="48" y="5"/>
                    </a:lnTo>
                    <a:lnTo>
                      <a:pt x="55" y="4"/>
                    </a:lnTo>
                    <a:lnTo>
                      <a:pt x="63" y="3"/>
                    </a:lnTo>
                    <a:lnTo>
                      <a:pt x="69" y="3"/>
                    </a:lnTo>
                    <a:lnTo>
                      <a:pt x="74" y="1"/>
                    </a:lnTo>
                    <a:lnTo>
                      <a:pt x="85" y="1"/>
                    </a:lnTo>
                    <a:lnTo>
                      <a:pt x="101" y="0"/>
                    </a:lnTo>
                    <a:lnTo>
                      <a:pt x="110" y="0"/>
                    </a:lnTo>
                    <a:lnTo>
                      <a:pt x="111" y="1"/>
                    </a:lnTo>
                    <a:lnTo>
                      <a:pt x="111" y="4"/>
                    </a:lnTo>
                    <a:lnTo>
                      <a:pt x="111" y="6"/>
                    </a:lnTo>
                    <a:lnTo>
                      <a:pt x="110" y="10"/>
                    </a:lnTo>
                    <a:lnTo>
                      <a:pt x="106" y="19"/>
                    </a:lnTo>
                    <a:lnTo>
                      <a:pt x="101" y="29"/>
                    </a:lnTo>
                    <a:lnTo>
                      <a:pt x="96" y="38"/>
                    </a:lnTo>
                    <a:lnTo>
                      <a:pt x="91" y="48"/>
                    </a:lnTo>
                    <a:lnTo>
                      <a:pt x="87" y="54"/>
                    </a:lnTo>
                    <a:lnTo>
                      <a:pt x="85" y="57"/>
                    </a:lnTo>
                    <a:lnTo>
                      <a:pt x="83" y="59"/>
                    </a:lnTo>
                    <a:lnTo>
                      <a:pt x="77" y="63"/>
                    </a:lnTo>
                    <a:lnTo>
                      <a:pt x="71" y="66"/>
                    </a:lnTo>
                    <a:lnTo>
                      <a:pt x="66" y="67"/>
                    </a:lnTo>
                    <a:lnTo>
                      <a:pt x="60" y="67"/>
                    </a:lnTo>
                    <a:lnTo>
                      <a:pt x="50" y="68"/>
                    </a:lnTo>
                    <a:lnTo>
                      <a:pt x="40" y="6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6" name="Freeform 76">
                <a:extLst>
                  <a:ext uri="{FF2B5EF4-FFF2-40B4-BE49-F238E27FC236}">
                    <a16:creationId xmlns:a16="http://schemas.microsoft.com/office/drawing/2014/main" xmlns="" id="{15DE7EC2-E2DC-4121-B887-323F46AE0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4065"/>
                <a:ext cx="22" cy="28"/>
              </a:xfrm>
              <a:custGeom>
                <a:avLst/>
                <a:gdLst>
                  <a:gd name="T0" fmla="*/ 14 w 87"/>
                  <a:gd name="T1" fmla="*/ 114 h 114"/>
                  <a:gd name="T2" fmla="*/ 11 w 87"/>
                  <a:gd name="T3" fmla="*/ 111 h 114"/>
                  <a:gd name="T4" fmla="*/ 9 w 87"/>
                  <a:gd name="T5" fmla="*/ 110 h 114"/>
                  <a:gd name="T6" fmla="*/ 7 w 87"/>
                  <a:gd name="T7" fmla="*/ 110 h 114"/>
                  <a:gd name="T8" fmla="*/ 3 w 87"/>
                  <a:gd name="T9" fmla="*/ 108 h 114"/>
                  <a:gd name="T10" fmla="*/ 2 w 87"/>
                  <a:gd name="T11" fmla="*/ 100 h 114"/>
                  <a:gd name="T12" fmla="*/ 0 w 87"/>
                  <a:gd name="T13" fmla="*/ 92 h 114"/>
                  <a:gd name="T14" fmla="*/ 0 w 87"/>
                  <a:gd name="T15" fmla="*/ 74 h 114"/>
                  <a:gd name="T16" fmla="*/ 2 w 87"/>
                  <a:gd name="T17" fmla="*/ 59 h 114"/>
                  <a:gd name="T18" fmla="*/ 2 w 87"/>
                  <a:gd name="T19" fmla="*/ 52 h 114"/>
                  <a:gd name="T20" fmla="*/ 0 w 87"/>
                  <a:gd name="T21" fmla="*/ 45 h 114"/>
                  <a:gd name="T22" fmla="*/ 7 w 87"/>
                  <a:gd name="T23" fmla="*/ 41 h 114"/>
                  <a:gd name="T24" fmla="*/ 11 w 87"/>
                  <a:gd name="T25" fmla="*/ 36 h 114"/>
                  <a:gd name="T26" fmla="*/ 14 w 87"/>
                  <a:gd name="T27" fmla="*/ 31 h 114"/>
                  <a:gd name="T28" fmla="*/ 17 w 87"/>
                  <a:gd name="T29" fmla="*/ 25 h 114"/>
                  <a:gd name="T30" fmla="*/ 23 w 87"/>
                  <a:gd name="T31" fmla="*/ 14 h 114"/>
                  <a:gd name="T32" fmla="*/ 30 w 87"/>
                  <a:gd name="T33" fmla="*/ 1 h 114"/>
                  <a:gd name="T34" fmla="*/ 49 w 87"/>
                  <a:gd name="T35" fmla="*/ 0 h 114"/>
                  <a:gd name="T36" fmla="*/ 56 w 87"/>
                  <a:gd name="T37" fmla="*/ 7 h 114"/>
                  <a:gd name="T38" fmla="*/ 65 w 87"/>
                  <a:gd name="T39" fmla="*/ 17 h 114"/>
                  <a:gd name="T40" fmla="*/ 75 w 87"/>
                  <a:gd name="T41" fmla="*/ 26 h 114"/>
                  <a:gd name="T42" fmla="*/ 80 w 87"/>
                  <a:gd name="T43" fmla="*/ 30 h 114"/>
                  <a:gd name="T44" fmla="*/ 87 w 87"/>
                  <a:gd name="T45" fmla="*/ 34 h 114"/>
                  <a:gd name="T46" fmla="*/ 87 w 87"/>
                  <a:gd name="T47" fmla="*/ 41 h 114"/>
                  <a:gd name="T48" fmla="*/ 85 w 87"/>
                  <a:gd name="T49" fmla="*/ 48 h 114"/>
                  <a:gd name="T50" fmla="*/ 84 w 87"/>
                  <a:gd name="T51" fmla="*/ 55 h 114"/>
                  <a:gd name="T52" fmla="*/ 81 w 87"/>
                  <a:gd name="T53" fmla="*/ 63 h 114"/>
                  <a:gd name="T54" fmla="*/ 78 w 87"/>
                  <a:gd name="T55" fmla="*/ 69 h 114"/>
                  <a:gd name="T56" fmla="*/ 75 w 87"/>
                  <a:gd name="T57" fmla="*/ 76 h 114"/>
                  <a:gd name="T58" fmla="*/ 70 w 87"/>
                  <a:gd name="T59" fmla="*/ 82 h 114"/>
                  <a:gd name="T60" fmla="*/ 66 w 87"/>
                  <a:gd name="T61" fmla="*/ 88 h 114"/>
                  <a:gd name="T62" fmla="*/ 61 w 87"/>
                  <a:gd name="T63" fmla="*/ 93 h 114"/>
                  <a:gd name="T64" fmla="*/ 55 w 87"/>
                  <a:gd name="T65" fmla="*/ 98 h 114"/>
                  <a:gd name="T66" fmla="*/ 50 w 87"/>
                  <a:gd name="T67" fmla="*/ 103 h 114"/>
                  <a:gd name="T68" fmla="*/ 43 w 87"/>
                  <a:gd name="T69" fmla="*/ 106 h 114"/>
                  <a:gd name="T70" fmla="*/ 36 w 87"/>
                  <a:gd name="T71" fmla="*/ 110 h 114"/>
                  <a:gd name="T72" fmla="*/ 28 w 87"/>
                  <a:gd name="T73" fmla="*/ 111 h 114"/>
                  <a:gd name="T74" fmla="*/ 22 w 87"/>
                  <a:gd name="T75" fmla="*/ 112 h 114"/>
                  <a:gd name="T76" fmla="*/ 14 w 87"/>
                  <a:gd name="T7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7" h="114">
                    <a:moveTo>
                      <a:pt x="14" y="114"/>
                    </a:moveTo>
                    <a:lnTo>
                      <a:pt x="11" y="111"/>
                    </a:lnTo>
                    <a:lnTo>
                      <a:pt x="9" y="110"/>
                    </a:lnTo>
                    <a:lnTo>
                      <a:pt x="7" y="110"/>
                    </a:lnTo>
                    <a:lnTo>
                      <a:pt x="3" y="108"/>
                    </a:lnTo>
                    <a:lnTo>
                      <a:pt x="2" y="100"/>
                    </a:lnTo>
                    <a:lnTo>
                      <a:pt x="0" y="92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2" y="52"/>
                    </a:lnTo>
                    <a:lnTo>
                      <a:pt x="0" y="45"/>
                    </a:lnTo>
                    <a:lnTo>
                      <a:pt x="7" y="41"/>
                    </a:lnTo>
                    <a:lnTo>
                      <a:pt x="11" y="36"/>
                    </a:lnTo>
                    <a:lnTo>
                      <a:pt x="14" y="31"/>
                    </a:lnTo>
                    <a:lnTo>
                      <a:pt x="17" y="25"/>
                    </a:lnTo>
                    <a:lnTo>
                      <a:pt x="23" y="14"/>
                    </a:lnTo>
                    <a:lnTo>
                      <a:pt x="30" y="1"/>
                    </a:lnTo>
                    <a:lnTo>
                      <a:pt x="49" y="0"/>
                    </a:lnTo>
                    <a:lnTo>
                      <a:pt x="56" y="7"/>
                    </a:lnTo>
                    <a:lnTo>
                      <a:pt x="65" y="17"/>
                    </a:lnTo>
                    <a:lnTo>
                      <a:pt x="75" y="26"/>
                    </a:lnTo>
                    <a:lnTo>
                      <a:pt x="80" y="30"/>
                    </a:lnTo>
                    <a:lnTo>
                      <a:pt x="87" y="34"/>
                    </a:lnTo>
                    <a:lnTo>
                      <a:pt x="87" y="41"/>
                    </a:lnTo>
                    <a:lnTo>
                      <a:pt x="85" y="48"/>
                    </a:lnTo>
                    <a:lnTo>
                      <a:pt x="84" y="55"/>
                    </a:lnTo>
                    <a:lnTo>
                      <a:pt x="81" y="63"/>
                    </a:lnTo>
                    <a:lnTo>
                      <a:pt x="78" y="69"/>
                    </a:lnTo>
                    <a:lnTo>
                      <a:pt x="75" y="76"/>
                    </a:lnTo>
                    <a:lnTo>
                      <a:pt x="70" y="82"/>
                    </a:lnTo>
                    <a:lnTo>
                      <a:pt x="66" y="88"/>
                    </a:lnTo>
                    <a:lnTo>
                      <a:pt x="61" y="93"/>
                    </a:lnTo>
                    <a:lnTo>
                      <a:pt x="55" y="98"/>
                    </a:lnTo>
                    <a:lnTo>
                      <a:pt x="50" y="103"/>
                    </a:lnTo>
                    <a:lnTo>
                      <a:pt x="43" y="106"/>
                    </a:lnTo>
                    <a:lnTo>
                      <a:pt x="36" y="110"/>
                    </a:lnTo>
                    <a:lnTo>
                      <a:pt x="28" y="111"/>
                    </a:lnTo>
                    <a:lnTo>
                      <a:pt x="22" y="112"/>
                    </a:lnTo>
                    <a:lnTo>
                      <a:pt x="14" y="114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7" name="Freeform 77">
                <a:extLst>
                  <a:ext uri="{FF2B5EF4-FFF2-40B4-BE49-F238E27FC236}">
                    <a16:creationId xmlns:a16="http://schemas.microsoft.com/office/drawing/2014/main" xmlns="" id="{C2EF2ECD-B095-4D91-BB18-BC7F4691C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" y="4056"/>
                <a:ext cx="57" cy="31"/>
              </a:xfrm>
              <a:custGeom>
                <a:avLst/>
                <a:gdLst>
                  <a:gd name="T0" fmla="*/ 16 w 229"/>
                  <a:gd name="T1" fmla="*/ 127 h 127"/>
                  <a:gd name="T2" fmla="*/ 14 w 229"/>
                  <a:gd name="T3" fmla="*/ 122 h 127"/>
                  <a:gd name="T4" fmla="*/ 11 w 229"/>
                  <a:gd name="T5" fmla="*/ 118 h 127"/>
                  <a:gd name="T6" fmla="*/ 7 w 229"/>
                  <a:gd name="T7" fmla="*/ 114 h 127"/>
                  <a:gd name="T8" fmla="*/ 3 w 229"/>
                  <a:gd name="T9" fmla="*/ 112 h 127"/>
                  <a:gd name="T10" fmla="*/ 0 w 229"/>
                  <a:gd name="T11" fmla="*/ 109 h 127"/>
                  <a:gd name="T12" fmla="*/ 0 w 229"/>
                  <a:gd name="T13" fmla="*/ 101 h 127"/>
                  <a:gd name="T14" fmla="*/ 2 w 229"/>
                  <a:gd name="T15" fmla="*/ 99 h 127"/>
                  <a:gd name="T16" fmla="*/ 7 w 229"/>
                  <a:gd name="T17" fmla="*/ 96 h 127"/>
                  <a:gd name="T18" fmla="*/ 12 w 229"/>
                  <a:gd name="T19" fmla="*/ 93 h 127"/>
                  <a:gd name="T20" fmla="*/ 17 w 229"/>
                  <a:gd name="T21" fmla="*/ 90 h 127"/>
                  <a:gd name="T22" fmla="*/ 29 w 229"/>
                  <a:gd name="T23" fmla="*/ 81 h 127"/>
                  <a:gd name="T24" fmla="*/ 44 w 229"/>
                  <a:gd name="T25" fmla="*/ 71 h 127"/>
                  <a:gd name="T26" fmla="*/ 59 w 229"/>
                  <a:gd name="T27" fmla="*/ 61 h 127"/>
                  <a:gd name="T28" fmla="*/ 76 w 229"/>
                  <a:gd name="T29" fmla="*/ 51 h 127"/>
                  <a:gd name="T30" fmla="*/ 111 w 229"/>
                  <a:gd name="T31" fmla="*/ 31 h 127"/>
                  <a:gd name="T32" fmla="*/ 130 w 229"/>
                  <a:gd name="T33" fmla="*/ 22 h 127"/>
                  <a:gd name="T34" fmla="*/ 148 w 229"/>
                  <a:gd name="T35" fmla="*/ 14 h 127"/>
                  <a:gd name="T36" fmla="*/ 165 w 229"/>
                  <a:gd name="T37" fmla="*/ 8 h 127"/>
                  <a:gd name="T38" fmla="*/ 181 w 229"/>
                  <a:gd name="T39" fmla="*/ 3 h 127"/>
                  <a:gd name="T40" fmla="*/ 189 w 229"/>
                  <a:gd name="T41" fmla="*/ 1 h 127"/>
                  <a:gd name="T42" fmla="*/ 196 w 229"/>
                  <a:gd name="T43" fmla="*/ 0 h 127"/>
                  <a:gd name="T44" fmla="*/ 203 w 229"/>
                  <a:gd name="T45" fmla="*/ 0 h 127"/>
                  <a:gd name="T46" fmla="*/ 210 w 229"/>
                  <a:gd name="T47" fmla="*/ 1 h 127"/>
                  <a:gd name="T48" fmla="*/ 215 w 229"/>
                  <a:gd name="T49" fmla="*/ 3 h 127"/>
                  <a:gd name="T50" fmla="*/ 221 w 229"/>
                  <a:gd name="T51" fmla="*/ 4 h 127"/>
                  <a:gd name="T52" fmla="*/ 225 w 229"/>
                  <a:gd name="T53" fmla="*/ 8 h 127"/>
                  <a:gd name="T54" fmla="*/ 229 w 229"/>
                  <a:gd name="T55" fmla="*/ 12 h 127"/>
                  <a:gd name="T56" fmla="*/ 227 w 229"/>
                  <a:gd name="T57" fmla="*/ 14 h 127"/>
                  <a:gd name="T58" fmla="*/ 211 w 229"/>
                  <a:gd name="T59" fmla="*/ 15 h 127"/>
                  <a:gd name="T60" fmla="*/ 196 w 229"/>
                  <a:gd name="T61" fmla="*/ 19 h 127"/>
                  <a:gd name="T62" fmla="*/ 181 w 229"/>
                  <a:gd name="T63" fmla="*/ 24 h 127"/>
                  <a:gd name="T64" fmla="*/ 165 w 229"/>
                  <a:gd name="T65" fmla="*/ 32 h 127"/>
                  <a:gd name="T66" fmla="*/ 150 w 229"/>
                  <a:gd name="T67" fmla="*/ 41 h 127"/>
                  <a:gd name="T68" fmla="*/ 136 w 229"/>
                  <a:gd name="T69" fmla="*/ 50 h 127"/>
                  <a:gd name="T70" fmla="*/ 107 w 229"/>
                  <a:gd name="T71" fmla="*/ 70 h 127"/>
                  <a:gd name="T72" fmla="*/ 93 w 229"/>
                  <a:gd name="T73" fmla="*/ 80 h 127"/>
                  <a:gd name="T74" fmla="*/ 81 w 229"/>
                  <a:gd name="T75" fmla="*/ 91 h 127"/>
                  <a:gd name="T76" fmla="*/ 68 w 229"/>
                  <a:gd name="T77" fmla="*/ 100 h 127"/>
                  <a:gd name="T78" fmla="*/ 55 w 229"/>
                  <a:gd name="T79" fmla="*/ 109 h 127"/>
                  <a:gd name="T80" fmla="*/ 44 w 229"/>
                  <a:gd name="T81" fmla="*/ 115 h 127"/>
                  <a:gd name="T82" fmla="*/ 34 w 229"/>
                  <a:gd name="T83" fmla="*/ 122 h 127"/>
                  <a:gd name="T84" fmla="*/ 25 w 229"/>
                  <a:gd name="T85" fmla="*/ 124 h 127"/>
                  <a:gd name="T86" fmla="*/ 20 w 229"/>
                  <a:gd name="T87" fmla="*/ 125 h 127"/>
                  <a:gd name="T88" fmla="*/ 16 w 229"/>
                  <a:gd name="T8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29" h="127">
                    <a:moveTo>
                      <a:pt x="16" y="127"/>
                    </a:moveTo>
                    <a:lnTo>
                      <a:pt x="14" y="122"/>
                    </a:lnTo>
                    <a:lnTo>
                      <a:pt x="11" y="118"/>
                    </a:lnTo>
                    <a:lnTo>
                      <a:pt x="7" y="114"/>
                    </a:lnTo>
                    <a:lnTo>
                      <a:pt x="3" y="112"/>
                    </a:lnTo>
                    <a:lnTo>
                      <a:pt x="0" y="109"/>
                    </a:lnTo>
                    <a:lnTo>
                      <a:pt x="0" y="101"/>
                    </a:lnTo>
                    <a:lnTo>
                      <a:pt x="2" y="99"/>
                    </a:lnTo>
                    <a:lnTo>
                      <a:pt x="7" y="96"/>
                    </a:lnTo>
                    <a:lnTo>
                      <a:pt x="12" y="93"/>
                    </a:lnTo>
                    <a:lnTo>
                      <a:pt x="17" y="90"/>
                    </a:lnTo>
                    <a:lnTo>
                      <a:pt x="29" y="81"/>
                    </a:lnTo>
                    <a:lnTo>
                      <a:pt x="44" y="71"/>
                    </a:lnTo>
                    <a:lnTo>
                      <a:pt x="59" y="61"/>
                    </a:lnTo>
                    <a:lnTo>
                      <a:pt x="76" y="51"/>
                    </a:lnTo>
                    <a:lnTo>
                      <a:pt x="111" y="31"/>
                    </a:lnTo>
                    <a:lnTo>
                      <a:pt x="130" y="22"/>
                    </a:lnTo>
                    <a:lnTo>
                      <a:pt x="148" y="14"/>
                    </a:lnTo>
                    <a:lnTo>
                      <a:pt x="165" y="8"/>
                    </a:lnTo>
                    <a:lnTo>
                      <a:pt x="181" y="3"/>
                    </a:lnTo>
                    <a:lnTo>
                      <a:pt x="189" y="1"/>
                    </a:lnTo>
                    <a:lnTo>
                      <a:pt x="196" y="0"/>
                    </a:lnTo>
                    <a:lnTo>
                      <a:pt x="203" y="0"/>
                    </a:lnTo>
                    <a:lnTo>
                      <a:pt x="210" y="1"/>
                    </a:lnTo>
                    <a:lnTo>
                      <a:pt x="215" y="3"/>
                    </a:lnTo>
                    <a:lnTo>
                      <a:pt x="221" y="4"/>
                    </a:lnTo>
                    <a:lnTo>
                      <a:pt x="225" y="8"/>
                    </a:lnTo>
                    <a:lnTo>
                      <a:pt x="229" y="12"/>
                    </a:lnTo>
                    <a:lnTo>
                      <a:pt x="227" y="14"/>
                    </a:lnTo>
                    <a:lnTo>
                      <a:pt x="211" y="15"/>
                    </a:lnTo>
                    <a:lnTo>
                      <a:pt x="196" y="19"/>
                    </a:lnTo>
                    <a:lnTo>
                      <a:pt x="181" y="24"/>
                    </a:lnTo>
                    <a:lnTo>
                      <a:pt x="165" y="32"/>
                    </a:lnTo>
                    <a:lnTo>
                      <a:pt x="150" y="41"/>
                    </a:lnTo>
                    <a:lnTo>
                      <a:pt x="136" y="50"/>
                    </a:lnTo>
                    <a:lnTo>
                      <a:pt x="107" y="70"/>
                    </a:lnTo>
                    <a:lnTo>
                      <a:pt x="93" y="80"/>
                    </a:lnTo>
                    <a:lnTo>
                      <a:pt x="81" y="91"/>
                    </a:lnTo>
                    <a:lnTo>
                      <a:pt x="68" y="100"/>
                    </a:lnTo>
                    <a:lnTo>
                      <a:pt x="55" y="109"/>
                    </a:lnTo>
                    <a:lnTo>
                      <a:pt x="44" y="115"/>
                    </a:lnTo>
                    <a:lnTo>
                      <a:pt x="34" y="122"/>
                    </a:lnTo>
                    <a:lnTo>
                      <a:pt x="25" y="124"/>
                    </a:lnTo>
                    <a:lnTo>
                      <a:pt x="20" y="125"/>
                    </a:lnTo>
                    <a:lnTo>
                      <a:pt x="16" y="127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8" name="Freeform 78">
                <a:extLst>
                  <a:ext uri="{FF2B5EF4-FFF2-40B4-BE49-F238E27FC236}">
                    <a16:creationId xmlns:a16="http://schemas.microsoft.com/office/drawing/2014/main" xmlns="" id="{92B76425-2E2B-4B6A-BD12-00AD720AA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4064"/>
                <a:ext cx="166" cy="19"/>
              </a:xfrm>
              <a:custGeom>
                <a:avLst/>
                <a:gdLst>
                  <a:gd name="T0" fmla="*/ 82 w 667"/>
                  <a:gd name="T1" fmla="*/ 76 h 76"/>
                  <a:gd name="T2" fmla="*/ 73 w 667"/>
                  <a:gd name="T3" fmla="*/ 75 h 76"/>
                  <a:gd name="T4" fmla="*/ 64 w 667"/>
                  <a:gd name="T5" fmla="*/ 75 h 76"/>
                  <a:gd name="T6" fmla="*/ 49 w 667"/>
                  <a:gd name="T7" fmla="*/ 74 h 76"/>
                  <a:gd name="T8" fmla="*/ 35 w 667"/>
                  <a:gd name="T9" fmla="*/ 72 h 76"/>
                  <a:gd name="T10" fmla="*/ 30 w 667"/>
                  <a:gd name="T11" fmla="*/ 71 h 76"/>
                  <a:gd name="T12" fmla="*/ 25 w 667"/>
                  <a:gd name="T13" fmla="*/ 70 h 76"/>
                  <a:gd name="T14" fmla="*/ 20 w 667"/>
                  <a:gd name="T15" fmla="*/ 69 h 76"/>
                  <a:gd name="T16" fmla="*/ 16 w 667"/>
                  <a:gd name="T17" fmla="*/ 66 h 76"/>
                  <a:gd name="T18" fmla="*/ 13 w 667"/>
                  <a:gd name="T19" fmla="*/ 64 h 76"/>
                  <a:gd name="T20" fmla="*/ 10 w 667"/>
                  <a:gd name="T21" fmla="*/ 60 h 76"/>
                  <a:gd name="T22" fmla="*/ 7 w 667"/>
                  <a:gd name="T23" fmla="*/ 55 h 76"/>
                  <a:gd name="T24" fmla="*/ 4 w 667"/>
                  <a:gd name="T25" fmla="*/ 50 h 76"/>
                  <a:gd name="T26" fmla="*/ 2 w 667"/>
                  <a:gd name="T27" fmla="*/ 43 h 76"/>
                  <a:gd name="T28" fmla="*/ 0 w 667"/>
                  <a:gd name="T29" fmla="*/ 35 h 76"/>
                  <a:gd name="T30" fmla="*/ 26 w 667"/>
                  <a:gd name="T31" fmla="*/ 32 h 76"/>
                  <a:gd name="T32" fmla="*/ 53 w 667"/>
                  <a:gd name="T33" fmla="*/ 29 h 76"/>
                  <a:gd name="T34" fmla="*/ 106 w 667"/>
                  <a:gd name="T35" fmla="*/ 26 h 76"/>
                  <a:gd name="T36" fmla="*/ 162 w 667"/>
                  <a:gd name="T37" fmla="*/ 22 h 76"/>
                  <a:gd name="T38" fmla="*/ 217 w 667"/>
                  <a:gd name="T39" fmla="*/ 19 h 76"/>
                  <a:gd name="T40" fmla="*/ 272 w 667"/>
                  <a:gd name="T41" fmla="*/ 18 h 76"/>
                  <a:gd name="T42" fmla="*/ 328 w 667"/>
                  <a:gd name="T43" fmla="*/ 16 h 76"/>
                  <a:gd name="T44" fmla="*/ 440 w 667"/>
                  <a:gd name="T45" fmla="*/ 10 h 76"/>
                  <a:gd name="T46" fmla="*/ 553 w 667"/>
                  <a:gd name="T47" fmla="*/ 5 h 76"/>
                  <a:gd name="T48" fmla="*/ 667 w 667"/>
                  <a:gd name="T49" fmla="*/ 0 h 76"/>
                  <a:gd name="T50" fmla="*/ 663 w 667"/>
                  <a:gd name="T51" fmla="*/ 8 h 76"/>
                  <a:gd name="T52" fmla="*/ 660 w 667"/>
                  <a:gd name="T53" fmla="*/ 13 h 76"/>
                  <a:gd name="T54" fmla="*/ 657 w 667"/>
                  <a:gd name="T55" fmla="*/ 18 h 76"/>
                  <a:gd name="T56" fmla="*/ 653 w 667"/>
                  <a:gd name="T57" fmla="*/ 21 h 76"/>
                  <a:gd name="T58" fmla="*/ 649 w 667"/>
                  <a:gd name="T59" fmla="*/ 24 h 76"/>
                  <a:gd name="T60" fmla="*/ 644 w 667"/>
                  <a:gd name="T61" fmla="*/ 26 h 76"/>
                  <a:gd name="T62" fmla="*/ 634 w 667"/>
                  <a:gd name="T63" fmla="*/ 28 h 76"/>
                  <a:gd name="T64" fmla="*/ 622 w 667"/>
                  <a:gd name="T65" fmla="*/ 29 h 76"/>
                  <a:gd name="T66" fmla="*/ 610 w 667"/>
                  <a:gd name="T67" fmla="*/ 29 h 76"/>
                  <a:gd name="T68" fmla="*/ 595 w 667"/>
                  <a:gd name="T69" fmla="*/ 28 h 76"/>
                  <a:gd name="T70" fmla="*/ 579 w 667"/>
                  <a:gd name="T71" fmla="*/ 29 h 76"/>
                  <a:gd name="T72" fmla="*/ 519 w 667"/>
                  <a:gd name="T73" fmla="*/ 41 h 76"/>
                  <a:gd name="T74" fmla="*/ 457 w 667"/>
                  <a:gd name="T75" fmla="*/ 51 h 76"/>
                  <a:gd name="T76" fmla="*/ 393 w 667"/>
                  <a:gd name="T77" fmla="*/ 60 h 76"/>
                  <a:gd name="T78" fmla="*/ 330 w 667"/>
                  <a:gd name="T79" fmla="*/ 66 h 76"/>
                  <a:gd name="T80" fmla="*/ 268 w 667"/>
                  <a:gd name="T81" fmla="*/ 70 h 76"/>
                  <a:gd name="T82" fmla="*/ 205 w 667"/>
                  <a:gd name="T83" fmla="*/ 74 h 76"/>
                  <a:gd name="T84" fmla="*/ 143 w 667"/>
                  <a:gd name="T85" fmla="*/ 75 h 76"/>
                  <a:gd name="T86" fmla="*/ 82 w 667"/>
                  <a:gd name="T8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67" h="76">
                    <a:moveTo>
                      <a:pt x="82" y="76"/>
                    </a:moveTo>
                    <a:lnTo>
                      <a:pt x="73" y="75"/>
                    </a:lnTo>
                    <a:lnTo>
                      <a:pt x="64" y="75"/>
                    </a:lnTo>
                    <a:lnTo>
                      <a:pt x="49" y="74"/>
                    </a:lnTo>
                    <a:lnTo>
                      <a:pt x="35" y="72"/>
                    </a:lnTo>
                    <a:lnTo>
                      <a:pt x="30" y="71"/>
                    </a:lnTo>
                    <a:lnTo>
                      <a:pt x="25" y="70"/>
                    </a:lnTo>
                    <a:lnTo>
                      <a:pt x="20" y="69"/>
                    </a:lnTo>
                    <a:lnTo>
                      <a:pt x="16" y="66"/>
                    </a:lnTo>
                    <a:lnTo>
                      <a:pt x="13" y="64"/>
                    </a:lnTo>
                    <a:lnTo>
                      <a:pt x="10" y="60"/>
                    </a:lnTo>
                    <a:lnTo>
                      <a:pt x="7" y="55"/>
                    </a:lnTo>
                    <a:lnTo>
                      <a:pt x="4" y="50"/>
                    </a:lnTo>
                    <a:lnTo>
                      <a:pt x="2" y="43"/>
                    </a:lnTo>
                    <a:lnTo>
                      <a:pt x="0" y="35"/>
                    </a:lnTo>
                    <a:lnTo>
                      <a:pt x="26" y="32"/>
                    </a:lnTo>
                    <a:lnTo>
                      <a:pt x="53" y="29"/>
                    </a:lnTo>
                    <a:lnTo>
                      <a:pt x="106" y="26"/>
                    </a:lnTo>
                    <a:lnTo>
                      <a:pt x="162" y="22"/>
                    </a:lnTo>
                    <a:lnTo>
                      <a:pt x="217" y="19"/>
                    </a:lnTo>
                    <a:lnTo>
                      <a:pt x="272" y="18"/>
                    </a:lnTo>
                    <a:lnTo>
                      <a:pt x="328" y="16"/>
                    </a:lnTo>
                    <a:lnTo>
                      <a:pt x="440" y="10"/>
                    </a:lnTo>
                    <a:lnTo>
                      <a:pt x="553" y="5"/>
                    </a:lnTo>
                    <a:lnTo>
                      <a:pt x="667" y="0"/>
                    </a:lnTo>
                    <a:lnTo>
                      <a:pt x="663" y="8"/>
                    </a:lnTo>
                    <a:lnTo>
                      <a:pt x="660" y="13"/>
                    </a:lnTo>
                    <a:lnTo>
                      <a:pt x="657" y="18"/>
                    </a:lnTo>
                    <a:lnTo>
                      <a:pt x="653" y="21"/>
                    </a:lnTo>
                    <a:lnTo>
                      <a:pt x="649" y="24"/>
                    </a:lnTo>
                    <a:lnTo>
                      <a:pt x="644" y="26"/>
                    </a:lnTo>
                    <a:lnTo>
                      <a:pt x="634" y="28"/>
                    </a:lnTo>
                    <a:lnTo>
                      <a:pt x="622" y="29"/>
                    </a:lnTo>
                    <a:lnTo>
                      <a:pt x="610" y="29"/>
                    </a:lnTo>
                    <a:lnTo>
                      <a:pt x="595" y="28"/>
                    </a:lnTo>
                    <a:lnTo>
                      <a:pt x="579" y="29"/>
                    </a:lnTo>
                    <a:lnTo>
                      <a:pt x="519" y="41"/>
                    </a:lnTo>
                    <a:lnTo>
                      <a:pt x="457" y="51"/>
                    </a:lnTo>
                    <a:lnTo>
                      <a:pt x="393" y="60"/>
                    </a:lnTo>
                    <a:lnTo>
                      <a:pt x="330" y="66"/>
                    </a:lnTo>
                    <a:lnTo>
                      <a:pt x="268" y="70"/>
                    </a:lnTo>
                    <a:lnTo>
                      <a:pt x="205" y="74"/>
                    </a:lnTo>
                    <a:lnTo>
                      <a:pt x="143" y="75"/>
                    </a:lnTo>
                    <a:lnTo>
                      <a:pt x="82" y="76"/>
                    </a:lnTo>
                    <a:close/>
                  </a:path>
                </a:pathLst>
              </a:custGeom>
              <a:solidFill>
                <a:srgbClr val="996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99" name="Freeform 79">
                <a:extLst>
                  <a:ext uri="{FF2B5EF4-FFF2-40B4-BE49-F238E27FC236}">
                    <a16:creationId xmlns:a16="http://schemas.microsoft.com/office/drawing/2014/main" xmlns="" id="{44F80AFC-B362-46E2-B5FA-288676FF0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4042"/>
                <a:ext cx="34" cy="31"/>
              </a:xfrm>
              <a:custGeom>
                <a:avLst/>
                <a:gdLst>
                  <a:gd name="T0" fmla="*/ 43 w 135"/>
                  <a:gd name="T1" fmla="*/ 124 h 124"/>
                  <a:gd name="T2" fmla="*/ 35 w 135"/>
                  <a:gd name="T3" fmla="*/ 123 h 124"/>
                  <a:gd name="T4" fmla="*/ 29 w 135"/>
                  <a:gd name="T5" fmla="*/ 121 h 124"/>
                  <a:gd name="T6" fmla="*/ 17 w 135"/>
                  <a:gd name="T7" fmla="*/ 117 h 124"/>
                  <a:gd name="T8" fmla="*/ 9 w 135"/>
                  <a:gd name="T9" fmla="*/ 114 h 124"/>
                  <a:gd name="T10" fmla="*/ 0 w 135"/>
                  <a:gd name="T11" fmla="*/ 107 h 124"/>
                  <a:gd name="T12" fmla="*/ 0 w 135"/>
                  <a:gd name="T13" fmla="*/ 102 h 124"/>
                  <a:gd name="T14" fmla="*/ 1 w 135"/>
                  <a:gd name="T15" fmla="*/ 98 h 124"/>
                  <a:gd name="T16" fmla="*/ 3 w 135"/>
                  <a:gd name="T17" fmla="*/ 93 h 124"/>
                  <a:gd name="T18" fmla="*/ 9 w 135"/>
                  <a:gd name="T19" fmla="*/ 88 h 124"/>
                  <a:gd name="T20" fmla="*/ 14 w 135"/>
                  <a:gd name="T21" fmla="*/ 83 h 124"/>
                  <a:gd name="T22" fmla="*/ 15 w 135"/>
                  <a:gd name="T23" fmla="*/ 80 h 124"/>
                  <a:gd name="T24" fmla="*/ 16 w 135"/>
                  <a:gd name="T25" fmla="*/ 74 h 124"/>
                  <a:gd name="T26" fmla="*/ 17 w 135"/>
                  <a:gd name="T27" fmla="*/ 67 h 124"/>
                  <a:gd name="T28" fmla="*/ 16 w 135"/>
                  <a:gd name="T29" fmla="*/ 59 h 124"/>
                  <a:gd name="T30" fmla="*/ 14 w 135"/>
                  <a:gd name="T31" fmla="*/ 53 h 124"/>
                  <a:gd name="T32" fmla="*/ 12 w 135"/>
                  <a:gd name="T33" fmla="*/ 47 h 124"/>
                  <a:gd name="T34" fmla="*/ 10 w 135"/>
                  <a:gd name="T35" fmla="*/ 42 h 124"/>
                  <a:gd name="T36" fmla="*/ 9 w 135"/>
                  <a:gd name="T37" fmla="*/ 35 h 124"/>
                  <a:gd name="T38" fmla="*/ 7 w 135"/>
                  <a:gd name="T39" fmla="*/ 29 h 124"/>
                  <a:gd name="T40" fmla="*/ 17 w 135"/>
                  <a:gd name="T41" fmla="*/ 21 h 124"/>
                  <a:gd name="T42" fmla="*/ 28 w 135"/>
                  <a:gd name="T43" fmla="*/ 14 h 124"/>
                  <a:gd name="T44" fmla="*/ 38 w 135"/>
                  <a:gd name="T45" fmla="*/ 9 h 124"/>
                  <a:gd name="T46" fmla="*/ 48 w 135"/>
                  <a:gd name="T47" fmla="*/ 5 h 124"/>
                  <a:gd name="T48" fmla="*/ 57 w 135"/>
                  <a:gd name="T49" fmla="*/ 1 h 124"/>
                  <a:gd name="T50" fmla="*/ 65 w 135"/>
                  <a:gd name="T51" fmla="*/ 0 h 124"/>
                  <a:gd name="T52" fmla="*/ 76 w 135"/>
                  <a:gd name="T53" fmla="*/ 0 h 124"/>
                  <a:gd name="T54" fmla="*/ 83 w 135"/>
                  <a:gd name="T55" fmla="*/ 0 h 124"/>
                  <a:gd name="T56" fmla="*/ 92 w 135"/>
                  <a:gd name="T57" fmla="*/ 1 h 124"/>
                  <a:gd name="T58" fmla="*/ 98 w 135"/>
                  <a:gd name="T59" fmla="*/ 4 h 124"/>
                  <a:gd name="T60" fmla="*/ 106 w 135"/>
                  <a:gd name="T61" fmla="*/ 7 h 124"/>
                  <a:gd name="T62" fmla="*/ 112 w 135"/>
                  <a:gd name="T63" fmla="*/ 11 h 124"/>
                  <a:gd name="T64" fmla="*/ 117 w 135"/>
                  <a:gd name="T65" fmla="*/ 16 h 124"/>
                  <a:gd name="T66" fmla="*/ 122 w 135"/>
                  <a:gd name="T67" fmla="*/ 21 h 124"/>
                  <a:gd name="T68" fmla="*/ 126 w 135"/>
                  <a:gd name="T69" fmla="*/ 26 h 124"/>
                  <a:gd name="T70" fmla="*/ 130 w 135"/>
                  <a:gd name="T71" fmla="*/ 33 h 124"/>
                  <a:gd name="T72" fmla="*/ 133 w 135"/>
                  <a:gd name="T73" fmla="*/ 39 h 124"/>
                  <a:gd name="T74" fmla="*/ 135 w 135"/>
                  <a:gd name="T75" fmla="*/ 47 h 124"/>
                  <a:gd name="T76" fmla="*/ 135 w 135"/>
                  <a:gd name="T77" fmla="*/ 53 h 124"/>
                  <a:gd name="T78" fmla="*/ 135 w 135"/>
                  <a:gd name="T79" fmla="*/ 61 h 124"/>
                  <a:gd name="T80" fmla="*/ 135 w 135"/>
                  <a:gd name="T81" fmla="*/ 67 h 124"/>
                  <a:gd name="T82" fmla="*/ 133 w 135"/>
                  <a:gd name="T83" fmla="*/ 74 h 124"/>
                  <a:gd name="T84" fmla="*/ 129 w 135"/>
                  <a:gd name="T85" fmla="*/ 81 h 124"/>
                  <a:gd name="T86" fmla="*/ 125 w 135"/>
                  <a:gd name="T87" fmla="*/ 88 h 124"/>
                  <a:gd name="T88" fmla="*/ 119 w 135"/>
                  <a:gd name="T89" fmla="*/ 95 h 124"/>
                  <a:gd name="T90" fmla="*/ 112 w 135"/>
                  <a:gd name="T91" fmla="*/ 100 h 124"/>
                  <a:gd name="T92" fmla="*/ 103 w 135"/>
                  <a:gd name="T93" fmla="*/ 106 h 124"/>
                  <a:gd name="T94" fmla="*/ 95 w 135"/>
                  <a:gd name="T95" fmla="*/ 110 h 124"/>
                  <a:gd name="T96" fmla="*/ 83 w 135"/>
                  <a:gd name="T97" fmla="*/ 115 h 124"/>
                  <a:gd name="T98" fmla="*/ 71 w 135"/>
                  <a:gd name="T99" fmla="*/ 119 h 124"/>
                  <a:gd name="T100" fmla="*/ 58 w 135"/>
                  <a:gd name="T101" fmla="*/ 121 h 124"/>
                  <a:gd name="T102" fmla="*/ 43 w 135"/>
                  <a:gd name="T10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5" h="124">
                    <a:moveTo>
                      <a:pt x="43" y="124"/>
                    </a:moveTo>
                    <a:lnTo>
                      <a:pt x="35" y="123"/>
                    </a:lnTo>
                    <a:lnTo>
                      <a:pt x="29" y="121"/>
                    </a:lnTo>
                    <a:lnTo>
                      <a:pt x="17" y="117"/>
                    </a:lnTo>
                    <a:lnTo>
                      <a:pt x="9" y="114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1" y="98"/>
                    </a:lnTo>
                    <a:lnTo>
                      <a:pt x="3" y="93"/>
                    </a:lnTo>
                    <a:lnTo>
                      <a:pt x="9" y="88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6" y="74"/>
                    </a:lnTo>
                    <a:lnTo>
                      <a:pt x="17" y="67"/>
                    </a:lnTo>
                    <a:lnTo>
                      <a:pt x="16" y="59"/>
                    </a:lnTo>
                    <a:lnTo>
                      <a:pt x="14" y="53"/>
                    </a:lnTo>
                    <a:lnTo>
                      <a:pt x="12" y="47"/>
                    </a:lnTo>
                    <a:lnTo>
                      <a:pt x="10" y="42"/>
                    </a:lnTo>
                    <a:lnTo>
                      <a:pt x="9" y="35"/>
                    </a:lnTo>
                    <a:lnTo>
                      <a:pt x="7" y="29"/>
                    </a:lnTo>
                    <a:lnTo>
                      <a:pt x="17" y="21"/>
                    </a:lnTo>
                    <a:lnTo>
                      <a:pt x="28" y="14"/>
                    </a:lnTo>
                    <a:lnTo>
                      <a:pt x="38" y="9"/>
                    </a:lnTo>
                    <a:lnTo>
                      <a:pt x="48" y="5"/>
                    </a:lnTo>
                    <a:lnTo>
                      <a:pt x="57" y="1"/>
                    </a:lnTo>
                    <a:lnTo>
                      <a:pt x="65" y="0"/>
                    </a:lnTo>
                    <a:lnTo>
                      <a:pt x="76" y="0"/>
                    </a:lnTo>
                    <a:lnTo>
                      <a:pt x="83" y="0"/>
                    </a:lnTo>
                    <a:lnTo>
                      <a:pt x="92" y="1"/>
                    </a:lnTo>
                    <a:lnTo>
                      <a:pt x="98" y="4"/>
                    </a:lnTo>
                    <a:lnTo>
                      <a:pt x="106" y="7"/>
                    </a:lnTo>
                    <a:lnTo>
                      <a:pt x="112" y="11"/>
                    </a:lnTo>
                    <a:lnTo>
                      <a:pt x="117" y="16"/>
                    </a:lnTo>
                    <a:lnTo>
                      <a:pt x="122" y="21"/>
                    </a:lnTo>
                    <a:lnTo>
                      <a:pt x="126" y="26"/>
                    </a:lnTo>
                    <a:lnTo>
                      <a:pt x="130" y="33"/>
                    </a:lnTo>
                    <a:lnTo>
                      <a:pt x="133" y="39"/>
                    </a:lnTo>
                    <a:lnTo>
                      <a:pt x="135" y="47"/>
                    </a:lnTo>
                    <a:lnTo>
                      <a:pt x="135" y="53"/>
                    </a:lnTo>
                    <a:lnTo>
                      <a:pt x="135" y="61"/>
                    </a:lnTo>
                    <a:lnTo>
                      <a:pt x="135" y="67"/>
                    </a:lnTo>
                    <a:lnTo>
                      <a:pt x="133" y="74"/>
                    </a:lnTo>
                    <a:lnTo>
                      <a:pt x="129" y="81"/>
                    </a:lnTo>
                    <a:lnTo>
                      <a:pt x="125" y="88"/>
                    </a:lnTo>
                    <a:lnTo>
                      <a:pt x="119" y="95"/>
                    </a:lnTo>
                    <a:lnTo>
                      <a:pt x="112" y="100"/>
                    </a:lnTo>
                    <a:lnTo>
                      <a:pt x="103" y="106"/>
                    </a:lnTo>
                    <a:lnTo>
                      <a:pt x="95" y="110"/>
                    </a:lnTo>
                    <a:lnTo>
                      <a:pt x="83" y="115"/>
                    </a:lnTo>
                    <a:lnTo>
                      <a:pt x="71" y="119"/>
                    </a:lnTo>
                    <a:lnTo>
                      <a:pt x="58" y="121"/>
                    </a:lnTo>
                    <a:lnTo>
                      <a:pt x="43" y="124"/>
                    </a:lnTo>
                    <a:close/>
                  </a:path>
                </a:pathLst>
              </a:custGeom>
              <a:solidFill>
                <a:srgbClr val="996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0" name="Freeform 80">
                <a:extLst>
                  <a:ext uri="{FF2B5EF4-FFF2-40B4-BE49-F238E27FC236}">
                    <a16:creationId xmlns:a16="http://schemas.microsoft.com/office/drawing/2014/main" xmlns="" id="{2024902F-D502-46F7-96D1-430CF8255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4052"/>
                <a:ext cx="68" cy="19"/>
              </a:xfrm>
              <a:custGeom>
                <a:avLst/>
                <a:gdLst>
                  <a:gd name="T0" fmla="*/ 49 w 272"/>
                  <a:gd name="T1" fmla="*/ 76 h 77"/>
                  <a:gd name="T2" fmla="*/ 43 w 272"/>
                  <a:gd name="T3" fmla="*/ 68 h 77"/>
                  <a:gd name="T4" fmla="*/ 35 w 272"/>
                  <a:gd name="T5" fmla="*/ 61 h 77"/>
                  <a:gd name="T6" fmla="*/ 27 w 272"/>
                  <a:gd name="T7" fmla="*/ 53 h 77"/>
                  <a:gd name="T8" fmla="*/ 19 w 272"/>
                  <a:gd name="T9" fmla="*/ 47 h 77"/>
                  <a:gd name="T10" fmla="*/ 12 w 272"/>
                  <a:gd name="T11" fmla="*/ 39 h 77"/>
                  <a:gd name="T12" fmla="*/ 6 w 272"/>
                  <a:gd name="T13" fmla="*/ 33 h 77"/>
                  <a:gd name="T14" fmla="*/ 2 w 272"/>
                  <a:gd name="T15" fmla="*/ 27 h 77"/>
                  <a:gd name="T16" fmla="*/ 0 w 272"/>
                  <a:gd name="T17" fmla="*/ 19 h 77"/>
                  <a:gd name="T18" fmla="*/ 6 w 272"/>
                  <a:gd name="T19" fmla="*/ 19 h 77"/>
                  <a:gd name="T20" fmla="*/ 12 w 272"/>
                  <a:gd name="T21" fmla="*/ 19 h 77"/>
                  <a:gd name="T22" fmla="*/ 26 w 272"/>
                  <a:gd name="T23" fmla="*/ 18 h 77"/>
                  <a:gd name="T24" fmla="*/ 44 w 272"/>
                  <a:gd name="T25" fmla="*/ 16 h 77"/>
                  <a:gd name="T26" fmla="*/ 62 w 272"/>
                  <a:gd name="T27" fmla="*/ 14 h 77"/>
                  <a:gd name="T28" fmla="*/ 82 w 272"/>
                  <a:gd name="T29" fmla="*/ 13 h 77"/>
                  <a:gd name="T30" fmla="*/ 102 w 272"/>
                  <a:gd name="T31" fmla="*/ 9 h 77"/>
                  <a:gd name="T32" fmla="*/ 145 w 272"/>
                  <a:gd name="T33" fmla="*/ 5 h 77"/>
                  <a:gd name="T34" fmla="*/ 167 w 272"/>
                  <a:gd name="T35" fmla="*/ 3 h 77"/>
                  <a:gd name="T36" fmla="*/ 187 w 272"/>
                  <a:gd name="T37" fmla="*/ 1 h 77"/>
                  <a:gd name="T38" fmla="*/ 206 w 272"/>
                  <a:gd name="T39" fmla="*/ 0 h 77"/>
                  <a:gd name="T40" fmla="*/ 224 w 272"/>
                  <a:gd name="T41" fmla="*/ 0 h 77"/>
                  <a:gd name="T42" fmla="*/ 240 w 272"/>
                  <a:gd name="T43" fmla="*/ 1 h 77"/>
                  <a:gd name="T44" fmla="*/ 248 w 272"/>
                  <a:gd name="T45" fmla="*/ 1 h 77"/>
                  <a:gd name="T46" fmla="*/ 254 w 272"/>
                  <a:gd name="T47" fmla="*/ 3 h 77"/>
                  <a:gd name="T48" fmla="*/ 259 w 272"/>
                  <a:gd name="T49" fmla="*/ 4 h 77"/>
                  <a:gd name="T50" fmla="*/ 264 w 272"/>
                  <a:gd name="T51" fmla="*/ 5 h 77"/>
                  <a:gd name="T52" fmla="*/ 268 w 272"/>
                  <a:gd name="T53" fmla="*/ 8 h 77"/>
                  <a:gd name="T54" fmla="*/ 272 w 272"/>
                  <a:gd name="T55" fmla="*/ 10 h 77"/>
                  <a:gd name="T56" fmla="*/ 270 w 272"/>
                  <a:gd name="T57" fmla="*/ 16 h 77"/>
                  <a:gd name="T58" fmla="*/ 268 w 272"/>
                  <a:gd name="T59" fmla="*/ 22 h 77"/>
                  <a:gd name="T60" fmla="*/ 268 w 272"/>
                  <a:gd name="T61" fmla="*/ 27 h 77"/>
                  <a:gd name="T62" fmla="*/ 267 w 272"/>
                  <a:gd name="T63" fmla="*/ 32 h 77"/>
                  <a:gd name="T64" fmla="*/ 265 w 272"/>
                  <a:gd name="T65" fmla="*/ 39 h 77"/>
                  <a:gd name="T66" fmla="*/ 263 w 272"/>
                  <a:gd name="T67" fmla="*/ 44 h 77"/>
                  <a:gd name="T68" fmla="*/ 260 w 272"/>
                  <a:gd name="T69" fmla="*/ 49 h 77"/>
                  <a:gd name="T70" fmla="*/ 256 w 272"/>
                  <a:gd name="T71" fmla="*/ 51 h 77"/>
                  <a:gd name="T72" fmla="*/ 254 w 272"/>
                  <a:gd name="T73" fmla="*/ 53 h 77"/>
                  <a:gd name="T74" fmla="*/ 249 w 272"/>
                  <a:gd name="T75" fmla="*/ 56 h 77"/>
                  <a:gd name="T76" fmla="*/ 244 w 272"/>
                  <a:gd name="T77" fmla="*/ 58 h 77"/>
                  <a:gd name="T78" fmla="*/ 236 w 272"/>
                  <a:gd name="T79" fmla="*/ 59 h 77"/>
                  <a:gd name="T80" fmla="*/ 229 w 272"/>
                  <a:gd name="T81" fmla="*/ 63 h 77"/>
                  <a:gd name="T82" fmla="*/ 207 w 272"/>
                  <a:gd name="T83" fmla="*/ 65 h 77"/>
                  <a:gd name="T84" fmla="*/ 184 w 272"/>
                  <a:gd name="T85" fmla="*/ 67 h 77"/>
                  <a:gd name="T86" fmla="*/ 162 w 272"/>
                  <a:gd name="T87" fmla="*/ 70 h 77"/>
                  <a:gd name="T88" fmla="*/ 138 w 272"/>
                  <a:gd name="T89" fmla="*/ 72 h 77"/>
                  <a:gd name="T90" fmla="*/ 115 w 272"/>
                  <a:gd name="T91" fmla="*/ 75 h 77"/>
                  <a:gd name="T92" fmla="*/ 91 w 272"/>
                  <a:gd name="T93" fmla="*/ 76 h 77"/>
                  <a:gd name="T94" fmla="*/ 69 w 272"/>
                  <a:gd name="T95" fmla="*/ 77 h 77"/>
                  <a:gd name="T96" fmla="*/ 49 w 272"/>
                  <a:gd name="T97" fmla="*/ 7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77">
                    <a:moveTo>
                      <a:pt x="49" y="76"/>
                    </a:moveTo>
                    <a:lnTo>
                      <a:pt x="43" y="68"/>
                    </a:lnTo>
                    <a:lnTo>
                      <a:pt x="35" y="61"/>
                    </a:lnTo>
                    <a:lnTo>
                      <a:pt x="27" y="53"/>
                    </a:lnTo>
                    <a:lnTo>
                      <a:pt x="19" y="47"/>
                    </a:lnTo>
                    <a:lnTo>
                      <a:pt x="12" y="39"/>
                    </a:lnTo>
                    <a:lnTo>
                      <a:pt x="6" y="33"/>
                    </a:lnTo>
                    <a:lnTo>
                      <a:pt x="2" y="27"/>
                    </a:lnTo>
                    <a:lnTo>
                      <a:pt x="0" y="19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26" y="18"/>
                    </a:lnTo>
                    <a:lnTo>
                      <a:pt x="44" y="16"/>
                    </a:lnTo>
                    <a:lnTo>
                      <a:pt x="62" y="14"/>
                    </a:lnTo>
                    <a:lnTo>
                      <a:pt x="82" y="13"/>
                    </a:lnTo>
                    <a:lnTo>
                      <a:pt x="102" y="9"/>
                    </a:lnTo>
                    <a:lnTo>
                      <a:pt x="145" y="5"/>
                    </a:lnTo>
                    <a:lnTo>
                      <a:pt x="167" y="3"/>
                    </a:lnTo>
                    <a:lnTo>
                      <a:pt x="187" y="1"/>
                    </a:lnTo>
                    <a:lnTo>
                      <a:pt x="206" y="0"/>
                    </a:lnTo>
                    <a:lnTo>
                      <a:pt x="224" y="0"/>
                    </a:lnTo>
                    <a:lnTo>
                      <a:pt x="240" y="1"/>
                    </a:lnTo>
                    <a:lnTo>
                      <a:pt x="248" y="1"/>
                    </a:lnTo>
                    <a:lnTo>
                      <a:pt x="254" y="3"/>
                    </a:lnTo>
                    <a:lnTo>
                      <a:pt x="259" y="4"/>
                    </a:lnTo>
                    <a:lnTo>
                      <a:pt x="264" y="5"/>
                    </a:lnTo>
                    <a:lnTo>
                      <a:pt x="268" y="8"/>
                    </a:lnTo>
                    <a:lnTo>
                      <a:pt x="272" y="10"/>
                    </a:lnTo>
                    <a:lnTo>
                      <a:pt x="270" y="16"/>
                    </a:lnTo>
                    <a:lnTo>
                      <a:pt x="268" y="22"/>
                    </a:lnTo>
                    <a:lnTo>
                      <a:pt x="268" y="27"/>
                    </a:lnTo>
                    <a:lnTo>
                      <a:pt x="267" y="32"/>
                    </a:lnTo>
                    <a:lnTo>
                      <a:pt x="265" y="39"/>
                    </a:lnTo>
                    <a:lnTo>
                      <a:pt x="263" y="44"/>
                    </a:lnTo>
                    <a:lnTo>
                      <a:pt x="260" y="49"/>
                    </a:lnTo>
                    <a:lnTo>
                      <a:pt x="256" y="51"/>
                    </a:lnTo>
                    <a:lnTo>
                      <a:pt x="254" y="53"/>
                    </a:lnTo>
                    <a:lnTo>
                      <a:pt x="249" y="56"/>
                    </a:lnTo>
                    <a:lnTo>
                      <a:pt x="244" y="58"/>
                    </a:lnTo>
                    <a:lnTo>
                      <a:pt x="236" y="59"/>
                    </a:lnTo>
                    <a:lnTo>
                      <a:pt x="229" y="63"/>
                    </a:lnTo>
                    <a:lnTo>
                      <a:pt x="207" y="65"/>
                    </a:lnTo>
                    <a:lnTo>
                      <a:pt x="184" y="67"/>
                    </a:lnTo>
                    <a:lnTo>
                      <a:pt x="162" y="70"/>
                    </a:lnTo>
                    <a:lnTo>
                      <a:pt x="138" y="72"/>
                    </a:lnTo>
                    <a:lnTo>
                      <a:pt x="115" y="75"/>
                    </a:lnTo>
                    <a:lnTo>
                      <a:pt x="91" y="76"/>
                    </a:lnTo>
                    <a:lnTo>
                      <a:pt x="69" y="77"/>
                    </a:lnTo>
                    <a:lnTo>
                      <a:pt x="49" y="76"/>
                    </a:lnTo>
                    <a:close/>
                  </a:path>
                </a:pathLst>
              </a:custGeom>
              <a:solidFill>
                <a:srgbClr val="996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1" name="Freeform 81">
                <a:extLst>
                  <a:ext uri="{FF2B5EF4-FFF2-40B4-BE49-F238E27FC236}">
                    <a16:creationId xmlns:a16="http://schemas.microsoft.com/office/drawing/2014/main" xmlns="" id="{909BF83A-2BB4-4DBB-A075-6BCCA9E78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7" y="4025"/>
                <a:ext cx="70" cy="46"/>
              </a:xfrm>
              <a:custGeom>
                <a:avLst/>
                <a:gdLst>
                  <a:gd name="T0" fmla="*/ 202 w 278"/>
                  <a:gd name="T1" fmla="*/ 181 h 184"/>
                  <a:gd name="T2" fmla="*/ 183 w 278"/>
                  <a:gd name="T3" fmla="*/ 173 h 184"/>
                  <a:gd name="T4" fmla="*/ 169 w 278"/>
                  <a:gd name="T5" fmla="*/ 164 h 184"/>
                  <a:gd name="T6" fmla="*/ 159 w 278"/>
                  <a:gd name="T7" fmla="*/ 151 h 184"/>
                  <a:gd name="T8" fmla="*/ 149 w 278"/>
                  <a:gd name="T9" fmla="*/ 131 h 184"/>
                  <a:gd name="T10" fmla="*/ 134 w 278"/>
                  <a:gd name="T11" fmla="*/ 102 h 184"/>
                  <a:gd name="T12" fmla="*/ 123 w 278"/>
                  <a:gd name="T13" fmla="*/ 85 h 184"/>
                  <a:gd name="T14" fmla="*/ 123 w 278"/>
                  <a:gd name="T15" fmla="*/ 92 h 184"/>
                  <a:gd name="T16" fmla="*/ 124 w 278"/>
                  <a:gd name="T17" fmla="*/ 98 h 184"/>
                  <a:gd name="T18" fmla="*/ 125 w 278"/>
                  <a:gd name="T19" fmla="*/ 105 h 184"/>
                  <a:gd name="T20" fmla="*/ 128 w 278"/>
                  <a:gd name="T21" fmla="*/ 116 h 184"/>
                  <a:gd name="T22" fmla="*/ 129 w 278"/>
                  <a:gd name="T23" fmla="*/ 131 h 184"/>
                  <a:gd name="T24" fmla="*/ 115 w 278"/>
                  <a:gd name="T25" fmla="*/ 141 h 184"/>
                  <a:gd name="T26" fmla="*/ 66 w 278"/>
                  <a:gd name="T27" fmla="*/ 140 h 184"/>
                  <a:gd name="T28" fmla="*/ 18 w 278"/>
                  <a:gd name="T29" fmla="*/ 140 h 184"/>
                  <a:gd name="T30" fmla="*/ 2 w 278"/>
                  <a:gd name="T31" fmla="*/ 136 h 184"/>
                  <a:gd name="T32" fmla="*/ 6 w 278"/>
                  <a:gd name="T33" fmla="*/ 130 h 184"/>
                  <a:gd name="T34" fmla="*/ 14 w 278"/>
                  <a:gd name="T35" fmla="*/ 123 h 184"/>
                  <a:gd name="T36" fmla="*/ 23 w 278"/>
                  <a:gd name="T37" fmla="*/ 116 h 184"/>
                  <a:gd name="T38" fmla="*/ 24 w 278"/>
                  <a:gd name="T39" fmla="*/ 111 h 184"/>
                  <a:gd name="T40" fmla="*/ 24 w 278"/>
                  <a:gd name="T41" fmla="*/ 102 h 184"/>
                  <a:gd name="T42" fmla="*/ 21 w 278"/>
                  <a:gd name="T43" fmla="*/ 88 h 184"/>
                  <a:gd name="T44" fmla="*/ 35 w 278"/>
                  <a:gd name="T45" fmla="*/ 70 h 184"/>
                  <a:gd name="T46" fmla="*/ 52 w 278"/>
                  <a:gd name="T47" fmla="*/ 55 h 184"/>
                  <a:gd name="T48" fmla="*/ 71 w 278"/>
                  <a:gd name="T49" fmla="*/ 45 h 184"/>
                  <a:gd name="T50" fmla="*/ 93 w 278"/>
                  <a:gd name="T51" fmla="*/ 40 h 184"/>
                  <a:gd name="T52" fmla="*/ 101 w 278"/>
                  <a:gd name="T53" fmla="*/ 25 h 184"/>
                  <a:gd name="T54" fmla="*/ 114 w 278"/>
                  <a:gd name="T55" fmla="*/ 13 h 184"/>
                  <a:gd name="T56" fmla="*/ 129 w 278"/>
                  <a:gd name="T57" fmla="*/ 6 h 184"/>
                  <a:gd name="T58" fmla="*/ 147 w 278"/>
                  <a:gd name="T59" fmla="*/ 2 h 184"/>
                  <a:gd name="T60" fmla="*/ 164 w 278"/>
                  <a:gd name="T61" fmla="*/ 2 h 184"/>
                  <a:gd name="T62" fmla="*/ 182 w 278"/>
                  <a:gd name="T63" fmla="*/ 4 h 184"/>
                  <a:gd name="T64" fmla="*/ 198 w 278"/>
                  <a:gd name="T65" fmla="*/ 11 h 184"/>
                  <a:gd name="T66" fmla="*/ 214 w 278"/>
                  <a:gd name="T67" fmla="*/ 19 h 184"/>
                  <a:gd name="T68" fmla="*/ 228 w 278"/>
                  <a:gd name="T69" fmla="*/ 49 h 184"/>
                  <a:gd name="T70" fmla="*/ 242 w 278"/>
                  <a:gd name="T71" fmla="*/ 78 h 184"/>
                  <a:gd name="T72" fmla="*/ 257 w 278"/>
                  <a:gd name="T73" fmla="*/ 105 h 184"/>
                  <a:gd name="T74" fmla="*/ 278 w 278"/>
                  <a:gd name="T75" fmla="*/ 135 h 184"/>
                  <a:gd name="T76" fmla="*/ 269 w 278"/>
                  <a:gd name="T77" fmla="*/ 157 h 184"/>
                  <a:gd name="T78" fmla="*/ 257 w 278"/>
                  <a:gd name="T79" fmla="*/ 173 h 184"/>
                  <a:gd name="T80" fmla="*/ 238 w 278"/>
                  <a:gd name="T81" fmla="*/ 181 h 184"/>
                  <a:gd name="T82" fmla="*/ 214 w 278"/>
                  <a:gd name="T83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8" h="184">
                    <a:moveTo>
                      <a:pt x="214" y="184"/>
                    </a:moveTo>
                    <a:lnTo>
                      <a:pt x="202" y="181"/>
                    </a:lnTo>
                    <a:lnTo>
                      <a:pt x="192" y="178"/>
                    </a:lnTo>
                    <a:lnTo>
                      <a:pt x="183" y="173"/>
                    </a:lnTo>
                    <a:lnTo>
                      <a:pt x="176" y="169"/>
                    </a:lnTo>
                    <a:lnTo>
                      <a:pt x="169" y="164"/>
                    </a:lnTo>
                    <a:lnTo>
                      <a:pt x="164" y="157"/>
                    </a:lnTo>
                    <a:lnTo>
                      <a:pt x="159" y="151"/>
                    </a:lnTo>
                    <a:lnTo>
                      <a:pt x="155" y="145"/>
                    </a:lnTo>
                    <a:lnTo>
                      <a:pt x="149" y="131"/>
                    </a:lnTo>
                    <a:lnTo>
                      <a:pt x="142" y="117"/>
                    </a:lnTo>
                    <a:lnTo>
                      <a:pt x="134" y="102"/>
                    </a:lnTo>
                    <a:lnTo>
                      <a:pt x="129" y="93"/>
                    </a:lnTo>
                    <a:lnTo>
                      <a:pt x="123" y="85"/>
                    </a:lnTo>
                    <a:lnTo>
                      <a:pt x="123" y="88"/>
                    </a:lnTo>
                    <a:lnTo>
                      <a:pt x="123" y="92"/>
                    </a:lnTo>
                    <a:lnTo>
                      <a:pt x="124" y="95"/>
                    </a:lnTo>
                    <a:lnTo>
                      <a:pt x="124" y="98"/>
                    </a:lnTo>
                    <a:lnTo>
                      <a:pt x="125" y="102"/>
                    </a:lnTo>
                    <a:lnTo>
                      <a:pt x="125" y="105"/>
                    </a:lnTo>
                    <a:lnTo>
                      <a:pt x="126" y="111"/>
                    </a:lnTo>
                    <a:lnTo>
                      <a:pt x="128" y="116"/>
                    </a:lnTo>
                    <a:lnTo>
                      <a:pt x="128" y="123"/>
                    </a:lnTo>
                    <a:lnTo>
                      <a:pt x="129" y="131"/>
                    </a:lnTo>
                    <a:lnTo>
                      <a:pt x="131" y="140"/>
                    </a:lnTo>
                    <a:lnTo>
                      <a:pt x="115" y="141"/>
                    </a:lnTo>
                    <a:lnTo>
                      <a:pt x="97" y="141"/>
                    </a:lnTo>
                    <a:lnTo>
                      <a:pt x="66" y="140"/>
                    </a:lnTo>
                    <a:lnTo>
                      <a:pt x="34" y="140"/>
                    </a:lnTo>
                    <a:lnTo>
                      <a:pt x="18" y="140"/>
                    </a:lnTo>
                    <a:lnTo>
                      <a:pt x="0" y="141"/>
                    </a:lnTo>
                    <a:lnTo>
                      <a:pt x="2" y="136"/>
                    </a:lnTo>
                    <a:lnTo>
                      <a:pt x="4" y="132"/>
                    </a:lnTo>
                    <a:lnTo>
                      <a:pt x="6" y="130"/>
                    </a:lnTo>
                    <a:lnTo>
                      <a:pt x="9" y="127"/>
                    </a:lnTo>
                    <a:lnTo>
                      <a:pt x="14" y="123"/>
                    </a:lnTo>
                    <a:lnTo>
                      <a:pt x="19" y="119"/>
                    </a:lnTo>
                    <a:lnTo>
                      <a:pt x="23" y="116"/>
                    </a:lnTo>
                    <a:lnTo>
                      <a:pt x="24" y="113"/>
                    </a:lnTo>
                    <a:lnTo>
                      <a:pt x="24" y="111"/>
                    </a:lnTo>
                    <a:lnTo>
                      <a:pt x="25" y="107"/>
                    </a:lnTo>
                    <a:lnTo>
                      <a:pt x="24" y="102"/>
                    </a:lnTo>
                    <a:lnTo>
                      <a:pt x="24" y="95"/>
                    </a:lnTo>
                    <a:lnTo>
                      <a:pt x="21" y="88"/>
                    </a:lnTo>
                    <a:lnTo>
                      <a:pt x="29" y="79"/>
                    </a:lnTo>
                    <a:lnTo>
                      <a:pt x="35" y="70"/>
                    </a:lnTo>
                    <a:lnTo>
                      <a:pt x="43" y="62"/>
                    </a:lnTo>
                    <a:lnTo>
                      <a:pt x="52" y="55"/>
                    </a:lnTo>
                    <a:lnTo>
                      <a:pt x="61" y="50"/>
                    </a:lnTo>
                    <a:lnTo>
                      <a:pt x="71" y="45"/>
                    </a:lnTo>
                    <a:lnTo>
                      <a:pt x="82" y="42"/>
                    </a:lnTo>
                    <a:lnTo>
                      <a:pt x="93" y="40"/>
                    </a:lnTo>
                    <a:lnTo>
                      <a:pt x="96" y="31"/>
                    </a:lnTo>
                    <a:lnTo>
                      <a:pt x="101" y="25"/>
                    </a:lnTo>
                    <a:lnTo>
                      <a:pt x="107" y="18"/>
                    </a:lnTo>
                    <a:lnTo>
                      <a:pt x="114" y="13"/>
                    </a:lnTo>
                    <a:lnTo>
                      <a:pt x="121" y="9"/>
                    </a:lnTo>
                    <a:lnTo>
                      <a:pt x="129" y="6"/>
                    </a:lnTo>
                    <a:lnTo>
                      <a:pt x="138" y="3"/>
                    </a:lnTo>
                    <a:lnTo>
                      <a:pt x="147" y="2"/>
                    </a:lnTo>
                    <a:lnTo>
                      <a:pt x="155" y="0"/>
                    </a:lnTo>
                    <a:lnTo>
                      <a:pt x="164" y="2"/>
                    </a:lnTo>
                    <a:lnTo>
                      <a:pt x="173" y="2"/>
                    </a:lnTo>
                    <a:lnTo>
                      <a:pt x="182" y="4"/>
                    </a:lnTo>
                    <a:lnTo>
                      <a:pt x="191" y="7"/>
                    </a:lnTo>
                    <a:lnTo>
                      <a:pt x="198" y="11"/>
                    </a:lnTo>
                    <a:lnTo>
                      <a:pt x="206" y="14"/>
                    </a:lnTo>
                    <a:lnTo>
                      <a:pt x="214" y="19"/>
                    </a:lnTo>
                    <a:lnTo>
                      <a:pt x="221" y="35"/>
                    </a:lnTo>
                    <a:lnTo>
                      <a:pt x="228" y="49"/>
                    </a:lnTo>
                    <a:lnTo>
                      <a:pt x="234" y="62"/>
                    </a:lnTo>
                    <a:lnTo>
                      <a:pt x="242" y="78"/>
                    </a:lnTo>
                    <a:lnTo>
                      <a:pt x="248" y="92"/>
                    </a:lnTo>
                    <a:lnTo>
                      <a:pt x="257" y="105"/>
                    </a:lnTo>
                    <a:lnTo>
                      <a:pt x="267" y="119"/>
                    </a:lnTo>
                    <a:lnTo>
                      <a:pt x="278" y="135"/>
                    </a:lnTo>
                    <a:lnTo>
                      <a:pt x="274" y="147"/>
                    </a:lnTo>
                    <a:lnTo>
                      <a:pt x="269" y="157"/>
                    </a:lnTo>
                    <a:lnTo>
                      <a:pt x="263" y="166"/>
                    </a:lnTo>
                    <a:lnTo>
                      <a:pt x="257" y="173"/>
                    </a:lnTo>
                    <a:lnTo>
                      <a:pt x="248" y="178"/>
                    </a:lnTo>
                    <a:lnTo>
                      <a:pt x="238" y="181"/>
                    </a:lnTo>
                    <a:lnTo>
                      <a:pt x="226" y="184"/>
                    </a:lnTo>
                    <a:lnTo>
                      <a:pt x="214" y="184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2" name="Freeform 82">
                <a:extLst>
                  <a:ext uri="{FF2B5EF4-FFF2-40B4-BE49-F238E27FC236}">
                    <a16:creationId xmlns:a16="http://schemas.microsoft.com/office/drawing/2014/main" xmlns="" id="{924D257E-3052-42DB-BF5A-ACB7EC3A2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" y="3919"/>
                <a:ext cx="97" cy="109"/>
              </a:xfrm>
              <a:custGeom>
                <a:avLst/>
                <a:gdLst>
                  <a:gd name="T0" fmla="*/ 123 w 388"/>
                  <a:gd name="T1" fmla="*/ 428 h 438"/>
                  <a:gd name="T2" fmla="*/ 128 w 388"/>
                  <a:gd name="T3" fmla="*/ 400 h 438"/>
                  <a:gd name="T4" fmla="*/ 133 w 388"/>
                  <a:gd name="T5" fmla="*/ 371 h 438"/>
                  <a:gd name="T6" fmla="*/ 135 w 388"/>
                  <a:gd name="T7" fmla="*/ 349 h 438"/>
                  <a:gd name="T8" fmla="*/ 133 w 388"/>
                  <a:gd name="T9" fmla="*/ 330 h 438"/>
                  <a:gd name="T10" fmla="*/ 126 w 388"/>
                  <a:gd name="T11" fmla="*/ 314 h 438"/>
                  <a:gd name="T12" fmla="*/ 115 w 388"/>
                  <a:gd name="T13" fmla="*/ 296 h 438"/>
                  <a:gd name="T14" fmla="*/ 96 w 388"/>
                  <a:gd name="T15" fmla="*/ 273 h 438"/>
                  <a:gd name="T16" fmla="*/ 83 w 388"/>
                  <a:gd name="T17" fmla="*/ 259 h 438"/>
                  <a:gd name="T18" fmla="*/ 70 w 388"/>
                  <a:gd name="T19" fmla="*/ 244 h 438"/>
                  <a:gd name="T20" fmla="*/ 42 w 388"/>
                  <a:gd name="T21" fmla="*/ 218 h 438"/>
                  <a:gd name="T22" fmla="*/ 21 w 388"/>
                  <a:gd name="T23" fmla="*/ 190 h 438"/>
                  <a:gd name="T24" fmla="*/ 10 w 388"/>
                  <a:gd name="T25" fmla="*/ 162 h 438"/>
                  <a:gd name="T26" fmla="*/ 2 w 388"/>
                  <a:gd name="T27" fmla="*/ 133 h 438"/>
                  <a:gd name="T28" fmla="*/ 0 w 388"/>
                  <a:gd name="T29" fmla="*/ 103 h 438"/>
                  <a:gd name="T30" fmla="*/ 0 w 388"/>
                  <a:gd name="T31" fmla="*/ 71 h 438"/>
                  <a:gd name="T32" fmla="*/ 1 w 388"/>
                  <a:gd name="T33" fmla="*/ 19 h 438"/>
                  <a:gd name="T34" fmla="*/ 4 w 388"/>
                  <a:gd name="T35" fmla="*/ 1 h 438"/>
                  <a:gd name="T36" fmla="*/ 10 w 388"/>
                  <a:gd name="T37" fmla="*/ 9 h 438"/>
                  <a:gd name="T38" fmla="*/ 19 w 388"/>
                  <a:gd name="T39" fmla="*/ 22 h 438"/>
                  <a:gd name="T40" fmla="*/ 32 w 388"/>
                  <a:gd name="T41" fmla="*/ 38 h 438"/>
                  <a:gd name="T42" fmla="*/ 51 w 388"/>
                  <a:gd name="T43" fmla="*/ 66 h 438"/>
                  <a:gd name="T44" fmla="*/ 72 w 388"/>
                  <a:gd name="T45" fmla="*/ 92 h 438"/>
                  <a:gd name="T46" fmla="*/ 85 w 388"/>
                  <a:gd name="T47" fmla="*/ 106 h 438"/>
                  <a:gd name="T48" fmla="*/ 92 w 388"/>
                  <a:gd name="T49" fmla="*/ 115 h 438"/>
                  <a:gd name="T50" fmla="*/ 110 w 388"/>
                  <a:gd name="T51" fmla="*/ 129 h 438"/>
                  <a:gd name="T52" fmla="*/ 133 w 388"/>
                  <a:gd name="T53" fmla="*/ 146 h 438"/>
                  <a:gd name="T54" fmla="*/ 149 w 388"/>
                  <a:gd name="T55" fmla="*/ 163 h 438"/>
                  <a:gd name="T56" fmla="*/ 159 w 388"/>
                  <a:gd name="T57" fmla="*/ 182 h 438"/>
                  <a:gd name="T58" fmla="*/ 164 w 388"/>
                  <a:gd name="T59" fmla="*/ 204 h 438"/>
                  <a:gd name="T60" fmla="*/ 167 w 388"/>
                  <a:gd name="T61" fmla="*/ 228 h 438"/>
                  <a:gd name="T62" fmla="*/ 168 w 388"/>
                  <a:gd name="T63" fmla="*/ 254 h 438"/>
                  <a:gd name="T64" fmla="*/ 173 w 388"/>
                  <a:gd name="T65" fmla="*/ 308 h 438"/>
                  <a:gd name="T66" fmla="*/ 182 w 388"/>
                  <a:gd name="T67" fmla="*/ 314 h 438"/>
                  <a:gd name="T68" fmla="*/ 191 w 388"/>
                  <a:gd name="T69" fmla="*/ 315 h 438"/>
                  <a:gd name="T70" fmla="*/ 201 w 388"/>
                  <a:gd name="T71" fmla="*/ 311 h 438"/>
                  <a:gd name="T72" fmla="*/ 211 w 388"/>
                  <a:gd name="T73" fmla="*/ 305 h 438"/>
                  <a:gd name="T74" fmla="*/ 225 w 388"/>
                  <a:gd name="T75" fmla="*/ 291 h 438"/>
                  <a:gd name="T76" fmla="*/ 243 w 388"/>
                  <a:gd name="T77" fmla="*/ 263 h 438"/>
                  <a:gd name="T78" fmla="*/ 259 w 388"/>
                  <a:gd name="T79" fmla="*/ 232 h 438"/>
                  <a:gd name="T80" fmla="*/ 273 w 388"/>
                  <a:gd name="T81" fmla="*/ 201 h 438"/>
                  <a:gd name="T82" fmla="*/ 282 w 388"/>
                  <a:gd name="T83" fmla="*/ 175 h 438"/>
                  <a:gd name="T84" fmla="*/ 286 w 388"/>
                  <a:gd name="T85" fmla="*/ 165 h 438"/>
                  <a:gd name="T86" fmla="*/ 287 w 388"/>
                  <a:gd name="T87" fmla="*/ 158 h 438"/>
                  <a:gd name="T88" fmla="*/ 316 w 388"/>
                  <a:gd name="T89" fmla="*/ 139 h 438"/>
                  <a:gd name="T90" fmla="*/ 340 w 388"/>
                  <a:gd name="T91" fmla="*/ 119 h 438"/>
                  <a:gd name="T92" fmla="*/ 362 w 388"/>
                  <a:gd name="T93" fmla="*/ 96 h 438"/>
                  <a:gd name="T94" fmla="*/ 382 w 388"/>
                  <a:gd name="T95" fmla="*/ 68 h 438"/>
                  <a:gd name="T96" fmla="*/ 387 w 388"/>
                  <a:gd name="T97" fmla="*/ 96 h 438"/>
                  <a:gd name="T98" fmla="*/ 388 w 388"/>
                  <a:gd name="T99" fmla="*/ 125 h 438"/>
                  <a:gd name="T100" fmla="*/ 383 w 388"/>
                  <a:gd name="T101" fmla="*/ 154 h 438"/>
                  <a:gd name="T102" fmla="*/ 377 w 388"/>
                  <a:gd name="T103" fmla="*/ 182 h 438"/>
                  <a:gd name="T104" fmla="*/ 366 w 388"/>
                  <a:gd name="T105" fmla="*/ 210 h 438"/>
                  <a:gd name="T106" fmla="*/ 352 w 388"/>
                  <a:gd name="T107" fmla="*/ 237 h 438"/>
                  <a:gd name="T108" fmla="*/ 335 w 388"/>
                  <a:gd name="T109" fmla="*/ 262 h 438"/>
                  <a:gd name="T110" fmla="*/ 296 w 388"/>
                  <a:gd name="T111" fmla="*/ 311 h 438"/>
                  <a:gd name="T112" fmla="*/ 250 w 388"/>
                  <a:gd name="T113" fmla="*/ 356 h 438"/>
                  <a:gd name="T114" fmla="*/ 202 w 388"/>
                  <a:gd name="T115" fmla="*/ 394 h 438"/>
                  <a:gd name="T116" fmla="*/ 154 w 388"/>
                  <a:gd name="T117" fmla="*/ 424 h 438"/>
                  <a:gd name="T118" fmla="*/ 125 w 388"/>
                  <a:gd name="T119" fmla="*/ 438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88" h="438">
                    <a:moveTo>
                      <a:pt x="120" y="438"/>
                    </a:moveTo>
                    <a:lnTo>
                      <a:pt x="123" y="428"/>
                    </a:lnTo>
                    <a:lnTo>
                      <a:pt x="124" y="418"/>
                    </a:lnTo>
                    <a:lnTo>
                      <a:pt x="128" y="400"/>
                    </a:lnTo>
                    <a:lnTo>
                      <a:pt x="130" y="385"/>
                    </a:lnTo>
                    <a:lnTo>
                      <a:pt x="133" y="371"/>
                    </a:lnTo>
                    <a:lnTo>
                      <a:pt x="134" y="359"/>
                    </a:lnTo>
                    <a:lnTo>
                      <a:pt x="135" y="349"/>
                    </a:lnTo>
                    <a:lnTo>
                      <a:pt x="135" y="339"/>
                    </a:lnTo>
                    <a:lnTo>
                      <a:pt x="133" y="330"/>
                    </a:lnTo>
                    <a:lnTo>
                      <a:pt x="132" y="323"/>
                    </a:lnTo>
                    <a:lnTo>
                      <a:pt x="126" y="314"/>
                    </a:lnTo>
                    <a:lnTo>
                      <a:pt x="121" y="305"/>
                    </a:lnTo>
                    <a:lnTo>
                      <a:pt x="115" y="296"/>
                    </a:lnTo>
                    <a:lnTo>
                      <a:pt x="106" y="285"/>
                    </a:lnTo>
                    <a:lnTo>
                      <a:pt x="96" y="273"/>
                    </a:lnTo>
                    <a:lnTo>
                      <a:pt x="90" y="267"/>
                    </a:lnTo>
                    <a:lnTo>
                      <a:pt x="83" y="259"/>
                    </a:lnTo>
                    <a:lnTo>
                      <a:pt x="77" y="253"/>
                    </a:lnTo>
                    <a:lnTo>
                      <a:pt x="70" y="244"/>
                    </a:lnTo>
                    <a:lnTo>
                      <a:pt x="54" y="230"/>
                    </a:lnTo>
                    <a:lnTo>
                      <a:pt x="42" y="218"/>
                    </a:lnTo>
                    <a:lnTo>
                      <a:pt x="32" y="204"/>
                    </a:lnTo>
                    <a:lnTo>
                      <a:pt x="21" y="190"/>
                    </a:lnTo>
                    <a:lnTo>
                      <a:pt x="15" y="176"/>
                    </a:lnTo>
                    <a:lnTo>
                      <a:pt x="10" y="162"/>
                    </a:lnTo>
                    <a:lnTo>
                      <a:pt x="5" y="148"/>
                    </a:lnTo>
                    <a:lnTo>
                      <a:pt x="2" y="133"/>
                    </a:lnTo>
                    <a:lnTo>
                      <a:pt x="1" y="118"/>
                    </a:lnTo>
                    <a:lnTo>
                      <a:pt x="0" y="103"/>
                    </a:lnTo>
                    <a:lnTo>
                      <a:pt x="0" y="87"/>
                    </a:lnTo>
                    <a:lnTo>
                      <a:pt x="0" y="71"/>
                    </a:lnTo>
                    <a:lnTo>
                      <a:pt x="1" y="37"/>
                    </a:lnTo>
                    <a:lnTo>
                      <a:pt x="1" y="19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6" y="4"/>
                    </a:lnTo>
                    <a:lnTo>
                      <a:pt x="10" y="9"/>
                    </a:lnTo>
                    <a:lnTo>
                      <a:pt x="14" y="15"/>
                    </a:lnTo>
                    <a:lnTo>
                      <a:pt x="19" y="22"/>
                    </a:lnTo>
                    <a:lnTo>
                      <a:pt x="25" y="29"/>
                    </a:lnTo>
                    <a:lnTo>
                      <a:pt x="32" y="38"/>
                    </a:lnTo>
                    <a:lnTo>
                      <a:pt x="38" y="48"/>
                    </a:lnTo>
                    <a:lnTo>
                      <a:pt x="51" y="66"/>
                    </a:lnTo>
                    <a:lnTo>
                      <a:pt x="64" y="85"/>
                    </a:lnTo>
                    <a:lnTo>
                      <a:pt x="72" y="92"/>
                    </a:lnTo>
                    <a:lnTo>
                      <a:pt x="78" y="100"/>
                    </a:lnTo>
                    <a:lnTo>
                      <a:pt x="85" y="106"/>
                    </a:lnTo>
                    <a:lnTo>
                      <a:pt x="91" y="111"/>
                    </a:lnTo>
                    <a:lnTo>
                      <a:pt x="92" y="115"/>
                    </a:lnTo>
                    <a:lnTo>
                      <a:pt x="95" y="120"/>
                    </a:lnTo>
                    <a:lnTo>
                      <a:pt x="110" y="129"/>
                    </a:lnTo>
                    <a:lnTo>
                      <a:pt x="123" y="137"/>
                    </a:lnTo>
                    <a:lnTo>
                      <a:pt x="133" y="146"/>
                    </a:lnTo>
                    <a:lnTo>
                      <a:pt x="142" y="154"/>
                    </a:lnTo>
                    <a:lnTo>
                      <a:pt x="149" y="163"/>
                    </a:lnTo>
                    <a:lnTo>
                      <a:pt x="154" y="173"/>
                    </a:lnTo>
                    <a:lnTo>
                      <a:pt x="159" y="182"/>
                    </a:lnTo>
                    <a:lnTo>
                      <a:pt x="162" y="192"/>
                    </a:lnTo>
                    <a:lnTo>
                      <a:pt x="164" y="204"/>
                    </a:lnTo>
                    <a:lnTo>
                      <a:pt x="167" y="215"/>
                    </a:lnTo>
                    <a:lnTo>
                      <a:pt x="167" y="228"/>
                    </a:lnTo>
                    <a:lnTo>
                      <a:pt x="168" y="240"/>
                    </a:lnTo>
                    <a:lnTo>
                      <a:pt x="168" y="254"/>
                    </a:lnTo>
                    <a:lnTo>
                      <a:pt x="168" y="302"/>
                    </a:lnTo>
                    <a:lnTo>
                      <a:pt x="173" y="308"/>
                    </a:lnTo>
                    <a:lnTo>
                      <a:pt x="177" y="311"/>
                    </a:lnTo>
                    <a:lnTo>
                      <a:pt x="182" y="314"/>
                    </a:lnTo>
                    <a:lnTo>
                      <a:pt x="187" y="315"/>
                    </a:lnTo>
                    <a:lnTo>
                      <a:pt x="191" y="315"/>
                    </a:lnTo>
                    <a:lnTo>
                      <a:pt x="196" y="314"/>
                    </a:lnTo>
                    <a:lnTo>
                      <a:pt x="201" y="311"/>
                    </a:lnTo>
                    <a:lnTo>
                      <a:pt x="206" y="309"/>
                    </a:lnTo>
                    <a:lnTo>
                      <a:pt x="211" y="305"/>
                    </a:lnTo>
                    <a:lnTo>
                      <a:pt x="216" y="301"/>
                    </a:lnTo>
                    <a:lnTo>
                      <a:pt x="225" y="291"/>
                    </a:lnTo>
                    <a:lnTo>
                      <a:pt x="234" y="278"/>
                    </a:lnTo>
                    <a:lnTo>
                      <a:pt x="243" y="263"/>
                    </a:lnTo>
                    <a:lnTo>
                      <a:pt x="252" y="248"/>
                    </a:lnTo>
                    <a:lnTo>
                      <a:pt x="259" y="232"/>
                    </a:lnTo>
                    <a:lnTo>
                      <a:pt x="267" y="216"/>
                    </a:lnTo>
                    <a:lnTo>
                      <a:pt x="273" y="201"/>
                    </a:lnTo>
                    <a:lnTo>
                      <a:pt x="278" y="187"/>
                    </a:lnTo>
                    <a:lnTo>
                      <a:pt x="282" y="175"/>
                    </a:lnTo>
                    <a:lnTo>
                      <a:pt x="285" y="170"/>
                    </a:lnTo>
                    <a:lnTo>
                      <a:pt x="286" y="165"/>
                    </a:lnTo>
                    <a:lnTo>
                      <a:pt x="286" y="162"/>
                    </a:lnTo>
                    <a:lnTo>
                      <a:pt x="287" y="158"/>
                    </a:lnTo>
                    <a:lnTo>
                      <a:pt x="302" y="148"/>
                    </a:lnTo>
                    <a:lnTo>
                      <a:pt x="316" y="139"/>
                    </a:lnTo>
                    <a:lnTo>
                      <a:pt x="329" y="129"/>
                    </a:lnTo>
                    <a:lnTo>
                      <a:pt x="340" y="119"/>
                    </a:lnTo>
                    <a:lnTo>
                      <a:pt x="352" y="108"/>
                    </a:lnTo>
                    <a:lnTo>
                      <a:pt x="362" y="96"/>
                    </a:lnTo>
                    <a:lnTo>
                      <a:pt x="372" y="82"/>
                    </a:lnTo>
                    <a:lnTo>
                      <a:pt x="382" y="68"/>
                    </a:lnTo>
                    <a:lnTo>
                      <a:pt x="386" y="82"/>
                    </a:lnTo>
                    <a:lnTo>
                      <a:pt x="387" y="96"/>
                    </a:lnTo>
                    <a:lnTo>
                      <a:pt x="388" y="111"/>
                    </a:lnTo>
                    <a:lnTo>
                      <a:pt x="388" y="125"/>
                    </a:lnTo>
                    <a:lnTo>
                      <a:pt x="387" y="139"/>
                    </a:lnTo>
                    <a:lnTo>
                      <a:pt x="383" y="154"/>
                    </a:lnTo>
                    <a:lnTo>
                      <a:pt x="381" y="168"/>
                    </a:lnTo>
                    <a:lnTo>
                      <a:pt x="377" y="182"/>
                    </a:lnTo>
                    <a:lnTo>
                      <a:pt x="372" y="196"/>
                    </a:lnTo>
                    <a:lnTo>
                      <a:pt x="366" y="210"/>
                    </a:lnTo>
                    <a:lnTo>
                      <a:pt x="359" y="223"/>
                    </a:lnTo>
                    <a:lnTo>
                      <a:pt x="352" y="237"/>
                    </a:lnTo>
                    <a:lnTo>
                      <a:pt x="344" y="249"/>
                    </a:lnTo>
                    <a:lnTo>
                      <a:pt x="335" y="262"/>
                    </a:lnTo>
                    <a:lnTo>
                      <a:pt x="316" y="287"/>
                    </a:lnTo>
                    <a:lnTo>
                      <a:pt x="296" y="311"/>
                    </a:lnTo>
                    <a:lnTo>
                      <a:pt x="275" y="334"/>
                    </a:lnTo>
                    <a:lnTo>
                      <a:pt x="250" y="356"/>
                    </a:lnTo>
                    <a:lnTo>
                      <a:pt x="226" y="376"/>
                    </a:lnTo>
                    <a:lnTo>
                      <a:pt x="202" y="394"/>
                    </a:lnTo>
                    <a:lnTo>
                      <a:pt x="178" y="410"/>
                    </a:lnTo>
                    <a:lnTo>
                      <a:pt x="154" y="424"/>
                    </a:lnTo>
                    <a:lnTo>
                      <a:pt x="130" y="437"/>
                    </a:lnTo>
                    <a:lnTo>
                      <a:pt x="125" y="438"/>
                    </a:lnTo>
                    <a:lnTo>
                      <a:pt x="120" y="438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3" name="Freeform 83">
                <a:extLst>
                  <a:ext uri="{FF2B5EF4-FFF2-40B4-BE49-F238E27FC236}">
                    <a16:creationId xmlns:a16="http://schemas.microsoft.com/office/drawing/2014/main" xmlns="" id="{C58D2155-903B-4A96-ACAA-6C45B62AC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9" y="3958"/>
                <a:ext cx="21" cy="32"/>
              </a:xfrm>
              <a:custGeom>
                <a:avLst/>
                <a:gdLst>
                  <a:gd name="T0" fmla="*/ 21 w 83"/>
                  <a:gd name="T1" fmla="*/ 128 h 128"/>
                  <a:gd name="T2" fmla="*/ 20 w 83"/>
                  <a:gd name="T3" fmla="*/ 109 h 128"/>
                  <a:gd name="T4" fmla="*/ 19 w 83"/>
                  <a:gd name="T5" fmla="*/ 91 h 128"/>
                  <a:gd name="T6" fmla="*/ 16 w 83"/>
                  <a:gd name="T7" fmla="*/ 75 h 128"/>
                  <a:gd name="T8" fmla="*/ 14 w 83"/>
                  <a:gd name="T9" fmla="*/ 60 h 128"/>
                  <a:gd name="T10" fmla="*/ 7 w 83"/>
                  <a:gd name="T11" fmla="*/ 31 h 128"/>
                  <a:gd name="T12" fmla="*/ 4 w 83"/>
                  <a:gd name="T13" fmla="*/ 17 h 128"/>
                  <a:gd name="T14" fmla="*/ 0 w 83"/>
                  <a:gd name="T15" fmla="*/ 0 h 128"/>
                  <a:gd name="T16" fmla="*/ 19 w 83"/>
                  <a:gd name="T17" fmla="*/ 3 h 128"/>
                  <a:gd name="T18" fmla="*/ 40 w 83"/>
                  <a:gd name="T19" fmla="*/ 7 h 128"/>
                  <a:gd name="T20" fmla="*/ 62 w 83"/>
                  <a:gd name="T21" fmla="*/ 8 h 128"/>
                  <a:gd name="T22" fmla="*/ 73 w 83"/>
                  <a:gd name="T23" fmla="*/ 8 h 128"/>
                  <a:gd name="T24" fmla="*/ 83 w 83"/>
                  <a:gd name="T25" fmla="*/ 7 h 128"/>
                  <a:gd name="T26" fmla="*/ 83 w 83"/>
                  <a:gd name="T27" fmla="*/ 13 h 128"/>
                  <a:gd name="T28" fmla="*/ 82 w 83"/>
                  <a:gd name="T29" fmla="*/ 19 h 128"/>
                  <a:gd name="T30" fmla="*/ 79 w 83"/>
                  <a:gd name="T31" fmla="*/ 27 h 128"/>
                  <a:gd name="T32" fmla="*/ 77 w 83"/>
                  <a:gd name="T33" fmla="*/ 36 h 128"/>
                  <a:gd name="T34" fmla="*/ 71 w 83"/>
                  <a:gd name="T35" fmla="*/ 55 h 128"/>
                  <a:gd name="T36" fmla="*/ 63 w 83"/>
                  <a:gd name="T37" fmla="*/ 75 h 128"/>
                  <a:gd name="T38" fmla="*/ 54 w 83"/>
                  <a:gd name="T39" fmla="*/ 94 h 128"/>
                  <a:gd name="T40" fmla="*/ 49 w 83"/>
                  <a:gd name="T41" fmla="*/ 101 h 128"/>
                  <a:gd name="T42" fmla="*/ 44 w 83"/>
                  <a:gd name="T43" fmla="*/ 109 h 128"/>
                  <a:gd name="T44" fmla="*/ 39 w 83"/>
                  <a:gd name="T45" fmla="*/ 117 h 128"/>
                  <a:gd name="T46" fmla="*/ 33 w 83"/>
                  <a:gd name="T47" fmla="*/ 122 h 128"/>
                  <a:gd name="T48" fmla="*/ 28 w 83"/>
                  <a:gd name="T49" fmla="*/ 126 h 128"/>
                  <a:gd name="T50" fmla="*/ 21 w 83"/>
                  <a:gd name="T51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3" h="128">
                    <a:moveTo>
                      <a:pt x="21" y="128"/>
                    </a:moveTo>
                    <a:lnTo>
                      <a:pt x="20" y="109"/>
                    </a:lnTo>
                    <a:lnTo>
                      <a:pt x="19" y="91"/>
                    </a:lnTo>
                    <a:lnTo>
                      <a:pt x="16" y="75"/>
                    </a:lnTo>
                    <a:lnTo>
                      <a:pt x="14" y="60"/>
                    </a:lnTo>
                    <a:lnTo>
                      <a:pt x="7" y="31"/>
                    </a:lnTo>
                    <a:lnTo>
                      <a:pt x="4" y="17"/>
                    </a:lnTo>
                    <a:lnTo>
                      <a:pt x="0" y="0"/>
                    </a:lnTo>
                    <a:lnTo>
                      <a:pt x="19" y="3"/>
                    </a:lnTo>
                    <a:lnTo>
                      <a:pt x="40" y="7"/>
                    </a:lnTo>
                    <a:lnTo>
                      <a:pt x="62" y="8"/>
                    </a:lnTo>
                    <a:lnTo>
                      <a:pt x="73" y="8"/>
                    </a:lnTo>
                    <a:lnTo>
                      <a:pt x="83" y="7"/>
                    </a:lnTo>
                    <a:lnTo>
                      <a:pt x="83" y="13"/>
                    </a:lnTo>
                    <a:lnTo>
                      <a:pt x="82" y="19"/>
                    </a:lnTo>
                    <a:lnTo>
                      <a:pt x="79" y="27"/>
                    </a:lnTo>
                    <a:lnTo>
                      <a:pt x="77" y="36"/>
                    </a:lnTo>
                    <a:lnTo>
                      <a:pt x="71" y="55"/>
                    </a:lnTo>
                    <a:lnTo>
                      <a:pt x="63" y="75"/>
                    </a:lnTo>
                    <a:lnTo>
                      <a:pt x="54" y="94"/>
                    </a:lnTo>
                    <a:lnTo>
                      <a:pt x="49" y="101"/>
                    </a:lnTo>
                    <a:lnTo>
                      <a:pt x="44" y="109"/>
                    </a:lnTo>
                    <a:lnTo>
                      <a:pt x="39" y="117"/>
                    </a:lnTo>
                    <a:lnTo>
                      <a:pt x="33" y="122"/>
                    </a:lnTo>
                    <a:lnTo>
                      <a:pt x="28" y="126"/>
                    </a:lnTo>
                    <a:lnTo>
                      <a:pt x="21" y="12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4" name="Freeform 84">
                <a:extLst>
                  <a:ext uri="{FF2B5EF4-FFF2-40B4-BE49-F238E27FC236}">
                    <a16:creationId xmlns:a16="http://schemas.microsoft.com/office/drawing/2014/main" xmlns="" id="{232B727E-7467-44C5-87A5-5C30A8B9F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765"/>
                <a:ext cx="178" cy="190"/>
              </a:xfrm>
              <a:custGeom>
                <a:avLst/>
                <a:gdLst>
                  <a:gd name="T0" fmla="*/ 316 w 711"/>
                  <a:gd name="T1" fmla="*/ 748 h 760"/>
                  <a:gd name="T2" fmla="*/ 263 w 711"/>
                  <a:gd name="T3" fmla="*/ 720 h 760"/>
                  <a:gd name="T4" fmla="*/ 220 w 711"/>
                  <a:gd name="T5" fmla="*/ 679 h 760"/>
                  <a:gd name="T6" fmla="*/ 162 w 711"/>
                  <a:gd name="T7" fmla="*/ 590 h 760"/>
                  <a:gd name="T8" fmla="*/ 97 w 711"/>
                  <a:gd name="T9" fmla="*/ 447 h 760"/>
                  <a:gd name="T10" fmla="*/ 65 w 711"/>
                  <a:gd name="T11" fmla="*/ 379 h 760"/>
                  <a:gd name="T12" fmla="*/ 88 w 711"/>
                  <a:gd name="T13" fmla="*/ 370 h 760"/>
                  <a:gd name="T14" fmla="*/ 78 w 711"/>
                  <a:gd name="T15" fmla="*/ 366 h 760"/>
                  <a:gd name="T16" fmla="*/ 36 w 711"/>
                  <a:gd name="T17" fmla="*/ 355 h 760"/>
                  <a:gd name="T18" fmla="*/ 15 w 711"/>
                  <a:gd name="T19" fmla="*/ 334 h 760"/>
                  <a:gd name="T20" fmla="*/ 0 w 711"/>
                  <a:gd name="T21" fmla="*/ 283 h 760"/>
                  <a:gd name="T22" fmla="*/ 14 w 711"/>
                  <a:gd name="T23" fmla="*/ 241 h 760"/>
                  <a:gd name="T24" fmla="*/ 49 w 711"/>
                  <a:gd name="T25" fmla="*/ 205 h 760"/>
                  <a:gd name="T26" fmla="*/ 96 w 711"/>
                  <a:gd name="T27" fmla="*/ 184 h 760"/>
                  <a:gd name="T28" fmla="*/ 125 w 711"/>
                  <a:gd name="T29" fmla="*/ 209 h 760"/>
                  <a:gd name="T30" fmla="*/ 145 w 711"/>
                  <a:gd name="T31" fmla="*/ 222 h 760"/>
                  <a:gd name="T32" fmla="*/ 155 w 711"/>
                  <a:gd name="T33" fmla="*/ 214 h 760"/>
                  <a:gd name="T34" fmla="*/ 168 w 711"/>
                  <a:gd name="T35" fmla="*/ 193 h 760"/>
                  <a:gd name="T36" fmla="*/ 183 w 711"/>
                  <a:gd name="T37" fmla="*/ 154 h 760"/>
                  <a:gd name="T38" fmla="*/ 191 w 711"/>
                  <a:gd name="T39" fmla="*/ 143 h 760"/>
                  <a:gd name="T40" fmla="*/ 201 w 711"/>
                  <a:gd name="T41" fmla="*/ 145 h 760"/>
                  <a:gd name="T42" fmla="*/ 216 w 711"/>
                  <a:gd name="T43" fmla="*/ 148 h 760"/>
                  <a:gd name="T44" fmla="*/ 231 w 711"/>
                  <a:gd name="T45" fmla="*/ 119 h 760"/>
                  <a:gd name="T46" fmla="*/ 251 w 711"/>
                  <a:gd name="T47" fmla="*/ 73 h 760"/>
                  <a:gd name="T48" fmla="*/ 273 w 711"/>
                  <a:gd name="T49" fmla="*/ 35 h 760"/>
                  <a:gd name="T50" fmla="*/ 287 w 711"/>
                  <a:gd name="T51" fmla="*/ 23 h 760"/>
                  <a:gd name="T52" fmla="*/ 308 w 711"/>
                  <a:gd name="T53" fmla="*/ 21 h 760"/>
                  <a:gd name="T54" fmla="*/ 340 w 711"/>
                  <a:gd name="T55" fmla="*/ 22 h 760"/>
                  <a:gd name="T56" fmla="*/ 353 w 711"/>
                  <a:gd name="T57" fmla="*/ 33 h 760"/>
                  <a:gd name="T58" fmla="*/ 317 w 711"/>
                  <a:gd name="T59" fmla="*/ 45 h 760"/>
                  <a:gd name="T60" fmla="*/ 277 w 711"/>
                  <a:gd name="T61" fmla="*/ 81 h 760"/>
                  <a:gd name="T62" fmla="*/ 293 w 711"/>
                  <a:gd name="T63" fmla="*/ 79 h 760"/>
                  <a:gd name="T64" fmla="*/ 335 w 711"/>
                  <a:gd name="T65" fmla="*/ 65 h 760"/>
                  <a:gd name="T66" fmla="*/ 373 w 711"/>
                  <a:gd name="T67" fmla="*/ 52 h 760"/>
                  <a:gd name="T68" fmla="*/ 389 w 711"/>
                  <a:gd name="T69" fmla="*/ 47 h 760"/>
                  <a:gd name="T70" fmla="*/ 392 w 711"/>
                  <a:gd name="T71" fmla="*/ 27 h 760"/>
                  <a:gd name="T72" fmla="*/ 398 w 711"/>
                  <a:gd name="T73" fmla="*/ 0 h 760"/>
                  <a:gd name="T74" fmla="*/ 465 w 711"/>
                  <a:gd name="T75" fmla="*/ 8 h 760"/>
                  <a:gd name="T76" fmla="*/ 504 w 711"/>
                  <a:gd name="T77" fmla="*/ 13 h 760"/>
                  <a:gd name="T78" fmla="*/ 558 w 711"/>
                  <a:gd name="T79" fmla="*/ 21 h 760"/>
                  <a:gd name="T80" fmla="*/ 565 w 711"/>
                  <a:gd name="T81" fmla="*/ 24 h 760"/>
                  <a:gd name="T82" fmla="*/ 573 w 711"/>
                  <a:gd name="T83" fmla="*/ 42 h 760"/>
                  <a:gd name="T84" fmla="*/ 627 w 711"/>
                  <a:gd name="T85" fmla="*/ 94 h 760"/>
                  <a:gd name="T86" fmla="*/ 622 w 711"/>
                  <a:gd name="T87" fmla="*/ 68 h 760"/>
                  <a:gd name="T88" fmla="*/ 630 w 711"/>
                  <a:gd name="T89" fmla="*/ 51 h 760"/>
                  <a:gd name="T90" fmla="*/ 654 w 711"/>
                  <a:gd name="T91" fmla="*/ 52 h 760"/>
                  <a:gd name="T92" fmla="*/ 653 w 711"/>
                  <a:gd name="T93" fmla="*/ 37 h 760"/>
                  <a:gd name="T94" fmla="*/ 644 w 711"/>
                  <a:gd name="T95" fmla="*/ 4 h 760"/>
                  <a:gd name="T96" fmla="*/ 685 w 711"/>
                  <a:gd name="T97" fmla="*/ 27 h 760"/>
                  <a:gd name="T98" fmla="*/ 706 w 711"/>
                  <a:gd name="T99" fmla="*/ 54 h 760"/>
                  <a:gd name="T100" fmla="*/ 711 w 711"/>
                  <a:gd name="T101" fmla="*/ 84 h 760"/>
                  <a:gd name="T102" fmla="*/ 698 w 711"/>
                  <a:gd name="T103" fmla="*/ 133 h 760"/>
                  <a:gd name="T104" fmla="*/ 664 w 711"/>
                  <a:gd name="T105" fmla="*/ 221 h 760"/>
                  <a:gd name="T106" fmla="*/ 663 w 711"/>
                  <a:gd name="T107" fmla="*/ 266 h 760"/>
                  <a:gd name="T108" fmla="*/ 665 w 711"/>
                  <a:gd name="T109" fmla="*/ 310 h 760"/>
                  <a:gd name="T110" fmla="*/ 645 w 711"/>
                  <a:gd name="T111" fmla="*/ 386 h 760"/>
                  <a:gd name="T112" fmla="*/ 574 w 711"/>
                  <a:gd name="T113" fmla="*/ 519 h 760"/>
                  <a:gd name="T114" fmla="*/ 534 w 711"/>
                  <a:gd name="T115" fmla="*/ 607 h 760"/>
                  <a:gd name="T116" fmla="*/ 506 w 711"/>
                  <a:gd name="T117" fmla="*/ 669 h 760"/>
                  <a:gd name="T118" fmla="*/ 474 w 711"/>
                  <a:gd name="T119" fmla="*/ 717 h 760"/>
                  <a:gd name="T120" fmla="*/ 430 w 711"/>
                  <a:gd name="T121" fmla="*/ 749 h 760"/>
                  <a:gd name="T122" fmla="*/ 364 w 711"/>
                  <a:gd name="T123" fmla="*/ 760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1" h="760">
                    <a:moveTo>
                      <a:pt x="364" y="760"/>
                    </a:moveTo>
                    <a:lnTo>
                      <a:pt x="346" y="757"/>
                    </a:lnTo>
                    <a:lnTo>
                      <a:pt x="331" y="753"/>
                    </a:lnTo>
                    <a:lnTo>
                      <a:pt x="316" y="748"/>
                    </a:lnTo>
                    <a:lnTo>
                      <a:pt x="301" y="742"/>
                    </a:lnTo>
                    <a:lnTo>
                      <a:pt x="287" y="736"/>
                    </a:lnTo>
                    <a:lnTo>
                      <a:pt x="274" y="728"/>
                    </a:lnTo>
                    <a:lnTo>
                      <a:pt x="263" y="720"/>
                    </a:lnTo>
                    <a:lnTo>
                      <a:pt x="250" y="710"/>
                    </a:lnTo>
                    <a:lnTo>
                      <a:pt x="240" y="701"/>
                    </a:lnTo>
                    <a:lnTo>
                      <a:pt x="230" y="690"/>
                    </a:lnTo>
                    <a:lnTo>
                      <a:pt x="220" y="679"/>
                    </a:lnTo>
                    <a:lnTo>
                      <a:pt x="210" y="667"/>
                    </a:lnTo>
                    <a:lnTo>
                      <a:pt x="192" y="643"/>
                    </a:lnTo>
                    <a:lnTo>
                      <a:pt x="177" y="617"/>
                    </a:lnTo>
                    <a:lnTo>
                      <a:pt x="162" y="590"/>
                    </a:lnTo>
                    <a:lnTo>
                      <a:pt x="149" y="561"/>
                    </a:lnTo>
                    <a:lnTo>
                      <a:pt x="122" y="503"/>
                    </a:lnTo>
                    <a:lnTo>
                      <a:pt x="110" y="475"/>
                    </a:lnTo>
                    <a:lnTo>
                      <a:pt x="97" y="447"/>
                    </a:lnTo>
                    <a:lnTo>
                      <a:pt x="84" y="421"/>
                    </a:lnTo>
                    <a:lnTo>
                      <a:pt x="70" y="395"/>
                    </a:lnTo>
                    <a:lnTo>
                      <a:pt x="68" y="386"/>
                    </a:lnTo>
                    <a:lnTo>
                      <a:pt x="65" y="379"/>
                    </a:lnTo>
                    <a:lnTo>
                      <a:pt x="70" y="377"/>
                    </a:lnTo>
                    <a:lnTo>
                      <a:pt x="77" y="376"/>
                    </a:lnTo>
                    <a:lnTo>
                      <a:pt x="82" y="374"/>
                    </a:lnTo>
                    <a:lnTo>
                      <a:pt x="88" y="370"/>
                    </a:lnTo>
                    <a:lnTo>
                      <a:pt x="87" y="369"/>
                    </a:lnTo>
                    <a:lnTo>
                      <a:pt x="84" y="367"/>
                    </a:lnTo>
                    <a:lnTo>
                      <a:pt x="82" y="367"/>
                    </a:lnTo>
                    <a:lnTo>
                      <a:pt x="78" y="366"/>
                    </a:lnTo>
                    <a:lnTo>
                      <a:pt x="69" y="364"/>
                    </a:lnTo>
                    <a:lnTo>
                      <a:pt x="58" y="361"/>
                    </a:lnTo>
                    <a:lnTo>
                      <a:pt x="46" y="359"/>
                    </a:lnTo>
                    <a:lnTo>
                      <a:pt x="36" y="355"/>
                    </a:lnTo>
                    <a:lnTo>
                      <a:pt x="27" y="352"/>
                    </a:lnTo>
                    <a:lnTo>
                      <a:pt x="25" y="351"/>
                    </a:lnTo>
                    <a:lnTo>
                      <a:pt x="22" y="350"/>
                    </a:lnTo>
                    <a:lnTo>
                      <a:pt x="15" y="334"/>
                    </a:lnTo>
                    <a:lnTo>
                      <a:pt x="8" y="321"/>
                    </a:lnTo>
                    <a:lnTo>
                      <a:pt x="3" y="307"/>
                    </a:lnTo>
                    <a:lnTo>
                      <a:pt x="1" y="294"/>
                    </a:lnTo>
                    <a:lnTo>
                      <a:pt x="0" y="283"/>
                    </a:lnTo>
                    <a:lnTo>
                      <a:pt x="1" y="271"/>
                    </a:lnTo>
                    <a:lnTo>
                      <a:pt x="3" y="260"/>
                    </a:lnTo>
                    <a:lnTo>
                      <a:pt x="8" y="250"/>
                    </a:lnTo>
                    <a:lnTo>
                      <a:pt x="14" y="241"/>
                    </a:lnTo>
                    <a:lnTo>
                      <a:pt x="21" y="231"/>
                    </a:lnTo>
                    <a:lnTo>
                      <a:pt x="29" y="222"/>
                    </a:lnTo>
                    <a:lnTo>
                      <a:pt x="39" y="213"/>
                    </a:lnTo>
                    <a:lnTo>
                      <a:pt x="49" y="205"/>
                    </a:lnTo>
                    <a:lnTo>
                      <a:pt x="60" y="198"/>
                    </a:lnTo>
                    <a:lnTo>
                      <a:pt x="74" y="190"/>
                    </a:lnTo>
                    <a:lnTo>
                      <a:pt x="88" y="183"/>
                    </a:lnTo>
                    <a:lnTo>
                      <a:pt x="96" y="184"/>
                    </a:lnTo>
                    <a:lnTo>
                      <a:pt x="102" y="186"/>
                    </a:lnTo>
                    <a:lnTo>
                      <a:pt x="108" y="192"/>
                    </a:lnTo>
                    <a:lnTo>
                      <a:pt x="115" y="197"/>
                    </a:lnTo>
                    <a:lnTo>
                      <a:pt x="125" y="209"/>
                    </a:lnTo>
                    <a:lnTo>
                      <a:pt x="130" y="214"/>
                    </a:lnTo>
                    <a:lnTo>
                      <a:pt x="135" y="218"/>
                    </a:lnTo>
                    <a:lnTo>
                      <a:pt x="140" y="221"/>
                    </a:lnTo>
                    <a:lnTo>
                      <a:pt x="145" y="222"/>
                    </a:lnTo>
                    <a:lnTo>
                      <a:pt x="148" y="221"/>
                    </a:lnTo>
                    <a:lnTo>
                      <a:pt x="150" y="219"/>
                    </a:lnTo>
                    <a:lnTo>
                      <a:pt x="153" y="218"/>
                    </a:lnTo>
                    <a:lnTo>
                      <a:pt x="155" y="214"/>
                    </a:lnTo>
                    <a:lnTo>
                      <a:pt x="158" y="210"/>
                    </a:lnTo>
                    <a:lnTo>
                      <a:pt x="162" y="207"/>
                    </a:lnTo>
                    <a:lnTo>
                      <a:pt x="164" y="200"/>
                    </a:lnTo>
                    <a:lnTo>
                      <a:pt x="168" y="193"/>
                    </a:lnTo>
                    <a:lnTo>
                      <a:pt x="172" y="185"/>
                    </a:lnTo>
                    <a:lnTo>
                      <a:pt x="176" y="176"/>
                    </a:lnTo>
                    <a:lnTo>
                      <a:pt x="178" y="165"/>
                    </a:lnTo>
                    <a:lnTo>
                      <a:pt x="183" y="154"/>
                    </a:lnTo>
                    <a:lnTo>
                      <a:pt x="184" y="150"/>
                    </a:lnTo>
                    <a:lnTo>
                      <a:pt x="187" y="147"/>
                    </a:lnTo>
                    <a:lnTo>
                      <a:pt x="189" y="145"/>
                    </a:lnTo>
                    <a:lnTo>
                      <a:pt x="191" y="143"/>
                    </a:lnTo>
                    <a:lnTo>
                      <a:pt x="193" y="142"/>
                    </a:lnTo>
                    <a:lnTo>
                      <a:pt x="196" y="143"/>
                    </a:lnTo>
                    <a:lnTo>
                      <a:pt x="198" y="145"/>
                    </a:lnTo>
                    <a:lnTo>
                      <a:pt x="201" y="145"/>
                    </a:lnTo>
                    <a:lnTo>
                      <a:pt x="202" y="146"/>
                    </a:lnTo>
                    <a:lnTo>
                      <a:pt x="208" y="147"/>
                    </a:lnTo>
                    <a:lnTo>
                      <a:pt x="212" y="148"/>
                    </a:lnTo>
                    <a:lnTo>
                      <a:pt x="216" y="148"/>
                    </a:lnTo>
                    <a:lnTo>
                      <a:pt x="219" y="143"/>
                    </a:lnTo>
                    <a:lnTo>
                      <a:pt x="222" y="137"/>
                    </a:lnTo>
                    <a:lnTo>
                      <a:pt x="226" y="128"/>
                    </a:lnTo>
                    <a:lnTo>
                      <a:pt x="231" y="119"/>
                    </a:lnTo>
                    <a:lnTo>
                      <a:pt x="236" y="108"/>
                    </a:lnTo>
                    <a:lnTo>
                      <a:pt x="241" y="97"/>
                    </a:lnTo>
                    <a:lnTo>
                      <a:pt x="246" y="85"/>
                    </a:lnTo>
                    <a:lnTo>
                      <a:pt x="251" y="73"/>
                    </a:lnTo>
                    <a:lnTo>
                      <a:pt x="256" y="61"/>
                    </a:lnTo>
                    <a:lnTo>
                      <a:pt x="263" y="51"/>
                    </a:lnTo>
                    <a:lnTo>
                      <a:pt x="268" y="42"/>
                    </a:lnTo>
                    <a:lnTo>
                      <a:pt x="273" y="35"/>
                    </a:lnTo>
                    <a:lnTo>
                      <a:pt x="278" y="28"/>
                    </a:lnTo>
                    <a:lnTo>
                      <a:pt x="283" y="24"/>
                    </a:lnTo>
                    <a:lnTo>
                      <a:pt x="286" y="23"/>
                    </a:lnTo>
                    <a:lnTo>
                      <a:pt x="287" y="23"/>
                    </a:lnTo>
                    <a:lnTo>
                      <a:pt x="289" y="23"/>
                    </a:lnTo>
                    <a:lnTo>
                      <a:pt x="292" y="24"/>
                    </a:lnTo>
                    <a:lnTo>
                      <a:pt x="300" y="22"/>
                    </a:lnTo>
                    <a:lnTo>
                      <a:pt x="308" y="21"/>
                    </a:lnTo>
                    <a:lnTo>
                      <a:pt x="316" y="19"/>
                    </a:lnTo>
                    <a:lnTo>
                      <a:pt x="324" y="19"/>
                    </a:lnTo>
                    <a:lnTo>
                      <a:pt x="331" y="21"/>
                    </a:lnTo>
                    <a:lnTo>
                      <a:pt x="340" y="22"/>
                    </a:lnTo>
                    <a:lnTo>
                      <a:pt x="349" y="26"/>
                    </a:lnTo>
                    <a:lnTo>
                      <a:pt x="358" y="31"/>
                    </a:lnTo>
                    <a:lnTo>
                      <a:pt x="356" y="32"/>
                    </a:lnTo>
                    <a:lnTo>
                      <a:pt x="353" y="33"/>
                    </a:lnTo>
                    <a:lnTo>
                      <a:pt x="346" y="36"/>
                    </a:lnTo>
                    <a:lnTo>
                      <a:pt x="340" y="37"/>
                    </a:lnTo>
                    <a:lnTo>
                      <a:pt x="325" y="42"/>
                    </a:lnTo>
                    <a:lnTo>
                      <a:pt x="317" y="45"/>
                    </a:lnTo>
                    <a:lnTo>
                      <a:pt x="311" y="47"/>
                    </a:lnTo>
                    <a:lnTo>
                      <a:pt x="293" y="64"/>
                    </a:lnTo>
                    <a:lnTo>
                      <a:pt x="284" y="73"/>
                    </a:lnTo>
                    <a:lnTo>
                      <a:pt x="277" y="81"/>
                    </a:lnTo>
                    <a:lnTo>
                      <a:pt x="279" y="81"/>
                    </a:lnTo>
                    <a:lnTo>
                      <a:pt x="283" y="81"/>
                    </a:lnTo>
                    <a:lnTo>
                      <a:pt x="287" y="81"/>
                    </a:lnTo>
                    <a:lnTo>
                      <a:pt x="293" y="79"/>
                    </a:lnTo>
                    <a:lnTo>
                      <a:pt x="298" y="78"/>
                    </a:lnTo>
                    <a:lnTo>
                      <a:pt x="306" y="76"/>
                    </a:lnTo>
                    <a:lnTo>
                      <a:pt x="320" y="70"/>
                    </a:lnTo>
                    <a:lnTo>
                      <a:pt x="335" y="65"/>
                    </a:lnTo>
                    <a:lnTo>
                      <a:pt x="349" y="60"/>
                    </a:lnTo>
                    <a:lnTo>
                      <a:pt x="362" y="55"/>
                    </a:lnTo>
                    <a:lnTo>
                      <a:pt x="368" y="54"/>
                    </a:lnTo>
                    <a:lnTo>
                      <a:pt x="373" y="52"/>
                    </a:lnTo>
                    <a:lnTo>
                      <a:pt x="378" y="52"/>
                    </a:lnTo>
                    <a:lnTo>
                      <a:pt x="383" y="51"/>
                    </a:lnTo>
                    <a:lnTo>
                      <a:pt x="387" y="50"/>
                    </a:lnTo>
                    <a:lnTo>
                      <a:pt x="389" y="47"/>
                    </a:lnTo>
                    <a:lnTo>
                      <a:pt x="391" y="45"/>
                    </a:lnTo>
                    <a:lnTo>
                      <a:pt x="392" y="42"/>
                    </a:lnTo>
                    <a:lnTo>
                      <a:pt x="392" y="35"/>
                    </a:lnTo>
                    <a:lnTo>
                      <a:pt x="392" y="27"/>
                    </a:lnTo>
                    <a:lnTo>
                      <a:pt x="393" y="18"/>
                    </a:lnTo>
                    <a:lnTo>
                      <a:pt x="394" y="9"/>
                    </a:lnTo>
                    <a:lnTo>
                      <a:pt x="396" y="6"/>
                    </a:lnTo>
                    <a:lnTo>
                      <a:pt x="398" y="0"/>
                    </a:lnTo>
                    <a:lnTo>
                      <a:pt x="417" y="3"/>
                    </a:lnTo>
                    <a:lnTo>
                      <a:pt x="435" y="6"/>
                    </a:lnTo>
                    <a:lnTo>
                      <a:pt x="451" y="7"/>
                    </a:lnTo>
                    <a:lnTo>
                      <a:pt x="465" y="8"/>
                    </a:lnTo>
                    <a:lnTo>
                      <a:pt x="477" y="9"/>
                    </a:lnTo>
                    <a:lnTo>
                      <a:pt x="487" y="11"/>
                    </a:lnTo>
                    <a:lnTo>
                      <a:pt x="497" y="12"/>
                    </a:lnTo>
                    <a:lnTo>
                      <a:pt x="504" y="13"/>
                    </a:lnTo>
                    <a:lnTo>
                      <a:pt x="520" y="14"/>
                    </a:lnTo>
                    <a:lnTo>
                      <a:pt x="534" y="17"/>
                    </a:lnTo>
                    <a:lnTo>
                      <a:pt x="550" y="18"/>
                    </a:lnTo>
                    <a:lnTo>
                      <a:pt x="558" y="21"/>
                    </a:lnTo>
                    <a:lnTo>
                      <a:pt x="568" y="22"/>
                    </a:lnTo>
                    <a:lnTo>
                      <a:pt x="568" y="22"/>
                    </a:lnTo>
                    <a:lnTo>
                      <a:pt x="566" y="23"/>
                    </a:lnTo>
                    <a:lnTo>
                      <a:pt x="565" y="24"/>
                    </a:lnTo>
                    <a:lnTo>
                      <a:pt x="563" y="24"/>
                    </a:lnTo>
                    <a:lnTo>
                      <a:pt x="560" y="26"/>
                    </a:lnTo>
                    <a:lnTo>
                      <a:pt x="556" y="27"/>
                    </a:lnTo>
                    <a:lnTo>
                      <a:pt x="573" y="42"/>
                    </a:lnTo>
                    <a:lnTo>
                      <a:pt x="589" y="59"/>
                    </a:lnTo>
                    <a:lnTo>
                      <a:pt x="606" y="75"/>
                    </a:lnTo>
                    <a:lnTo>
                      <a:pt x="623" y="94"/>
                    </a:lnTo>
                    <a:lnTo>
                      <a:pt x="627" y="94"/>
                    </a:lnTo>
                    <a:lnTo>
                      <a:pt x="627" y="86"/>
                    </a:lnTo>
                    <a:lnTo>
                      <a:pt x="626" y="79"/>
                    </a:lnTo>
                    <a:lnTo>
                      <a:pt x="625" y="74"/>
                    </a:lnTo>
                    <a:lnTo>
                      <a:pt x="622" y="68"/>
                    </a:lnTo>
                    <a:lnTo>
                      <a:pt x="620" y="59"/>
                    </a:lnTo>
                    <a:lnTo>
                      <a:pt x="616" y="49"/>
                    </a:lnTo>
                    <a:lnTo>
                      <a:pt x="623" y="51"/>
                    </a:lnTo>
                    <a:lnTo>
                      <a:pt x="630" y="51"/>
                    </a:lnTo>
                    <a:lnTo>
                      <a:pt x="632" y="51"/>
                    </a:lnTo>
                    <a:lnTo>
                      <a:pt x="639" y="52"/>
                    </a:lnTo>
                    <a:lnTo>
                      <a:pt x="645" y="52"/>
                    </a:lnTo>
                    <a:lnTo>
                      <a:pt x="654" y="52"/>
                    </a:lnTo>
                    <a:lnTo>
                      <a:pt x="656" y="51"/>
                    </a:lnTo>
                    <a:lnTo>
                      <a:pt x="659" y="49"/>
                    </a:lnTo>
                    <a:lnTo>
                      <a:pt x="655" y="43"/>
                    </a:lnTo>
                    <a:lnTo>
                      <a:pt x="653" y="37"/>
                    </a:lnTo>
                    <a:lnTo>
                      <a:pt x="647" y="24"/>
                    </a:lnTo>
                    <a:lnTo>
                      <a:pt x="645" y="13"/>
                    </a:lnTo>
                    <a:lnTo>
                      <a:pt x="644" y="8"/>
                    </a:lnTo>
                    <a:lnTo>
                      <a:pt x="644" y="4"/>
                    </a:lnTo>
                    <a:lnTo>
                      <a:pt x="656" y="9"/>
                    </a:lnTo>
                    <a:lnTo>
                      <a:pt x="666" y="14"/>
                    </a:lnTo>
                    <a:lnTo>
                      <a:pt x="677" y="21"/>
                    </a:lnTo>
                    <a:lnTo>
                      <a:pt x="685" y="27"/>
                    </a:lnTo>
                    <a:lnTo>
                      <a:pt x="692" y="33"/>
                    </a:lnTo>
                    <a:lnTo>
                      <a:pt x="698" y="40"/>
                    </a:lnTo>
                    <a:lnTo>
                      <a:pt x="702" y="46"/>
                    </a:lnTo>
                    <a:lnTo>
                      <a:pt x="706" y="54"/>
                    </a:lnTo>
                    <a:lnTo>
                      <a:pt x="708" y="61"/>
                    </a:lnTo>
                    <a:lnTo>
                      <a:pt x="709" y="68"/>
                    </a:lnTo>
                    <a:lnTo>
                      <a:pt x="711" y="76"/>
                    </a:lnTo>
                    <a:lnTo>
                      <a:pt x="711" y="84"/>
                    </a:lnTo>
                    <a:lnTo>
                      <a:pt x="709" y="92"/>
                    </a:lnTo>
                    <a:lnTo>
                      <a:pt x="708" y="100"/>
                    </a:lnTo>
                    <a:lnTo>
                      <a:pt x="703" y="116"/>
                    </a:lnTo>
                    <a:lnTo>
                      <a:pt x="698" y="133"/>
                    </a:lnTo>
                    <a:lnTo>
                      <a:pt x="683" y="167"/>
                    </a:lnTo>
                    <a:lnTo>
                      <a:pt x="675" y="185"/>
                    </a:lnTo>
                    <a:lnTo>
                      <a:pt x="669" y="203"/>
                    </a:lnTo>
                    <a:lnTo>
                      <a:pt x="664" y="221"/>
                    </a:lnTo>
                    <a:lnTo>
                      <a:pt x="660" y="237"/>
                    </a:lnTo>
                    <a:lnTo>
                      <a:pt x="660" y="246"/>
                    </a:lnTo>
                    <a:lnTo>
                      <a:pt x="660" y="255"/>
                    </a:lnTo>
                    <a:lnTo>
                      <a:pt x="663" y="266"/>
                    </a:lnTo>
                    <a:lnTo>
                      <a:pt x="665" y="276"/>
                    </a:lnTo>
                    <a:lnTo>
                      <a:pt x="665" y="288"/>
                    </a:lnTo>
                    <a:lnTo>
                      <a:pt x="666" y="299"/>
                    </a:lnTo>
                    <a:lnTo>
                      <a:pt x="665" y="310"/>
                    </a:lnTo>
                    <a:lnTo>
                      <a:pt x="664" y="321"/>
                    </a:lnTo>
                    <a:lnTo>
                      <a:pt x="660" y="343"/>
                    </a:lnTo>
                    <a:lnTo>
                      <a:pt x="654" y="365"/>
                    </a:lnTo>
                    <a:lnTo>
                      <a:pt x="645" y="386"/>
                    </a:lnTo>
                    <a:lnTo>
                      <a:pt x="635" y="409"/>
                    </a:lnTo>
                    <a:lnTo>
                      <a:pt x="623" y="431"/>
                    </a:lnTo>
                    <a:lnTo>
                      <a:pt x="599" y="475"/>
                    </a:lnTo>
                    <a:lnTo>
                      <a:pt x="574" y="519"/>
                    </a:lnTo>
                    <a:lnTo>
                      <a:pt x="561" y="541"/>
                    </a:lnTo>
                    <a:lnTo>
                      <a:pt x="551" y="562"/>
                    </a:lnTo>
                    <a:lnTo>
                      <a:pt x="541" y="585"/>
                    </a:lnTo>
                    <a:lnTo>
                      <a:pt x="534" y="607"/>
                    </a:lnTo>
                    <a:lnTo>
                      <a:pt x="526" y="623"/>
                    </a:lnTo>
                    <a:lnTo>
                      <a:pt x="520" y="639"/>
                    </a:lnTo>
                    <a:lnTo>
                      <a:pt x="512" y="655"/>
                    </a:lnTo>
                    <a:lnTo>
                      <a:pt x="506" y="669"/>
                    </a:lnTo>
                    <a:lnTo>
                      <a:pt x="498" y="682"/>
                    </a:lnTo>
                    <a:lnTo>
                      <a:pt x="491" y="695"/>
                    </a:lnTo>
                    <a:lnTo>
                      <a:pt x="483" y="706"/>
                    </a:lnTo>
                    <a:lnTo>
                      <a:pt x="474" y="717"/>
                    </a:lnTo>
                    <a:lnTo>
                      <a:pt x="465" y="727"/>
                    </a:lnTo>
                    <a:lnTo>
                      <a:pt x="454" y="736"/>
                    </a:lnTo>
                    <a:lnTo>
                      <a:pt x="442" y="742"/>
                    </a:lnTo>
                    <a:lnTo>
                      <a:pt x="430" y="749"/>
                    </a:lnTo>
                    <a:lnTo>
                      <a:pt x="416" y="753"/>
                    </a:lnTo>
                    <a:lnTo>
                      <a:pt x="399" y="757"/>
                    </a:lnTo>
                    <a:lnTo>
                      <a:pt x="383" y="760"/>
                    </a:lnTo>
                    <a:lnTo>
                      <a:pt x="364" y="76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5" name="Freeform 85">
                <a:extLst>
                  <a:ext uri="{FF2B5EF4-FFF2-40B4-BE49-F238E27FC236}">
                    <a16:creationId xmlns:a16="http://schemas.microsoft.com/office/drawing/2014/main" xmlns="" id="{38D6B137-BE36-4F66-9CCC-50C67E2FC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4" y="3842"/>
                <a:ext cx="105" cy="103"/>
              </a:xfrm>
              <a:custGeom>
                <a:avLst/>
                <a:gdLst>
                  <a:gd name="T0" fmla="*/ 182 w 420"/>
                  <a:gd name="T1" fmla="*/ 406 h 411"/>
                  <a:gd name="T2" fmla="*/ 156 w 420"/>
                  <a:gd name="T3" fmla="*/ 394 h 411"/>
                  <a:gd name="T4" fmla="*/ 134 w 420"/>
                  <a:gd name="T5" fmla="*/ 378 h 411"/>
                  <a:gd name="T6" fmla="*/ 116 w 420"/>
                  <a:gd name="T7" fmla="*/ 360 h 411"/>
                  <a:gd name="T8" fmla="*/ 101 w 420"/>
                  <a:gd name="T9" fmla="*/ 338 h 411"/>
                  <a:gd name="T10" fmla="*/ 90 w 420"/>
                  <a:gd name="T11" fmla="*/ 315 h 411"/>
                  <a:gd name="T12" fmla="*/ 80 w 420"/>
                  <a:gd name="T13" fmla="*/ 290 h 411"/>
                  <a:gd name="T14" fmla="*/ 71 w 420"/>
                  <a:gd name="T15" fmla="*/ 248 h 411"/>
                  <a:gd name="T16" fmla="*/ 65 w 420"/>
                  <a:gd name="T17" fmla="*/ 191 h 411"/>
                  <a:gd name="T18" fmla="*/ 63 w 420"/>
                  <a:gd name="T19" fmla="*/ 134 h 411"/>
                  <a:gd name="T20" fmla="*/ 66 w 420"/>
                  <a:gd name="T21" fmla="*/ 79 h 411"/>
                  <a:gd name="T22" fmla="*/ 68 w 420"/>
                  <a:gd name="T23" fmla="*/ 28 h 411"/>
                  <a:gd name="T24" fmla="*/ 51 w 420"/>
                  <a:gd name="T25" fmla="*/ 31 h 411"/>
                  <a:gd name="T26" fmla="*/ 24 w 420"/>
                  <a:gd name="T27" fmla="*/ 39 h 411"/>
                  <a:gd name="T28" fmla="*/ 8 w 420"/>
                  <a:gd name="T29" fmla="*/ 44 h 411"/>
                  <a:gd name="T30" fmla="*/ 0 w 420"/>
                  <a:gd name="T31" fmla="*/ 39 h 411"/>
                  <a:gd name="T32" fmla="*/ 32 w 420"/>
                  <a:gd name="T33" fmla="*/ 18 h 411"/>
                  <a:gd name="T34" fmla="*/ 66 w 420"/>
                  <a:gd name="T35" fmla="*/ 4 h 411"/>
                  <a:gd name="T36" fmla="*/ 101 w 420"/>
                  <a:gd name="T37" fmla="*/ 0 h 411"/>
                  <a:gd name="T38" fmla="*/ 130 w 420"/>
                  <a:gd name="T39" fmla="*/ 3 h 411"/>
                  <a:gd name="T40" fmla="*/ 140 w 420"/>
                  <a:gd name="T41" fmla="*/ 8 h 411"/>
                  <a:gd name="T42" fmla="*/ 144 w 420"/>
                  <a:gd name="T43" fmla="*/ 12 h 411"/>
                  <a:gd name="T44" fmla="*/ 152 w 420"/>
                  <a:gd name="T45" fmla="*/ 18 h 411"/>
                  <a:gd name="T46" fmla="*/ 158 w 420"/>
                  <a:gd name="T47" fmla="*/ 27 h 411"/>
                  <a:gd name="T48" fmla="*/ 159 w 420"/>
                  <a:gd name="T49" fmla="*/ 36 h 411"/>
                  <a:gd name="T50" fmla="*/ 157 w 420"/>
                  <a:gd name="T51" fmla="*/ 39 h 411"/>
                  <a:gd name="T52" fmla="*/ 142 w 420"/>
                  <a:gd name="T53" fmla="*/ 23 h 411"/>
                  <a:gd name="T54" fmla="*/ 123 w 420"/>
                  <a:gd name="T55" fmla="*/ 14 h 411"/>
                  <a:gd name="T56" fmla="*/ 104 w 420"/>
                  <a:gd name="T57" fmla="*/ 13 h 411"/>
                  <a:gd name="T58" fmla="*/ 84 w 420"/>
                  <a:gd name="T59" fmla="*/ 22 h 411"/>
                  <a:gd name="T60" fmla="*/ 90 w 420"/>
                  <a:gd name="T61" fmla="*/ 33 h 411"/>
                  <a:gd name="T62" fmla="*/ 104 w 420"/>
                  <a:gd name="T63" fmla="*/ 44 h 411"/>
                  <a:gd name="T64" fmla="*/ 122 w 420"/>
                  <a:gd name="T65" fmla="*/ 56 h 411"/>
                  <a:gd name="T66" fmla="*/ 166 w 420"/>
                  <a:gd name="T67" fmla="*/ 77 h 411"/>
                  <a:gd name="T68" fmla="*/ 197 w 420"/>
                  <a:gd name="T69" fmla="*/ 90 h 411"/>
                  <a:gd name="T70" fmla="*/ 215 w 420"/>
                  <a:gd name="T71" fmla="*/ 98 h 411"/>
                  <a:gd name="T72" fmla="*/ 246 w 420"/>
                  <a:gd name="T73" fmla="*/ 103 h 411"/>
                  <a:gd name="T74" fmla="*/ 295 w 420"/>
                  <a:gd name="T75" fmla="*/ 106 h 411"/>
                  <a:gd name="T76" fmla="*/ 343 w 420"/>
                  <a:gd name="T77" fmla="*/ 106 h 411"/>
                  <a:gd name="T78" fmla="*/ 392 w 420"/>
                  <a:gd name="T79" fmla="*/ 100 h 411"/>
                  <a:gd name="T80" fmla="*/ 418 w 420"/>
                  <a:gd name="T81" fmla="*/ 98 h 411"/>
                  <a:gd name="T82" fmla="*/ 420 w 420"/>
                  <a:gd name="T83" fmla="*/ 103 h 411"/>
                  <a:gd name="T84" fmla="*/ 414 w 420"/>
                  <a:gd name="T85" fmla="*/ 114 h 411"/>
                  <a:gd name="T86" fmla="*/ 404 w 420"/>
                  <a:gd name="T87" fmla="*/ 130 h 411"/>
                  <a:gd name="T88" fmla="*/ 392 w 420"/>
                  <a:gd name="T89" fmla="*/ 152 h 411"/>
                  <a:gd name="T90" fmla="*/ 377 w 420"/>
                  <a:gd name="T91" fmla="*/ 190 h 411"/>
                  <a:gd name="T92" fmla="*/ 358 w 420"/>
                  <a:gd name="T93" fmla="*/ 241 h 411"/>
                  <a:gd name="T94" fmla="*/ 348 w 420"/>
                  <a:gd name="T95" fmla="*/ 263 h 411"/>
                  <a:gd name="T96" fmla="*/ 339 w 420"/>
                  <a:gd name="T97" fmla="*/ 282 h 411"/>
                  <a:gd name="T98" fmla="*/ 323 w 420"/>
                  <a:gd name="T99" fmla="*/ 309 h 411"/>
                  <a:gd name="T100" fmla="*/ 309 w 420"/>
                  <a:gd name="T101" fmla="*/ 333 h 411"/>
                  <a:gd name="T102" fmla="*/ 297 w 420"/>
                  <a:gd name="T103" fmla="*/ 354 h 411"/>
                  <a:gd name="T104" fmla="*/ 286 w 420"/>
                  <a:gd name="T105" fmla="*/ 373 h 411"/>
                  <a:gd name="T106" fmla="*/ 272 w 420"/>
                  <a:gd name="T107" fmla="*/ 390 h 411"/>
                  <a:gd name="T108" fmla="*/ 253 w 420"/>
                  <a:gd name="T109" fmla="*/ 401 h 411"/>
                  <a:gd name="T110" fmla="*/ 229 w 420"/>
                  <a:gd name="T111" fmla="*/ 409 h 411"/>
                  <a:gd name="T112" fmla="*/ 214 w 420"/>
                  <a:gd name="T113" fmla="*/ 411 h 411"/>
                  <a:gd name="T114" fmla="*/ 196 w 420"/>
                  <a:gd name="T115" fmla="*/ 411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20" h="411">
                    <a:moveTo>
                      <a:pt x="196" y="411"/>
                    </a:moveTo>
                    <a:lnTo>
                      <a:pt x="182" y="406"/>
                    </a:lnTo>
                    <a:lnTo>
                      <a:pt x="168" y="401"/>
                    </a:lnTo>
                    <a:lnTo>
                      <a:pt x="156" y="394"/>
                    </a:lnTo>
                    <a:lnTo>
                      <a:pt x="144" y="386"/>
                    </a:lnTo>
                    <a:lnTo>
                      <a:pt x="134" y="378"/>
                    </a:lnTo>
                    <a:lnTo>
                      <a:pt x="125" y="370"/>
                    </a:lnTo>
                    <a:lnTo>
                      <a:pt x="116" y="360"/>
                    </a:lnTo>
                    <a:lnTo>
                      <a:pt x="109" y="349"/>
                    </a:lnTo>
                    <a:lnTo>
                      <a:pt x="101" y="338"/>
                    </a:lnTo>
                    <a:lnTo>
                      <a:pt x="95" y="327"/>
                    </a:lnTo>
                    <a:lnTo>
                      <a:pt x="90" y="315"/>
                    </a:lnTo>
                    <a:lnTo>
                      <a:pt x="85" y="303"/>
                    </a:lnTo>
                    <a:lnTo>
                      <a:pt x="80" y="290"/>
                    </a:lnTo>
                    <a:lnTo>
                      <a:pt x="76" y="276"/>
                    </a:lnTo>
                    <a:lnTo>
                      <a:pt x="71" y="248"/>
                    </a:lnTo>
                    <a:lnTo>
                      <a:pt x="67" y="220"/>
                    </a:lnTo>
                    <a:lnTo>
                      <a:pt x="65" y="191"/>
                    </a:lnTo>
                    <a:lnTo>
                      <a:pt x="63" y="162"/>
                    </a:lnTo>
                    <a:lnTo>
                      <a:pt x="63" y="134"/>
                    </a:lnTo>
                    <a:lnTo>
                      <a:pt x="65" y="105"/>
                    </a:lnTo>
                    <a:lnTo>
                      <a:pt x="66" y="79"/>
                    </a:lnTo>
                    <a:lnTo>
                      <a:pt x="67" y="52"/>
                    </a:lnTo>
                    <a:lnTo>
                      <a:pt x="68" y="28"/>
                    </a:lnTo>
                    <a:lnTo>
                      <a:pt x="60" y="28"/>
                    </a:lnTo>
                    <a:lnTo>
                      <a:pt x="51" y="31"/>
                    </a:lnTo>
                    <a:lnTo>
                      <a:pt x="33" y="36"/>
                    </a:lnTo>
                    <a:lnTo>
                      <a:pt x="24" y="39"/>
                    </a:lnTo>
                    <a:lnTo>
                      <a:pt x="16" y="42"/>
                    </a:lnTo>
                    <a:lnTo>
                      <a:pt x="8" y="44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15" y="28"/>
                    </a:lnTo>
                    <a:lnTo>
                      <a:pt x="32" y="18"/>
                    </a:lnTo>
                    <a:lnTo>
                      <a:pt x="48" y="10"/>
                    </a:lnTo>
                    <a:lnTo>
                      <a:pt x="66" y="4"/>
                    </a:lnTo>
                    <a:lnTo>
                      <a:pt x="84" y="1"/>
                    </a:lnTo>
                    <a:lnTo>
                      <a:pt x="101" y="0"/>
                    </a:lnTo>
                    <a:lnTo>
                      <a:pt x="120" y="1"/>
                    </a:lnTo>
                    <a:lnTo>
                      <a:pt x="130" y="3"/>
                    </a:lnTo>
                    <a:lnTo>
                      <a:pt x="140" y="5"/>
                    </a:lnTo>
                    <a:lnTo>
                      <a:pt x="140" y="8"/>
                    </a:lnTo>
                    <a:lnTo>
                      <a:pt x="142" y="10"/>
                    </a:lnTo>
                    <a:lnTo>
                      <a:pt x="144" y="12"/>
                    </a:lnTo>
                    <a:lnTo>
                      <a:pt x="148" y="14"/>
                    </a:lnTo>
                    <a:lnTo>
                      <a:pt x="152" y="18"/>
                    </a:lnTo>
                    <a:lnTo>
                      <a:pt x="156" y="22"/>
                    </a:lnTo>
                    <a:lnTo>
                      <a:pt x="158" y="27"/>
                    </a:lnTo>
                    <a:lnTo>
                      <a:pt x="159" y="32"/>
                    </a:lnTo>
                    <a:lnTo>
                      <a:pt x="159" y="36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49" y="31"/>
                    </a:lnTo>
                    <a:lnTo>
                      <a:pt x="142" y="23"/>
                    </a:lnTo>
                    <a:lnTo>
                      <a:pt x="133" y="17"/>
                    </a:lnTo>
                    <a:lnTo>
                      <a:pt x="123" y="14"/>
                    </a:lnTo>
                    <a:lnTo>
                      <a:pt x="114" y="13"/>
                    </a:lnTo>
                    <a:lnTo>
                      <a:pt x="104" y="13"/>
                    </a:lnTo>
                    <a:lnTo>
                      <a:pt x="94" y="15"/>
                    </a:lnTo>
                    <a:lnTo>
                      <a:pt x="84" y="22"/>
                    </a:lnTo>
                    <a:lnTo>
                      <a:pt x="86" y="27"/>
                    </a:lnTo>
                    <a:lnTo>
                      <a:pt x="90" y="33"/>
                    </a:lnTo>
                    <a:lnTo>
                      <a:pt x="96" y="39"/>
                    </a:lnTo>
                    <a:lnTo>
                      <a:pt x="104" y="44"/>
                    </a:lnTo>
                    <a:lnTo>
                      <a:pt x="113" y="51"/>
                    </a:lnTo>
                    <a:lnTo>
                      <a:pt x="122" y="56"/>
                    </a:lnTo>
                    <a:lnTo>
                      <a:pt x="143" y="67"/>
                    </a:lnTo>
                    <a:lnTo>
                      <a:pt x="166" y="77"/>
                    </a:lnTo>
                    <a:lnTo>
                      <a:pt x="187" y="86"/>
                    </a:lnTo>
                    <a:lnTo>
                      <a:pt x="197" y="90"/>
                    </a:lnTo>
                    <a:lnTo>
                      <a:pt x="206" y="94"/>
                    </a:lnTo>
                    <a:lnTo>
                      <a:pt x="215" y="98"/>
                    </a:lnTo>
                    <a:lnTo>
                      <a:pt x="221" y="99"/>
                    </a:lnTo>
                    <a:lnTo>
                      <a:pt x="246" y="103"/>
                    </a:lnTo>
                    <a:lnTo>
                      <a:pt x="271" y="105"/>
                    </a:lnTo>
                    <a:lnTo>
                      <a:pt x="295" y="106"/>
                    </a:lnTo>
                    <a:lnTo>
                      <a:pt x="319" y="106"/>
                    </a:lnTo>
                    <a:lnTo>
                      <a:pt x="343" y="106"/>
                    </a:lnTo>
                    <a:lnTo>
                      <a:pt x="368" y="104"/>
                    </a:lnTo>
                    <a:lnTo>
                      <a:pt x="392" y="100"/>
                    </a:lnTo>
                    <a:lnTo>
                      <a:pt x="416" y="95"/>
                    </a:lnTo>
                    <a:lnTo>
                      <a:pt x="418" y="98"/>
                    </a:lnTo>
                    <a:lnTo>
                      <a:pt x="419" y="100"/>
                    </a:lnTo>
                    <a:lnTo>
                      <a:pt x="420" y="103"/>
                    </a:lnTo>
                    <a:lnTo>
                      <a:pt x="420" y="108"/>
                    </a:lnTo>
                    <a:lnTo>
                      <a:pt x="414" y="114"/>
                    </a:lnTo>
                    <a:lnTo>
                      <a:pt x="409" y="122"/>
                    </a:lnTo>
                    <a:lnTo>
                      <a:pt x="404" y="130"/>
                    </a:lnTo>
                    <a:lnTo>
                      <a:pt x="399" y="141"/>
                    </a:lnTo>
                    <a:lnTo>
                      <a:pt x="392" y="152"/>
                    </a:lnTo>
                    <a:lnTo>
                      <a:pt x="387" y="165"/>
                    </a:lnTo>
                    <a:lnTo>
                      <a:pt x="377" y="190"/>
                    </a:lnTo>
                    <a:lnTo>
                      <a:pt x="368" y="215"/>
                    </a:lnTo>
                    <a:lnTo>
                      <a:pt x="358" y="241"/>
                    </a:lnTo>
                    <a:lnTo>
                      <a:pt x="353" y="252"/>
                    </a:lnTo>
                    <a:lnTo>
                      <a:pt x="348" y="263"/>
                    </a:lnTo>
                    <a:lnTo>
                      <a:pt x="344" y="273"/>
                    </a:lnTo>
                    <a:lnTo>
                      <a:pt x="339" y="282"/>
                    </a:lnTo>
                    <a:lnTo>
                      <a:pt x="330" y="296"/>
                    </a:lnTo>
                    <a:lnTo>
                      <a:pt x="323" y="309"/>
                    </a:lnTo>
                    <a:lnTo>
                      <a:pt x="315" y="322"/>
                    </a:lnTo>
                    <a:lnTo>
                      <a:pt x="309" y="333"/>
                    </a:lnTo>
                    <a:lnTo>
                      <a:pt x="302" y="344"/>
                    </a:lnTo>
                    <a:lnTo>
                      <a:pt x="297" y="354"/>
                    </a:lnTo>
                    <a:lnTo>
                      <a:pt x="291" y="365"/>
                    </a:lnTo>
                    <a:lnTo>
                      <a:pt x="286" y="373"/>
                    </a:lnTo>
                    <a:lnTo>
                      <a:pt x="280" y="382"/>
                    </a:lnTo>
                    <a:lnTo>
                      <a:pt x="272" y="390"/>
                    </a:lnTo>
                    <a:lnTo>
                      <a:pt x="263" y="396"/>
                    </a:lnTo>
                    <a:lnTo>
                      <a:pt x="253" y="401"/>
                    </a:lnTo>
                    <a:lnTo>
                      <a:pt x="242" y="406"/>
                    </a:lnTo>
                    <a:lnTo>
                      <a:pt x="229" y="409"/>
                    </a:lnTo>
                    <a:lnTo>
                      <a:pt x="221" y="410"/>
                    </a:lnTo>
                    <a:lnTo>
                      <a:pt x="214" y="411"/>
                    </a:lnTo>
                    <a:lnTo>
                      <a:pt x="205" y="411"/>
                    </a:lnTo>
                    <a:lnTo>
                      <a:pt x="196" y="4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6" name="Freeform 86">
                <a:extLst>
                  <a:ext uri="{FF2B5EF4-FFF2-40B4-BE49-F238E27FC236}">
                    <a16:creationId xmlns:a16="http://schemas.microsoft.com/office/drawing/2014/main" xmlns="" id="{EDF4E45A-7885-41A6-B2F5-1438CC5E1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3920"/>
                <a:ext cx="33" cy="22"/>
              </a:xfrm>
              <a:custGeom>
                <a:avLst/>
                <a:gdLst>
                  <a:gd name="T0" fmla="*/ 90 w 130"/>
                  <a:gd name="T1" fmla="*/ 87 h 87"/>
                  <a:gd name="T2" fmla="*/ 73 w 130"/>
                  <a:gd name="T3" fmla="*/ 81 h 87"/>
                  <a:gd name="T4" fmla="*/ 58 w 130"/>
                  <a:gd name="T5" fmla="*/ 75 h 87"/>
                  <a:gd name="T6" fmla="*/ 44 w 130"/>
                  <a:gd name="T7" fmla="*/ 66 h 87"/>
                  <a:gd name="T8" fmla="*/ 32 w 130"/>
                  <a:gd name="T9" fmla="*/ 56 h 87"/>
                  <a:gd name="T10" fmla="*/ 20 w 130"/>
                  <a:gd name="T11" fmla="*/ 44 h 87"/>
                  <a:gd name="T12" fmla="*/ 11 w 130"/>
                  <a:gd name="T13" fmla="*/ 32 h 87"/>
                  <a:gd name="T14" fmla="*/ 8 w 130"/>
                  <a:gd name="T15" fmla="*/ 25 h 87"/>
                  <a:gd name="T16" fmla="*/ 4 w 130"/>
                  <a:gd name="T17" fmla="*/ 18 h 87"/>
                  <a:gd name="T18" fmla="*/ 1 w 130"/>
                  <a:gd name="T19" fmla="*/ 10 h 87"/>
                  <a:gd name="T20" fmla="*/ 0 w 130"/>
                  <a:gd name="T21" fmla="*/ 3 h 87"/>
                  <a:gd name="T22" fmla="*/ 10 w 130"/>
                  <a:gd name="T23" fmla="*/ 0 h 87"/>
                  <a:gd name="T24" fmla="*/ 19 w 130"/>
                  <a:gd name="T25" fmla="*/ 0 h 87"/>
                  <a:gd name="T26" fmla="*/ 26 w 130"/>
                  <a:gd name="T27" fmla="*/ 0 h 87"/>
                  <a:gd name="T28" fmla="*/ 33 w 130"/>
                  <a:gd name="T29" fmla="*/ 0 h 87"/>
                  <a:gd name="T30" fmla="*/ 38 w 130"/>
                  <a:gd name="T31" fmla="*/ 3 h 87"/>
                  <a:gd name="T32" fmla="*/ 43 w 130"/>
                  <a:gd name="T33" fmla="*/ 5 h 87"/>
                  <a:gd name="T34" fmla="*/ 47 w 130"/>
                  <a:gd name="T35" fmla="*/ 9 h 87"/>
                  <a:gd name="T36" fmla="*/ 51 w 130"/>
                  <a:gd name="T37" fmla="*/ 13 h 87"/>
                  <a:gd name="T38" fmla="*/ 53 w 130"/>
                  <a:gd name="T39" fmla="*/ 18 h 87"/>
                  <a:gd name="T40" fmla="*/ 56 w 130"/>
                  <a:gd name="T41" fmla="*/ 23 h 87"/>
                  <a:gd name="T42" fmla="*/ 61 w 130"/>
                  <a:gd name="T43" fmla="*/ 37 h 87"/>
                  <a:gd name="T44" fmla="*/ 64 w 130"/>
                  <a:gd name="T45" fmla="*/ 44 h 87"/>
                  <a:gd name="T46" fmla="*/ 67 w 130"/>
                  <a:gd name="T47" fmla="*/ 52 h 87"/>
                  <a:gd name="T48" fmla="*/ 72 w 130"/>
                  <a:gd name="T49" fmla="*/ 61 h 87"/>
                  <a:gd name="T50" fmla="*/ 76 w 130"/>
                  <a:gd name="T51" fmla="*/ 70 h 87"/>
                  <a:gd name="T52" fmla="*/ 82 w 130"/>
                  <a:gd name="T53" fmla="*/ 70 h 87"/>
                  <a:gd name="T54" fmla="*/ 87 w 130"/>
                  <a:gd name="T55" fmla="*/ 71 h 87"/>
                  <a:gd name="T56" fmla="*/ 88 w 130"/>
                  <a:gd name="T57" fmla="*/ 63 h 87"/>
                  <a:gd name="T58" fmla="*/ 87 w 130"/>
                  <a:gd name="T59" fmla="*/ 55 h 87"/>
                  <a:gd name="T60" fmla="*/ 86 w 130"/>
                  <a:gd name="T61" fmla="*/ 48 h 87"/>
                  <a:gd name="T62" fmla="*/ 85 w 130"/>
                  <a:gd name="T63" fmla="*/ 42 h 87"/>
                  <a:gd name="T64" fmla="*/ 82 w 130"/>
                  <a:gd name="T65" fmla="*/ 36 h 87"/>
                  <a:gd name="T66" fmla="*/ 82 w 130"/>
                  <a:gd name="T67" fmla="*/ 29 h 87"/>
                  <a:gd name="T68" fmla="*/ 83 w 130"/>
                  <a:gd name="T69" fmla="*/ 24 h 87"/>
                  <a:gd name="T70" fmla="*/ 86 w 130"/>
                  <a:gd name="T71" fmla="*/ 18 h 87"/>
                  <a:gd name="T72" fmla="*/ 95 w 130"/>
                  <a:gd name="T73" fmla="*/ 19 h 87"/>
                  <a:gd name="T74" fmla="*/ 102 w 130"/>
                  <a:gd name="T75" fmla="*/ 22 h 87"/>
                  <a:gd name="T76" fmla="*/ 110 w 130"/>
                  <a:gd name="T77" fmla="*/ 24 h 87"/>
                  <a:gd name="T78" fmla="*/ 116 w 130"/>
                  <a:gd name="T79" fmla="*/ 29 h 87"/>
                  <a:gd name="T80" fmla="*/ 121 w 130"/>
                  <a:gd name="T81" fmla="*/ 34 h 87"/>
                  <a:gd name="T82" fmla="*/ 125 w 130"/>
                  <a:gd name="T83" fmla="*/ 39 h 87"/>
                  <a:gd name="T84" fmla="*/ 129 w 130"/>
                  <a:gd name="T85" fmla="*/ 46 h 87"/>
                  <a:gd name="T86" fmla="*/ 130 w 130"/>
                  <a:gd name="T87" fmla="*/ 52 h 87"/>
                  <a:gd name="T88" fmla="*/ 130 w 130"/>
                  <a:gd name="T89" fmla="*/ 58 h 87"/>
                  <a:gd name="T90" fmla="*/ 130 w 130"/>
                  <a:gd name="T91" fmla="*/ 65 h 87"/>
                  <a:gd name="T92" fmla="*/ 128 w 130"/>
                  <a:gd name="T93" fmla="*/ 71 h 87"/>
                  <a:gd name="T94" fmla="*/ 124 w 130"/>
                  <a:gd name="T95" fmla="*/ 76 h 87"/>
                  <a:gd name="T96" fmla="*/ 118 w 130"/>
                  <a:gd name="T97" fmla="*/ 80 h 87"/>
                  <a:gd name="T98" fmla="*/ 110 w 130"/>
                  <a:gd name="T99" fmla="*/ 84 h 87"/>
                  <a:gd name="T100" fmla="*/ 101 w 130"/>
                  <a:gd name="T101" fmla="*/ 86 h 87"/>
                  <a:gd name="T102" fmla="*/ 90 w 130"/>
                  <a:gd name="T10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0" h="87">
                    <a:moveTo>
                      <a:pt x="90" y="87"/>
                    </a:moveTo>
                    <a:lnTo>
                      <a:pt x="73" y="81"/>
                    </a:lnTo>
                    <a:lnTo>
                      <a:pt x="58" y="75"/>
                    </a:lnTo>
                    <a:lnTo>
                      <a:pt x="44" y="66"/>
                    </a:lnTo>
                    <a:lnTo>
                      <a:pt x="32" y="56"/>
                    </a:lnTo>
                    <a:lnTo>
                      <a:pt x="20" y="44"/>
                    </a:lnTo>
                    <a:lnTo>
                      <a:pt x="11" y="32"/>
                    </a:lnTo>
                    <a:lnTo>
                      <a:pt x="8" y="25"/>
                    </a:lnTo>
                    <a:lnTo>
                      <a:pt x="4" y="18"/>
                    </a:lnTo>
                    <a:lnTo>
                      <a:pt x="1" y="10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8" y="3"/>
                    </a:lnTo>
                    <a:lnTo>
                      <a:pt x="43" y="5"/>
                    </a:lnTo>
                    <a:lnTo>
                      <a:pt x="47" y="9"/>
                    </a:lnTo>
                    <a:lnTo>
                      <a:pt x="51" y="13"/>
                    </a:lnTo>
                    <a:lnTo>
                      <a:pt x="53" y="18"/>
                    </a:lnTo>
                    <a:lnTo>
                      <a:pt x="56" y="23"/>
                    </a:lnTo>
                    <a:lnTo>
                      <a:pt x="61" y="37"/>
                    </a:lnTo>
                    <a:lnTo>
                      <a:pt x="64" y="44"/>
                    </a:lnTo>
                    <a:lnTo>
                      <a:pt x="67" y="52"/>
                    </a:lnTo>
                    <a:lnTo>
                      <a:pt x="72" y="61"/>
                    </a:lnTo>
                    <a:lnTo>
                      <a:pt x="76" y="70"/>
                    </a:lnTo>
                    <a:lnTo>
                      <a:pt x="82" y="70"/>
                    </a:lnTo>
                    <a:lnTo>
                      <a:pt x="87" y="71"/>
                    </a:lnTo>
                    <a:lnTo>
                      <a:pt x="88" y="63"/>
                    </a:lnTo>
                    <a:lnTo>
                      <a:pt x="87" y="55"/>
                    </a:lnTo>
                    <a:lnTo>
                      <a:pt x="86" y="48"/>
                    </a:lnTo>
                    <a:lnTo>
                      <a:pt x="85" y="42"/>
                    </a:lnTo>
                    <a:lnTo>
                      <a:pt x="82" y="36"/>
                    </a:lnTo>
                    <a:lnTo>
                      <a:pt x="82" y="29"/>
                    </a:lnTo>
                    <a:lnTo>
                      <a:pt x="83" y="24"/>
                    </a:lnTo>
                    <a:lnTo>
                      <a:pt x="86" y="18"/>
                    </a:lnTo>
                    <a:lnTo>
                      <a:pt x="95" y="19"/>
                    </a:lnTo>
                    <a:lnTo>
                      <a:pt x="102" y="22"/>
                    </a:lnTo>
                    <a:lnTo>
                      <a:pt x="110" y="24"/>
                    </a:lnTo>
                    <a:lnTo>
                      <a:pt x="116" y="29"/>
                    </a:lnTo>
                    <a:lnTo>
                      <a:pt x="121" y="34"/>
                    </a:lnTo>
                    <a:lnTo>
                      <a:pt x="125" y="39"/>
                    </a:lnTo>
                    <a:lnTo>
                      <a:pt x="129" y="46"/>
                    </a:lnTo>
                    <a:lnTo>
                      <a:pt x="130" y="52"/>
                    </a:lnTo>
                    <a:lnTo>
                      <a:pt x="130" y="58"/>
                    </a:lnTo>
                    <a:lnTo>
                      <a:pt x="130" y="65"/>
                    </a:lnTo>
                    <a:lnTo>
                      <a:pt x="128" y="71"/>
                    </a:lnTo>
                    <a:lnTo>
                      <a:pt x="124" y="76"/>
                    </a:lnTo>
                    <a:lnTo>
                      <a:pt x="118" y="80"/>
                    </a:lnTo>
                    <a:lnTo>
                      <a:pt x="110" y="84"/>
                    </a:lnTo>
                    <a:lnTo>
                      <a:pt x="101" y="86"/>
                    </a:lnTo>
                    <a:lnTo>
                      <a:pt x="90" y="8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7" name="Freeform 87">
                <a:extLst>
                  <a:ext uri="{FF2B5EF4-FFF2-40B4-BE49-F238E27FC236}">
                    <a16:creationId xmlns:a16="http://schemas.microsoft.com/office/drawing/2014/main" xmlns="" id="{2DBB880A-AB02-4959-84CD-34C3F3476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3887"/>
                <a:ext cx="64" cy="46"/>
              </a:xfrm>
              <a:custGeom>
                <a:avLst/>
                <a:gdLst>
                  <a:gd name="T0" fmla="*/ 166 w 256"/>
                  <a:gd name="T1" fmla="*/ 173 h 183"/>
                  <a:gd name="T2" fmla="*/ 160 w 256"/>
                  <a:gd name="T3" fmla="*/ 157 h 183"/>
                  <a:gd name="T4" fmla="*/ 153 w 256"/>
                  <a:gd name="T5" fmla="*/ 145 h 183"/>
                  <a:gd name="T6" fmla="*/ 146 w 256"/>
                  <a:gd name="T7" fmla="*/ 138 h 183"/>
                  <a:gd name="T8" fmla="*/ 138 w 256"/>
                  <a:gd name="T9" fmla="*/ 134 h 183"/>
                  <a:gd name="T10" fmla="*/ 122 w 256"/>
                  <a:gd name="T11" fmla="*/ 131 h 183"/>
                  <a:gd name="T12" fmla="*/ 101 w 256"/>
                  <a:gd name="T13" fmla="*/ 133 h 183"/>
                  <a:gd name="T14" fmla="*/ 86 w 256"/>
                  <a:gd name="T15" fmla="*/ 128 h 183"/>
                  <a:gd name="T16" fmla="*/ 76 w 256"/>
                  <a:gd name="T17" fmla="*/ 121 h 183"/>
                  <a:gd name="T18" fmla="*/ 63 w 256"/>
                  <a:gd name="T19" fmla="*/ 116 h 183"/>
                  <a:gd name="T20" fmla="*/ 47 w 256"/>
                  <a:gd name="T21" fmla="*/ 115 h 183"/>
                  <a:gd name="T22" fmla="*/ 18 w 256"/>
                  <a:gd name="T23" fmla="*/ 115 h 183"/>
                  <a:gd name="T24" fmla="*/ 10 w 256"/>
                  <a:gd name="T25" fmla="*/ 86 h 183"/>
                  <a:gd name="T26" fmla="*/ 5 w 256"/>
                  <a:gd name="T27" fmla="*/ 57 h 183"/>
                  <a:gd name="T28" fmla="*/ 0 w 256"/>
                  <a:gd name="T29" fmla="*/ 0 h 183"/>
                  <a:gd name="T30" fmla="*/ 24 w 256"/>
                  <a:gd name="T31" fmla="*/ 10 h 183"/>
                  <a:gd name="T32" fmla="*/ 51 w 256"/>
                  <a:gd name="T33" fmla="*/ 24 h 183"/>
                  <a:gd name="T34" fmla="*/ 80 w 256"/>
                  <a:gd name="T35" fmla="*/ 35 h 183"/>
                  <a:gd name="T36" fmla="*/ 111 w 256"/>
                  <a:gd name="T37" fmla="*/ 43 h 183"/>
                  <a:gd name="T38" fmla="*/ 143 w 256"/>
                  <a:gd name="T39" fmla="*/ 47 h 183"/>
                  <a:gd name="T40" fmla="*/ 176 w 256"/>
                  <a:gd name="T41" fmla="*/ 47 h 183"/>
                  <a:gd name="T42" fmla="*/ 209 w 256"/>
                  <a:gd name="T43" fmla="*/ 44 h 183"/>
                  <a:gd name="T44" fmla="*/ 240 w 256"/>
                  <a:gd name="T45" fmla="*/ 39 h 183"/>
                  <a:gd name="T46" fmla="*/ 254 w 256"/>
                  <a:gd name="T47" fmla="*/ 43 h 183"/>
                  <a:gd name="T48" fmla="*/ 248 w 256"/>
                  <a:gd name="T49" fmla="*/ 61 h 183"/>
                  <a:gd name="T50" fmla="*/ 235 w 256"/>
                  <a:gd name="T51" fmla="*/ 83 h 183"/>
                  <a:gd name="T52" fmla="*/ 213 w 256"/>
                  <a:gd name="T53" fmla="*/ 121 h 183"/>
                  <a:gd name="T54" fmla="*/ 199 w 256"/>
                  <a:gd name="T55" fmla="*/ 145 h 183"/>
                  <a:gd name="T56" fmla="*/ 185 w 256"/>
                  <a:gd name="T57" fmla="*/ 166 h 183"/>
                  <a:gd name="T58" fmla="*/ 175 w 256"/>
                  <a:gd name="T59" fmla="*/ 178 h 183"/>
                  <a:gd name="T60" fmla="*/ 171 w 256"/>
                  <a:gd name="T61" fmla="*/ 182 h 183"/>
                  <a:gd name="T62" fmla="*/ 170 w 256"/>
                  <a:gd name="T63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56" h="183">
                    <a:moveTo>
                      <a:pt x="170" y="183"/>
                    </a:moveTo>
                    <a:lnTo>
                      <a:pt x="166" y="173"/>
                    </a:lnTo>
                    <a:lnTo>
                      <a:pt x="163" y="164"/>
                    </a:lnTo>
                    <a:lnTo>
                      <a:pt x="160" y="157"/>
                    </a:lnTo>
                    <a:lnTo>
                      <a:pt x="157" y="150"/>
                    </a:lnTo>
                    <a:lnTo>
                      <a:pt x="153" y="145"/>
                    </a:lnTo>
                    <a:lnTo>
                      <a:pt x="149" y="140"/>
                    </a:lnTo>
                    <a:lnTo>
                      <a:pt x="146" y="138"/>
                    </a:lnTo>
                    <a:lnTo>
                      <a:pt x="142" y="135"/>
                    </a:lnTo>
                    <a:lnTo>
                      <a:pt x="138" y="134"/>
                    </a:lnTo>
                    <a:lnTo>
                      <a:pt x="133" y="133"/>
                    </a:lnTo>
                    <a:lnTo>
                      <a:pt x="122" y="131"/>
                    </a:lnTo>
                    <a:lnTo>
                      <a:pt x="109" y="131"/>
                    </a:lnTo>
                    <a:lnTo>
                      <a:pt x="101" y="133"/>
                    </a:lnTo>
                    <a:lnTo>
                      <a:pt x="92" y="133"/>
                    </a:lnTo>
                    <a:lnTo>
                      <a:pt x="86" y="128"/>
                    </a:lnTo>
                    <a:lnTo>
                      <a:pt x="81" y="124"/>
                    </a:lnTo>
                    <a:lnTo>
                      <a:pt x="76" y="121"/>
                    </a:lnTo>
                    <a:lnTo>
                      <a:pt x="72" y="119"/>
                    </a:lnTo>
                    <a:lnTo>
                      <a:pt x="63" y="116"/>
                    </a:lnTo>
                    <a:lnTo>
                      <a:pt x="54" y="115"/>
                    </a:lnTo>
                    <a:lnTo>
                      <a:pt x="47" y="115"/>
                    </a:lnTo>
                    <a:lnTo>
                      <a:pt x="38" y="115"/>
                    </a:lnTo>
                    <a:lnTo>
                      <a:pt x="18" y="115"/>
                    </a:lnTo>
                    <a:lnTo>
                      <a:pt x="14" y="101"/>
                    </a:lnTo>
                    <a:lnTo>
                      <a:pt x="10" y="86"/>
                    </a:lnTo>
                    <a:lnTo>
                      <a:pt x="6" y="72"/>
                    </a:lnTo>
                    <a:lnTo>
                      <a:pt x="5" y="57"/>
                    </a:lnTo>
                    <a:lnTo>
                      <a:pt x="3" y="28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4" y="10"/>
                    </a:lnTo>
                    <a:lnTo>
                      <a:pt x="37" y="18"/>
                    </a:lnTo>
                    <a:lnTo>
                      <a:pt x="51" y="24"/>
                    </a:lnTo>
                    <a:lnTo>
                      <a:pt x="66" y="30"/>
                    </a:lnTo>
                    <a:lnTo>
                      <a:pt x="80" y="35"/>
                    </a:lnTo>
                    <a:lnTo>
                      <a:pt x="96" y="39"/>
                    </a:lnTo>
                    <a:lnTo>
                      <a:pt x="111" y="43"/>
                    </a:lnTo>
                    <a:lnTo>
                      <a:pt x="128" y="44"/>
                    </a:lnTo>
                    <a:lnTo>
                      <a:pt x="143" y="47"/>
                    </a:lnTo>
                    <a:lnTo>
                      <a:pt x="160" y="47"/>
                    </a:lnTo>
                    <a:lnTo>
                      <a:pt x="176" y="47"/>
                    </a:lnTo>
                    <a:lnTo>
                      <a:pt x="192" y="47"/>
                    </a:lnTo>
                    <a:lnTo>
                      <a:pt x="209" y="44"/>
                    </a:lnTo>
                    <a:lnTo>
                      <a:pt x="225" y="43"/>
                    </a:lnTo>
                    <a:lnTo>
                      <a:pt x="240" y="39"/>
                    </a:lnTo>
                    <a:lnTo>
                      <a:pt x="256" y="35"/>
                    </a:lnTo>
                    <a:lnTo>
                      <a:pt x="254" y="43"/>
                    </a:lnTo>
                    <a:lnTo>
                      <a:pt x="252" y="50"/>
                    </a:lnTo>
                    <a:lnTo>
                      <a:pt x="248" y="61"/>
                    </a:lnTo>
                    <a:lnTo>
                      <a:pt x="242" y="72"/>
                    </a:lnTo>
                    <a:lnTo>
                      <a:pt x="235" y="83"/>
                    </a:lnTo>
                    <a:lnTo>
                      <a:pt x="229" y="96"/>
                    </a:lnTo>
                    <a:lnTo>
                      <a:pt x="213" y="121"/>
                    </a:lnTo>
                    <a:lnTo>
                      <a:pt x="205" y="134"/>
                    </a:lnTo>
                    <a:lnTo>
                      <a:pt x="199" y="145"/>
                    </a:lnTo>
                    <a:lnTo>
                      <a:pt x="191" y="155"/>
                    </a:lnTo>
                    <a:lnTo>
                      <a:pt x="185" y="166"/>
                    </a:lnTo>
                    <a:lnTo>
                      <a:pt x="178" y="173"/>
                    </a:lnTo>
                    <a:lnTo>
                      <a:pt x="175" y="178"/>
                    </a:lnTo>
                    <a:lnTo>
                      <a:pt x="172" y="181"/>
                    </a:lnTo>
                    <a:lnTo>
                      <a:pt x="171" y="182"/>
                    </a:lnTo>
                    <a:lnTo>
                      <a:pt x="170" y="183"/>
                    </a:lnTo>
                    <a:lnTo>
                      <a:pt x="170" y="183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8" name="Freeform 88">
                <a:extLst>
                  <a:ext uri="{FF2B5EF4-FFF2-40B4-BE49-F238E27FC236}">
                    <a16:creationId xmlns:a16="http://schemas.microsoft.com/office/drawing/2014/main" xmlns="" id="{1FED543B-3D18-4E04-A566-97A7393CD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6" y="3784"/>
                <a:ext cx="66" cy="113"/>
              </a:xfrm>
              <a:custGeom>
                <a:avLst/>
                <a:gdLst>
                  <a:gd name="T0" fmla="*/ 25 w 262"/>
                  <a:gd name="T1" fmla="*/ 448 h 452"/>
                  <a:gd name="T2" fmla="*/ 11 w 262"/>
                  <a:gd name="T3" fmla="*/ 434 h 452"/>
                  <a:gd name="T4" fmla="*/ 4 w 262"/>
                  <a:gd name="T5" fmla="*/ 415 h 452"/>
                  <a:gd name="T6" fmla="*/ 0 w 262"/>
                  <a:gd name="T7" fmla="*/ 391 h 452"/>
                  <a:gd name="T8" fmla="*/ 1 w 262"/>
                  <a:gd name="T9" fmla="*/ 363 h 452"/>
                  <a:gd name="T10" fmla="*/ 6 w 262"/>
                  <a:gd name="T11" fmla="*/ 332 h 452"/>
                  <a:gd name="T12" fmla="*/ 14 w 262"/>
                  <a:gd name="T13" fmla="*/ 299 h 452"/>
                  <a:gd name="T14" fmla="*/ 31 w 262"/>
                  <a:gd name="T15" fmla="*/ 246 h 452"/>
                  <a:gd name="T16" fmla="*/ 59 w 262"/>
                  <a:gd name="T17" fmla="*/ 175 h 452"/>
                  <a:gd name="T18" fmla="*/ 81 w 262"/>
                  <a:gd name="T19" fmla="*/ 125 h 452"/>
                  <a:gd name="T20" fmla="*/ 96 w 262"/>
                  <a:gd name="T21" fmla="*/ 95 h 452"/>
                  <a:gd name="T22" fmla="*/ 109 w 262"/>
                  <a:gd name="T23" fmla="*/ 68 h 452"/>
                  <a:gd name="T24" fmla="*/ 119 w 262"/>
                  <a:gd name="T25" fmla="*/ 47 h 452"/>
                  <a:gd name="T26" fmla="*/ 128 w 262"/>
                  <a:gd name="T27" fmla="*/ 29 h 452"/>
                  <a:gd name="T28" fmla="*/ 131 w 262"/>
                  <a:gd name="T29" fmla="*/ 23 h 452"/>
                  <a:gd name="T30" fmla="*/ 143 w 262"/>
                  <a:gd name="T31" fmla="*/ 3 h 452"/>
                  <a:gd name="T32" fmla="*/ 154 w 262"/>
                  <a:gd name="T33" fmla="*/ 9 h 452"/>
                  <a:gd name="T34" fmla="*/ 173 w 262"/>
                  <a:gd name="T35" fmla="*/ 23 h 452"/>
                  <a:gd name="T36" fmla="*/ 203 w 262"/>
                  <a:gd name="T37" fmla="*/ 39 h 452"/>
                  <a:gd name="T38" fmla="*/ 240 w 262"/>
                  <a:gd name="T39" fmla="*/ 47 h 452"/>
                  <a:gd name="T40" fmla="*/ 262 w 262"/>
                  <a:gd name="T41" fmla="*/ 52 h 452"/>
                  <a:gd name="T42" fmla="*/ 262 w 262"/>
                  <a:gd name="T43" fmla="*/ 58 h 452"/>
                  <a:gd name="T44" fmla="*/ 259 w 262"/>
                  <a:gd name="T45" fmla="*/ 67 h 452"/>
                  <a:gd name="T46" fmla="*/ 255 w 262"/>
                  <a:gd name="T47" fmla="*/ 85 h 452"/>
                  <a:gd name="T48" fmla="*/ 244 w 262"/>
                  <a:gd name="T49" fmla="*/ 114 h 452"/>
                  <a:gd name="T50" fmla="*/ 231 w 262"/>
                  <a:gd name="T51" fmla="*/ 147 h 452"/>
                  <a:gd name="T52" fmla="*/ 209 w 262"/>
                  <a:gd name="T53" fmla="*/ 196 h 452"/>
                  <a:gd name="T54" fmla="*/ 195 w 262"/>
                  <a:gd name="T55" fmla="*/ 224 h 452"/>
                  <a:gd name="T56" fmla="*/ 184 w 262"/>
                  <a:gd name="T57" fmla="*/ 239 h 452"/>
                  <a:gd name="T58" fmla="*/ 179 w 262"/>
                  <a:gd name="T59" fmla="*/ 247 h 452"/>
                  <a:gd name="T60" fmla="*/ 172 w 262"/>
                  <a:gd name="T61" fmla="*/ 252 h 452"/>
                  <a:gd name="T62" fmla="*/ 155 w 262"/>
                  <a:gd name="T63" fmla="*/ 261 h 452"/>
                  <a:gd name="T64" fmla="*/ 135 w 262"/>
                  <a:gd name="T65" fmla="*/ 280 h 452"/>
                  <a:gd name="T66" fmla="*/ 117 w 262"/>
                  <a:gd name="T67" fmla="*/ 305 h 452"/>
                  <a:gd name="T68" fmla="*/ 100 w 262"/>
                  <a:gd name="T69" fmla="*/ 335 h 452"/>
                  <a:gd name="T70" fmla="*/ 71 w 262"/>
                  <a:gd name="T71" fmla="*/ 399 h 452"/>
                  <a:gd name="T72" fmla="*/ 60 w 262"/>
                  <a:gd name="T73" fmla="*/ 420 h 452"/>
                  <a:gd name="T74" fmla="*/ 52 w 262"/>
                  <a:gd name="T75" fmla="*/ 439 h 452"/>
                  <a:gd name="T76" fmla="*/ 35 w 262"/>
                  <a:gd name="T77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2" h="452">
                    <a:moveTo>
                      <a:pt x="35" y="452"/>
                    </a:moveTo>
                    <a:lnTo>
                      <a:pt x="25" y="448"/>
                    </a:lnTo>
                    <a:lnTo>
                      <a:pt x="17" y="442"/>
                    </a:lnTo>
                    <a:lnTo>
                      <a:pt x="11" y="434"/>
                    </a:lnTo>
                    <a:lnTo>
                      <a:pt x="6" y="425"/>
                    </a:lnTo>
                    <a:lnTo>
                      <a:pt x="4" y="415"/>
                    </a:lnTo>
                    <a:lnTo>
                      <a:pt x="1" y="404"/>
                    </a:lnTo>
                    <a:lnTo>
                      <a:pt x="0" y="391"/>
                    </a:lnTo>
                    <a:lnTo>
                      <a:pt x="0" y="377"/>
                    </a:lnTo>
                    <a:lnTo>
                      <a:pt x="1" y="363"/>
                    </a:lnTo>
                    <a:lnTo>
                      <a:pt x="4" y="348"/>
                    </a:lnTo>
                    <a:lnTo>
                      <a:pt x="6" y="332"/>
                    </a:lnTo>
                    <a:lnTo>
                      <a:pt x="10" y="315"/>
                    </a:lnTo>
                    <a:lnTo>
                      <a:pt x="14" y="299"/>
                    </a:lnTo>
                    <a:lnTo>
                      <a:pt x="19" y="281"/>
                    </a:lnTo>
                    <a:lnTo>
                      <a:pt x="31" y="246"/>
                    </a:lnTo>
                    <a:lnTo>
                      <a:pt x="44" y="210"/>
                    </a:lnTo>
                    <a:lnTo>
                      <a:pt x="59" y="175"/>
                    </a:lnTo>
                    <a:lnTo>
                      <a:pt x="74" y="142"/>
                    </a:lnTo>
                    <a:lnTo>
                      <a:pt x="81" y="125"/>
                    </a:lnTo>
                    <a:lnTo>
                      <a:pt x="88" y="110"/>
                    </a:lnTo>
                    <a:lnTo>
                      <a:pt x="96" y="95"/>
                    </a:lnTo>
                    <a:lnTo>
                      <a:pt x="102" y="82"/>
                    </a:lnTo>
                    <a:lnTo>
                      <a:pt x="109" y="68"/>
                    </a:lnTo>
                    <a:lnTo>
                      <a:pt x="115" y="57"/>
                    </a:lnTo>
                    <a:lnTo>
                      <a:pt x="119" y="47"/>
                    </a:lnTo>
                    <a:lnTo>
                      <a:pt x="124" y="37"/>
                    </a:lnTo>
                    <a:lnTo>
                      <a:pt x="128" y="29"/>
                    </a:lnTo>
                    <a:lnTo>
                      <a:pt x="130" y="25"/>
                    </a:lnTo>
                    <a:lnTo>
                      <a:pt x="131" y="23"/>
                    </a:lnTo>
                    <a:lnTo>
                      <a:pt x="138" y="0"/>
                    </a:lnTo>
                    <a:lnTo>
                      <a:pt x="143" y="3"/>
                    </a:lnTo>
                    <a:lnTo>
                      <a:pt x="149" y="5"/>
                    </a:lnTo>
                    <a:lnTo>
                      <a:pt x="154" y="9"/>
                    </a:lnTo>
                    <a:lnTo>
                      <a:pt x="160" y="13"/>
                    </a:lnTo>
                    <a:lnTo>
                      <a:pt x="173" y="23"/>
                    </a:lnTo>
                    <a:lnTo>
                      <a:pt x="187" y="32"/>
                    </a:lnTo>
                    <a:lnTo>
                      <a:pt x="203" y="39"/>
                    </a:lnTo>
                    <a:lnTo>
                      <a:pt x="221" y="43"/>
                    </a:lnTo>
                    <a:lnTo>
                      <a:pt x="240" y="47"/>
                    </a:lnTo>
                    <a:lnTo>
                      <a:pt x="260" y="51"/>
                    </a:lnTo>
                    <a:lnTo>
                      <a:pt x="262" y="52"/>
                    </a:lnTo>
                    <a:lnTo>
                      <a:pt x="262" y="56"/>
                    </a:lnTo>
                    <a:lnTo>
                      <a:pt x="262" y="58"/>
                    </a:lnTo>
                    <a:lnTo>
                      <a:pt x="260" y="62"/>
                    </a:lnTo>
                    <a:lnTo>
                      <a:pt x="259" y="67"/>
                    </a:lnTo>
                    <a:lnTo>
                      <a:pt x="258" y="72"/>
                    </a:lnTo>
                    <a:lnTo>
                      <a:pt x="255" y="85"/>
                    </a:lnTo>
                    <a:lnTo>
                      <a:pt x="250" y="99"/>
                    </a:lnTo>
                    <a:lnTo>
                      <a:pt x="244" y="114"/>
                    </a:lnTo>
                    <a:lnTo>
                      <a:pt x="238" y="130"/>
                    </a:lnTo>
                    <a:lnTo>
                      <a:pt x="231" y="147"/>
                    </a:lnTo>
                    <a:lnTo>
                      <a:pt x="216" y="181"/>
                    </a:lnTo>
                    <a:lnTo>
                      <a:pt x="209" y="196"/>
                    </a:lnTo>
                    <a:lnTo>
                      <a:pt x="201" y="211"/>
                    </a:lnTo>
                    <a:lnTo>
                      <a:pt x="195" y="224"/>
                    </a:lnTo>
                    <a:lnTo>
                      <a:pt x="188" y="235"/>
                    </a:lnTo>
                    <a:lnTo>
                      <a:pt x="184" y="239"/>
                    </a:lnTo>
                    <a:lnTo>
                      <a:pt x="182" y="243"/>
                    </a:lnTo>
                    <a:lnTo>
                      <a:pt x="179" y="247"/>
                    </a:lnTo>
                    <a:lnTo>
                      <a:pt x="178" y="249"/>
                    </a:lnTo>
                    <a:lnTo>
                      <a:pt x="172" y="252"/>
                    </a:lnTo>
                    <a:lnTo>
                      <a:pt x="167" y="253"/>
                    </a:lnTo>
                    <a:lnTo>
                      <a:pt x="155" y="261"/>
                    </a:lnTo>
                    <a:lnTo>
                      <a:pt x="145" y="270"/>
                    </a:lnTo>
                    <a:lnTo>
                      <a:pt x="135" y="280"/>
                    </a:lnTo>
                    <a:lnTo>
                      <a:pt x="126" y="292"/>
                    </a:lnTo>
                    <a:lnTo>
                      <a:pt x="117" y="305"/>
                    </a:lnTo>
                    <a:lnTo>
                      <a:pt x="109" y="320"/>
                    </a:lnTo>
                    <a:lnTo>
                      <a:pt x="100" y="335"/>
                    </a:lnTo>
                    <a:lnTo>
                      <a:pt x="85" y="367"/>
                    </a:lnTo>
                    <a:lnTo>
                      <a:pt x="71" y="399"/>
                    </a:lnTo>
                    <a:lnTo>
                      <a:pt x="64" y="413"/>
                    </a:lnTo>
                    <a:lnTo>
                      <a:pt x="60" y="420"/>
                    </a:lnTo>
                    <a:lnTo>
                      <a:pt x="58" y="426"/>
                    </a:lnTo>
                    <a:lnTo>
                      <a:pt x="52" y="439"/>
                    </a:lnTo>
                    <a:lnTo>
                      <a:pt x="47" y="451"/>
                    </a:lnTo>
                    <a:lnTo>
                      <a:pt x="35" y="452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09" name="Freeform 89">
                <a:extLst>
                  <a:ext uri="{FF2B5EF4-FFF2-40B4-BE49-F238E27FC236}">
                    <a16:creationId xmlns:a16="http://schemas.microsoft.com/office/drawing/2014/main" xmlns="" id="{441A1351-E8CD-48EF-AACB-2755E2227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3853"/>
                <a:ext cx="73" cy="41"/>
              </a:xfrm>
              <a:custGeom>
                <a:avLst/>
                <a:gdLst>
                  <a:gd name="T0" fmla="*/ 139 w 294"/>
                  <a:gd name="T1" fmla="*/ 164 h 164"/>
                  <a:gd name="T2" fmla="*/ 119 w 294"/>
                  <a:gd name="T3" fmla="*/ 160 h 164"/>
                  <a:gd name="T4" fmla="*/ 100 w 294"/>
                  <a:gd name="T5" fmla="*/ 156 h 164"/>
                  <a:gd name="T6" fmla="*/ 82 w 294"/>
                  <a:gd name="T7" fmla="*/ 152 h 164"/>
                  <a:gd name="T8" fmla="*/ 65 w 294"/>
                  <a:gd name="T9" fmla="*/ 147 h 164"/>
                  <a:gd name="T10" fmla="*/ 48 w 294"/>
                  <a:gd name="T11" fmla="*/ 142 h 164"/>
                  <a:gd name="T12" fmla="*/ 32 w 294"/>
                  <a:gd name="T13" fmla="*/ 136 h 164"/>
                  <a:gd name="T14" fmla="*/ 17 w 294"/>
                  <a:gd name="T15" fmla="*/ 127 h 164"/>
                  <a:gd name="T16" fmla="*/ 0 w 294"/>
                  <a:gd name="T17" fmla="*/ 118 h 164"/>
                  <a:gd name="T18" fmla="*/ 0 w 294"/>
                  <a:gd name="T19" fmla="*/ 62 h 164"/>
                  <a:gd name="T20" fmla="*/ 0 w 294"/>
                  <a:gd name="T21" fmla="*/ 52 h 164"/>
                  <a:gd name="T22" fmla="*/ 0 w 294"/>
                  <a:gd name="T23" fmla="*/ 24 h 164"/>
                  <a:gd name="T24" fmla="*/ 0 w 294"/>
                  <a:gd name="T25" fmla="*/ 19 h 164"/>
                  <a:gd name="T26" fmla="*/ 0 w 294"/>
                  <a:gd name="T27" fmla="*/ 6 h 164"/>
                  <a:gd name="T28" fmla="*/ 0 w 294"/>
                  <a:gd name="T29" fmla="*/ 0 h 164"/>
                  <a:gd name="T30" fmla="*/ 19 w 294"/>
                  <a:gd name="T31" fmla="*/ 13 h 164"/>
                  <a:gd name="T32" fmla="*/ 37 w 294"/>
                  <a:gd name="T33" fmla="*/ 24 h 164"/>
                  <a:gd name="T34" fmla="*/ 54 w 294"/>
                  <a:gd name="T35" fmla="*/ 35 h 164"/>
                  <a:gd name="T36" fmla="*/ 72 w 294"/>
                  <a:gd name="T37" fmla="*/ 45 h 164"/>
                  <a:gd name="T38" fmla="*/ 89 w 294"/>
                  <a:gd name="T39" fmla="*/ 52 h 164"/>
                  <a:gd name="T40" fmla="*/ 105 w 294"/>
                  <a:gd name="T41" fmla="*/ 60 h 164"/>
                  <a:gd name="T42" fmla="*/ 122 w 294"/>
                  <a:gd name="T43" fmla="*/ 66 h 164"/>
                  <a:gd name="T44" fmla="*/ 138 w 294"/>
                  <a:gd name="T45" fmla="*/ 71 h 164"/>
                  <a:gd name="T46" fmla="*/ 156 w 294"/>
                  <a:gd name="T47" fmla="*/ 75 h 164"/>
                  <a:gd name="T48" fmla="*/ 172 w 294"/>
                  <a:gd name="T49" fmla="*/ 79 h 164"/>
                  <a:gd name="T50" fmla="*/ 190 w 294"/>
                  <a:gd name="T51" fmla="*/ 81 h 164"/>
                  <a:gd name="T52" fmla="*/ 209 w 294"/>
                  <a:gd name="T53" fmla="*/ 83 h 164"/>
                  <a:gd name="T54" fmla="*/ 229 w 294"/>
                  <a:gd name="T55" fmla="*/ 84 h 164"/>
                  <a:gd name="T56" fmla="*/ 249 w 294"/>
                  <a:gd name="T57" fmla="*/ 84 h 164"/>
                  <a:gd name="T58" fmla="*/ 271 w 294"/>
                  <a:gd name="T59" fmla="*/ 84 h 164"/>
                  <a:gd name="T60" fmla="*/ 294 w 294"/>
                  <a:gd name="T61" fmla="*/ 81 h 164"/>
                  <a:gd name="T62" fmla="*/ 291 w 294"/>
                  <a:gd name="T63" fmla="*/ 97 h 164"/>
                  <a:gd name="T64" fmla="*/ 286 w 294"/>
                  <a:gd name="T65" fmla="*/ 111 h 164"/>
                  <a:gd name="T66" fmla="*/ 281 w 294"/>
                  <a:gd name="T67" fmla="*/ 122 h 164"/>
                  <a:gd name="T68" fmla="*/ 273 w 294"/>
                  <a:gd name="T69" fmla="*/ 131 h 164"/>
                  <a:gd name="T70" fmla="*/ 266 w 294"/>
                  <a:gd name="T71" fmla="*/ 140 h 164"/>
                  <a:gd name="T72" fmla="*/ 257 w 294"/>
                  <a:gd name="T73" fmla="*/ 146 h 164"/>
                  <a:gd name="T74" fmla="*/ 247 w 294"/>
                  <a:gd name="T75" fmla="*/ 151 h 164"/>
                  <a:gd name="T76" fmla="*/ 237 w 294"/>
                  <a:gd name="T77" fmla="*/ 155 h 164"/>
                  <a:gd name="T78" fmla="*/ 225 w 294"/>
                  <a:gd name="T79" fmla="*/ 159 h 164"/>
                  <a:gd name="T80" fmla="*/ 214 w 294"/>
                  <a:gd name="T81" fmla="*/ 161 h 164"/>
                  <a:gd name="T82" fmla="*/ 201 w 294"/>
                  <a:gd name="T83" fmla="*/ 162 h 164"/>
                  <a:gd name="T84" fmla="*/ 190 w 294"/>
                  <a:gd name="T85" fmla="*/ 164 h 164"/>
                  <a:gd name="T86" fmla="*/ 165 w 294"/>
                  <a:gd name="T87" fmla="*/ 164 h 164"/>
                  <a:gd name="T88" fmla="*/ 139 w 294"/>
                  <a:gd name="T89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4" h="164">
                    <a:moveTo>
                      <a:pt x="139" y="164"/>
                    </a:moveTo>
                    <a:lnTo>
                      <a:pt x="119" y="160"/>
                    </a:lnTo>
                    <a:lnTo>
                      <a:pt x="100" y="156"/>
                    </a:lnTo>
                    <a:lnTo>
                      <a:pt x="82" y="152"/>
                    </a:lnTo>
                    <a:lnTo>
                      <a:pt x="65" y="147"/>
                    </a:lnTo>
                    <a:lnTo>
                      <a:pt x="48" y="142"/>
                    </a:lnTo>
                    <a:lnTo>
                      <a:pt x="32" y="136"/>
                    </a:lnTo>
                    <a:lnTo>
                      <a:pt x="17" y="127"/>
                    </a:lnTo>
                    <a:lnTo>
                      <a:pt x="0" y="118"/>
                    </a:lnTo>
                    <a:lnTo>
                      <a:pt x="0" y="62"/>
                    </a:lnTo>
                    <a:lnTo>
                      <a:pt x="0" y="52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9" y="13"/>
                    </a:lnTo>
                    <a:lnTo>
                      <a:pt x="37" y="24"/>
                    </a:lnTo>
                    <a:lnTo>
                      <a:pt x="54" y="35"/>
                    </a:lnTo>
                    <a:lnTo>
                      <a:pt x="72" y="45"/>
                    </a:lnTo>
                    <a:lnTo>
                      <a:pt x="89" y="52"/>
                    </a:lnTo>
                    <a:lnTo>
                      <a:pt x="105" y="60"/>
                    </a:lnTo>
                    <a:lnTo>
                      <a:pt x="122" y="66"/>
                    </a:lnTo>
                    <a:lnTo>
                      <a:pt x="138" y="71"/>
                    </a:lnTo>
                    <a:lnTo>
                      <a:pt x="156" y="75"/>
                    </a:lnTo>
                    <a:lnTo>
                      <a:pt x="172" y="79"/>
                    </a:lnTo>
                    <a:lnTo>
                      <a:pt x="190" y="81"/>
                    </a:lnTo>
                    <a:lnTo>
                      <a:pt x="209" y="83"/>
                    </a:lnTo>
                    <a:lnTo>
                      <a:pt x="229" y="84"/>
                    </a:lnTo>
                    <a:lnTo>
                      <a:pt x="249" y="84"/>
                    </a:lnTo>
                    <a:lnTo>
                      <a:pt x="271" y="84"/>
                    </a:lnTo>
                    <a:lnTo>
                      <a:pt x="294" y="81"/>
                    </a:lnTo>
                    <a:lnTo>
                      <a:pt x="291" y="97"/>
                    </a:lnTo>
                    <a:lnTo>
                      <a:pt x="286" y="111"/>
                    </a:lnTo>
                    <a:lnTo>
                      <a:pt x="281" y="122"/>
                    </a:lnTo>
                    <a:lnTo>
                      <a:pt x="273" y="131"/>
                    </a:lnTo>
                    <a:lnTo>
                      <a:pt x="266" y="140"/>
                    </a:lnTo>
                    <a:lnTo>
                      <a:pt x="257" y="146"/>
                    </a:lnTo>
                    <a:lnTo>
                      <a:pt x="247" y="151"/>
                    </a:lnTo>
                    <a:lnTo>
                      <a:pt x="237" y="155"/>
                    </a:lnTo>
                    <a:lnTo>
                      <a:pt x="225" y="159"/>
                    </a:lnTo>
                    <a:lnTo>
                      <a:pt x="214" y="161"/>
                    </a:lnTo>
                    <a:lnTo>
                      <a:pt x="201" y="162"/>
                    </a:lnTo>
                    <a:lnTo>
                      <a:pt x="190" y="164"/>
                    </a:lnTo>
                    <a:lnTo>
                      <a:pt x="165" y="164"/>
                    </a:lnTo>
                    <a:lnTo>
                      <a:pt x="139" y="1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0" name="Freeform 90">
                <a:extLst>
                  <a:ext uri="{FF2B5EF4-FFF2-40B4-BE49-F238E27FC236}">
                    <a16:creationId xmlns:a16="http://schemas.microsoft.com/office/drawing/2014/main" xmlns="" id="{82E846B4-4C3E-4DBB-B216-01B66FE2C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3878"/>
                <a:ext cx="3" cy="3"/>
              </a:xfrm>
              <a:custGeom>
                <a:avLst/>
                <a:gdLst>
                  <a:gd name="T0" fmla="*/ 4 w 9"/>
                  <a:gd name="T1" fmla="*/ 12 h 12"/>
                  <a:gd name="T2" fmla="*/ 1 w 9"/>
                  <a:gd name="T3" fmla="*/ 9 h 12"/>
                  <a:gd name="T4" fmla="*/ 0 w 9"/>
                  <a:gd name="T5" fmla="*/ 6 h 12"/>
                  <a:gd name="T6" fmla="*/ 1 w 9"/>
                  <a:gd name="T7" fmla="*/ 5 h 12"/>
                  <a:gd name="T8" fmla="*/ 2 w 9"/>
                  <a:gd name="T9" fmla="*/ 1 h 12"/>
                  <a:gd name="T10" fmla="*/ 5 w 9"/>
                  <a:gd name="T11" fmla="*/ 1 h 12"/>
                  <a:gd name="T12" fmla="*/ 6 w 9"/>
                  <a:gd name="T13" fmla="*/ 1 h 12"/>
                  <a:gd name="T14" fmla="*/ 9 w 9"/>
                  <a:gd name="T15" fmla="*/ 0 h 12"/>
                  <a:gd name="T16" fmla="*/ 7 w 9"/>
                  <a:gd name="T17" fmla="*/ 4 h 12"/>
                  <a:gd name="T18" fmla="*/ 6 w 9"/>
                  <a:gd name="T19" fmla="*/ 6 h 12"/>
                  <a:gd name="T20" fmla="*/ 5 w 9"/>
                  <a:gd name="T21" fmla="*/ 10 h 12"/>
                  <a:gd name="T22" fmla="*/ 5 w 9"/>
                  <a:gd name="T23" fmla="*/ 12 h 12"/>
                  <a:gd name="T24" fmla="*/ 4 w 9"/>
                  <a:gd name="T2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12">
                    <a:moveTo>
                      <a:pt x="4" y="12"/>
                    </a:moveTo>
                    <a:lnTo>
                      <a:pt x="1" y="9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1" name="Freeform 91">
                <a:extLst>
                  <a:ext uri="{FF2B5EF4-FFF2-40B4-BE49-F238E27FC236}">
                    <a16:creationId xmlns:a16="http://schemas.microsoft.com/office/drawing/2014/main" xmlns="" id="{2C8854E2-C70B-4B6F-9F03-395554F5B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" y="3789"/>
                <a:ext cx="100" cy="71"/>
              </a:xfrm>
              <a:custGeom>
                <a:avLst/>
                <a:gdLst>
                  <a:gd name="T0" fmla="*/ 266 w 401"/>
                  <a:gd name="T1" fmla="*/ 265 h 285"/>
                  <a:gd name="T2" fmla="*/ 226 w 401"/>
                  <a:gd name="T3" fmla="*/ 234 h 285"/>
                  <a:gd name="T4" fmla="*/ 199 w 401"/>
                  <a:gd name="T5" fmla="*/ 219 h 285"/>
                  <a:gd name="T6" fmla="*/ 169 w 401"/>
                  <a:gd name="T7" fmla="*/ 228 h 285"/>
                  <a:gd name="T8" fmla="*/ 146 w 401"/>
                  <a:gd name="T9" fmla="*/ 227 h 285"/>
                  <a:gd name="T10" fmla="*/ 143 w 401"/>
                  <a:gd name="T11" fmla="*/ 205 h 285"/>
                  <a:gd name="T12" fmla="*/ 162 w 401"/>
                  <a:gd name="T13" fmla="*/ 180 h 285"/>
                  <a:gd name="T14" fmla="*/ 209 w 401"/>
                  <a:gd name="T15" fmla="*/ 160 h 285"/>
                  <a:gd name="T16" fmla="*/ 183 w 401"/>
                  <a:gd name="T17" fmla="*/ 189 h 285"/>
                  <a:gd name="T18" fmla="*/ 186 w 401"/>
                  <a:gd name="T19" fmla="*/ 207 h 285"/>
                  <a:gd name="T20" fmla="*/ 224 w 401"/>
                  <a:gd name="T21" fmla="*/ 218 h 285"/>
                  <a:gd name="T22" fmla="*/ 270 w 401"/>
                  <a:gd name="T23" fmla="*/ 252 h 285"/>
                  <a:gd name="T24" fmla="*/ 312 w 401"/>
                  <a:gd name="T25" fmla="*/ 260 h 285"/>
                  <a:gd name="T26" fmla="*/ 351 w 401"/>
                  <a:gd name="T27" fmla="*/ 234 h 285"/>
                  <a:gd name="T28" fmla="*/ 372 w 401"/>
                  <a:gd name="T29" fmla="*/ 205 h 285"/>
                  <a:gd name="T30" fmla="*/ 380 w 401"/>
                  <a:gd name="T31" fmla="*/ 180 h 285"/>
                  <a:gd name="T32" fmla="*/ 376 w 401"/>
                  <a:gd name="T33" fmla="*/ 160 h 285"/>
                  <a:gd name="T34" fmla="*/ 360 w 401"/>
                  <a:gd name="T35" fmla="*/ 146 h 285"/>
                  <a:gd name="T36" fmla="*/ 327 w 401"/>
                  <a:gd name="T37" fmla="*/ 134 h 285"/>
                  <a:gd name="T38" fmla="*/ 250 w 401"/>
                  <a:gd name="T39" fmla="*/ 136 h 285"/>
                  <a:gd name="T40" fmla="*/ 213 w 401"/>
                  <a:gd name="T41" fmla="*/ 148 h 285"/>
                  <a:gd name="T42" fmla="*/ 121 w 401"/>
                  <a:gd name="T43" fmla="*/ 145 h 285"/>
                  <a:gd name="T44" fmla="*/ 78 w 401"/>
                  <a:gd name="T45" fmla="*/ 147 h 285"/>
                  <a:gd name="T46" fmla="*/ 40 w 401"/>
                  <a:gd name="T47" fmla="*/ 164 h 285"/>
                  <a:gd name="T48" fmla="*/ 0 w 401"/>
                  <a:gd name="T49" fmla="*/ 171 h 285"/>
                  <a:gd name="T50" fmla="*/ 26 w 401"/>
                  <a:gd name="T51" fmla="*/ 90 h 285"/>
                  <a:gd name="T52" fmla="*/ 60 w 401"/>
                  <a:gd name="T53" fmla="*/ 32 h 285"/>
                  <a:gd name="T54" fmla="*/ 89 w 401"/>
                  <a:gd name="T55" fmla="*/ 8 h 285"/>
                  <a:gd name="T56" fmla="*/ 119 w 401"/>
                  <a:gd name="T57" fmla="*/ 0 h 285"/>
                  <a:gd name="T58" fmla="*/ 153 w 401"/>
                  <a:gd name="T59" fmla="*/ 5 h 285"/>
                  <a:gd name="T60" fmla="*/ 183 w 401"/>
                  <a:gd name="T61" fmla="*/ 28 h 285"/>
                  <a:gd name="T62" fmla="*/ 196 w 401"/>
                  <a:gd name="T63" fmla="*/ 66 h 285"/>
                  <a:gd name="T64" fmla="*/ 200 w 401"/>
                  <a:gd name="T65" fmla="*/ 140 h 285"/>
                  <a:gd name="T66" fmla="*/ 262 w 401"/>
                  <a:gd name="T67" fmla="*/ 119 h 285"/>
                  <a:gd name="T68" fmla="*/ 309 w 401"/>
                  <a:gd name="T69" fmla="*/ 117 h 285"/>
                  <a:gd name="T70" fmla="*/ 351 w 401"/>
                  <a:gd name="T71" fmla="*/ 128 h 285"/>
                  <a:gd name="T72" fmla="*/ 374 w 401"/>
                  <a:gd name="T73" fmla="*/ 76 h 285"/>
                  <a:gd name="T74" fmla="*/ 374 w 401"/>
                  <a:gd name="T75" fmla="*/ 19 h 285"/>
                  <a:gd name="T76" fmla="*/ 348 w 401"/>
                  <a:gd name="T77" fmla="*/ 14 h 285"/>
                  <a:gd name="T78" fmla="*/ 318 w 401"/>
                  <a:gd name="T79" fmla="*/ 41 h 285"/>
                  <a:gd name="T80" fmla="*/ 291 w 401"/>
                  <a:gd name="T81" fmla="*/ 88 h 285"/>
                  <a:gd name="T82" fmla="*/ 272 w 401"/>
                  <a:gd name="T83" fmla="*/ 107 h 285"/>
                  <a:gd name="T84" fmla="*/ 271 w 401"/>
                  <a:gd name="T85" fmla="*/ 90 h 285"/>
                  <a:gd name="T86" fmla="*/ 312 w 401"/>
                  <a:gd name="T87" fmla="*/ 22 h 285"/>
                  <a:gd name="T88" fmla="*/ 337 w 401"/>
                  <a:gd name="T89" fmla="*/ 3 h 285"/>
                  <a:gd name="T90" fmla="*/ 358 w 401"/>
                  <a:gd name="T91" fmla="*/ 2 h 285"/>
                  <a:gd name="T92" fmla="*/ 381 w 401"/>
                  <a:gd name="T93" fmla="*/ 16 h 285"/>
                  <a:gd name="T94" fmla="*/ 398 w 401"/>
                  <a:gd name="T95" fmla="*/ 45 h 285"/>
                  <a:gd name="T96" fmla="*/ 391 w 401"/>
                  <a:gd name="T97" fmla="*/ 98 h 285"/>
                  <a:gd name="T98" fmla="*/ 390 w 401"/>
                  <a:gd name="T99" fmla="*/ 143 h 285"/>
                  <a:gd name="T100" fmla="*/ 401 w 401"/>
                  <a:gd name="T101" fmla="*/ 177 h 285"/>
                  <a:gd name="T102" fmla="*/ 391 w 401"/>
                  <a:gd name="T103" fmla="*/ 215 h 285"/>
                  <a:gd name="T104" fmla="*/ 365 w 401"/>
                  <a:gd name="T105" fmla="*/ 252 h 285"/>
                  <a:gd name="T106" fmla="*/ 332 w 401"/>
                  <a:gd name="T107" fmla="*/ 277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01" h="285">
                    <a:moveTo>
                      <a:pt x="307" y="285"/>
                    </a:moveTo>
                    <a:lnTo>
                      <a:pt x="291" y="277"/>
                    </a:lnTo>
                    <a:lnTo>
                      <a:pt x="277" y="271"/>
                    </a:lnTo>
                    <a:lnTo>
                      <a:pt x="266" y="265"/>
                    </a:lnTo>
                    <a:lnTo>
                      <a:pt x="256" y="258"/>
                    </a:lnTo>
                    <a:lnTo>
                      <a:pt x="246" y="251"/>
                    </a:lnTo>
                    <a:lnTo>
                      <a:pt x="236" y="243"/>
                    </a:lnTo>
                    <a:lnTo>
                      <a:pt x="226" y="234"/>
                    </a:lnTo>
                    <a:lnTo>
                      <a:pt x="214" y="223"/>
                    </a:lnTo>
                    <a:lnTo>
                      <a:pt x="209" y="220"/>
                    </a:lnTo>
                    <a:lnTo>
                      <a:pt x="204" y="219"/>
                    </a:lnTo>
                    <a:lnTo>
                      <a:pt x="199" y="219"/>
                    </a:lnTo>
                    <a:lnTo>
                      <a:pt x="194" y="219"/>
                    </a:lnTo>
                    <a:lnTo>
                      <a:pt x="186" y="222"/>
                    </a:lnTo>
                    <a:lnTo>
                      <a:pt x="178" y="224"/>
                    </a:lnTo>
                    <a:lnTo>
                      <a:pt x="169" y="228"/>
                    </a:lnTo>
                    <a:lnTo>
                      <a:pt x="161" y="229"/>
                    </a:lnTo>
                    <a:lnTo>
                      <a:pt x="156" y="229"/>
                    </a:lnTo>
                    <a:lnTo>
                      <a:pt x="151" y="228"/>
                    </a:lnTo>
                    <a:lnTo>
                      <a:pt x="146" y="227"/>
                    </a:lnTo>
                    <a:lnTo>
                      <a:pt x="141" y="224"/>
                    </a:lnTo>
                    <a:lnTo>
                      <a:pt x="141" y="218"/>
                    </a:lnTo>
                    <a:lnTo>
                      <a:pt x="141" y="212"/>
                    </a:lnTo>
                    <a:lnTo>
                      <a:pt x="143" y="205"/>
                    </a:lnTo>
                    <a:lnTo>
                      <a:pt x="146" y="200"/>
                    </a:lnTo>
                    <a:lnTo>
                      <a:pt x="150" y="195"/>
                    </a:lnTo>
                    <a:lnTo>
                      <a:pt x="153" y="190"/>
                    </a:lnTo>
                    <a:lnTo>
                      <a:pt x="162" y="180"/>
                    </a:lnTo>
                    <a:lnTo>
                      <a:pt x="174" y="172"/>
                    </a:lnTo>
                    <a:lnTo>
                      <a:pt x="186" y="166"/>
                    </a:lnTo>
                    <a:lnTo>
                      <a:pt x="198" y="162"/>
                    </a:lnTo>
                    <a:lnTo>
                      <a:pt x="209" y="160"/>
                    </a:lnTo>
                    <a:lnTo>
                      <a:pt x="210" y="167"/>
                    </a:lnTo>
                    <a:lnTo>
                      <a:pt x="198" y="175"/>
                    </a:lnTo>
                    <a:lnTo>
                      <a:pt x="186" y="184"/>
                    </a:lnTo>
                    <a:lnTo>
                      <a:pt x="183" y="189"/>
                    </a:lnTo>
                    <a:lnTo>
                      <a:pt x="179" y="195"/>
                    </a:lnTo>
                    <a:lnTo>
                      <a:pt x="175" y="202"/>
                    </a:lnTo>
                    <a:lnTo>
                      <a:pt x="174" y="208"/>
                    </a:lnTo>
                    <a:lnTo>
                      <a:pt x="186" y="207"/>
                    </a:lnTo>
                    <a:lnTo>
                      <a:pt x="196" y="208"/>
                    </a:lnTo>
                    <a:lnTo>
                      <a:pt x="207" y="210"/>
                    </a:lnTo>
                    <a:lnTo>
                      <a:pt x="215" y="214"/>
                    </a:lnTo>
                    <a:lnTo>
                      <a:pt x="224" y="218"/>
                    </a:lnTo>
                    <a:lnTo>
                      <a:pt x="232" y="223"/>
                    </a:lnTo>
                    <a:lnTo>
                      <a:pt x="247" y="236"/>
                    </a:lnTo>
                    <a:lnTo>
                      <a:pt x="262" y="247"/>
                    </a:lnTo>
                    <a:lnTo>
                      <a:pt x="270" y="252"/>
                    </a:lnTo>
                    <a:lnTo>
                      <a:pt x="279" y="256"/>
                    </a:lnTo>
                    <a:lnTo>
                      <a:pt x="289" y="260"/>
                    </a:lnTo>
                    <a:lnTo>
                      <a:pt x="299" y="261"/>
                    </a:lnTo>
                    <a:lnTo>
                      <a:pt x="312" y="260"/>
                    </a:lnTo>
                    <a:lnTo>
                      <a:pt x="326" y="257"/>
                    </a:lnTo>
                    <a:lnTo>
                      <a:pt x="334" y="250"/>
                    </a:lnTo>
                    <a:lnTo>
                      <a:pt x="343" y="242"/>
                    </a:lnTo>
                    <a:lnTo>
                      <a:pt x="351" y="234"/>
                    </a:lnTo>
                    <a:lnTo>
                      <a:pt x="358" y="227"/>
                    </a:lnTo>
                    <a:lnTo>
                      <a:pt x="364" y="219"/>
                    </a:lnTo>
                    <a:lnTo>
                      <a:pt x="369" y="212"/>
                    </a:lnTo>
                    <a:lnTo>
                      <a:pt x="372" y="205"/>
                    </a:lnTo>
                    <a:lnTo>
                      <a:pt x="376" y="199"/>
                    </a:lnTo>
                    <a:lnTo>
                      <a:pt x="377" y="193"/>
                    </a:lnTo>
                    <a:lnTo>
                      <a:pt x="380" y="186"/>
                    </a:lnTo>
                    <a:lnTo>
                      <a:pt x="380" y="180"/>
                    </a:lnTo>
                    <a:lnTo>
                      <a:pt x="380" y="175"/>
                    </a:lnTo>
                    <a:lnTo>
                      <a:pt x="379" y="170"/>
                    </a:lnTo>
                    <a:lnTo>
                      <a:pt x="377" y="165"/>
                    </a:lnTo>
                    <a:lnTo>
                      <a:pt x="376" y="160"/>
                    </a:lnTo>
                    <a:lnTo>
                      <a:pt x="372" y="156"/>
                    </a:lnTo>
                    <a:lnTo>
                      <a:pt x="369" y="152"/>
                    </a:lnTo>
                    <a:lnTo>
                      <a:pt x="365" y="148"/>
                    </a:lnTo>
                    <a:lnTo>
                      <a:pt x="360" y="146"/>
                    </a:lnTo>
                    <a:lnTo>
                      <a:pt x="355" y="142"/>
                    </a:lnTo>
                    <a:lnTo>
                      <a:pt x="348" y="140"/>
                    </a:lnTo>
                    <a:lnTo>
                      <a:pt x="342" y="137"/>
                    </a:lnTo>
                    <a:lnTo>
                      <a:pt x="327" y="134"/>
                    </a:lnTo>
                    <a:lnTo>
                      <a:pt x="310" y="132"/>
                    </a:lnTo>
                    <a:lnTo>
                      <a:pt x="291" y="132"/>
                    </a:lnTo>
                    <a:lnTo>
                      <a:pt x="271" y="133"/>
                    </a:lnTo>
                    <a:lnTo>
                      <a:pt x="250" y="136"/>
                    </a:lnTo>
                    <a:lnTo>
                      <a:pt x="242" y="141"/>
                    </a:lnTo>
                    <a:lnTo>
                      <a:pt x="232" y="145"/>
                    </a:lnTo>
                    <a:lnTo>
                      <a:pt x="223" y="147"/>
                    </a:lnTo>
                    <a:lnTo>
                      <a:pt x="213" y="148"/>
                    </a:lnTo>
                    <a:lnTo>
                      <a:pt x="202" y="150"/>
                    </a:lnTo>
                    <a:lnTo>
                      <a:pt x="190" y="150"/>
                    </a:lnTo>
                    <a:lnTo>
                      <a:pt x="169" y="148"/>
                    </a:lnTo>
                    <a:lnTo>
                      <a:pt x="121" y="145"/>
                    </a:lnTo>
                    <a:lnTo>
                      <a:pt x="109" y="145"/>
                    </a:lnTo>
                    <a:lnTo>
                      <a:pt x="99" y="145"/>
                    </a:lnTo>
                    <a:lnTo>
                      <a:pt x="88" y="146"/>
                    </a:lnTo>
                    <a:lnTo>
                      <a:pt x="78" y="147"/>
                    </a:lnTo>
                    <a:lnTo>
                      <a:pt x="70" y="151"/>
                    </a:lnTo>
                    <a:lnTo>
                      <a:pt x="60" y="155"/>
                    </a:lnTo>
                    <a:lnTo>
                      <a:pt x="50" y="160"/>
                    </a:lnTo>
                    <a:lnTo>
                      <a:pt x="40" y="164"/>
                    </a:lnTo>
                    <a:lnTo>
                      <a:pt x="28" y="167"/>
                    </a:lnTo>
                    <a:lnTo>
                      <a:pt x="18" y="171"/>
                    </a:lnTo>
                    <a:lnTo>
                      <a:pt x="9" y="172"/>
                    </a:lnTo>
                    <a:lnTo>
                      <a:pt x="0" y="171"/>
                    </a:lnTo>
                    <a:lnTo>
                      <a:pt x="4" y="156"/>
                    </a:lnTo>
                    <a:lnTo>
                      <a:pt x="9" y="140"/>
                    </a:lnTo>
                    <a:lnTo>
                      <a:pt x="19" y="107"/>
                    </a:lnTo>
                    <a:lnTo>
                      <a:pt x="26" y="90"/>
                    </a:lnTo>
                    <a:lnTo>
                      <a:pt x="33" y="74"/>
                    </a:lnTo>
                    <a:lnTo>
                      <a:pt x="41" y="59"/>
                    </a:lnTo>
                    <a:lnTo>
                      <a:pt x="50" y="45"/>
                    </a:lnTo>
                    <a:lnTo>
                      <a:pt x="60" y="32"/>
                    </a:lnTo>
                    <a:lnTo>
                      <a:pt x="70" y="21"/>
                    </a:lnTo>
                    <a:lnTo>
                      <a:pt x="76" y="16"/>
                    </a:lnTo>
                    <a:lnTo>
                      <a:pt x="83" y="12"/>
                    </a:lnTo>
                    <a:lnTo>
                      <a:pt x="89" y="8"/>
                    </a:lnTo>
                    <a:lnTo>
                      <a:pt x="95" y="5"/>
                    </a:lnTo>
                    <a:lnTo>
                      <a:pt x="103" y="3"/>
                    </a:lnTo>
                    <a:lnTo>
                      <a:pt x="110" y="2"/>
                    </a:lnTo>
                    <a:lnTo>
                      <a:pt x="119" y="0"/>
                    </a:lnTo>
                    <a:lnTo>
                      <a:pt x="127" y="0"/>
                    </a:lnTo>
                    <a:lnTo>
                      <a:pt x="136" y="2"/>
                    </a:lnTo>
                    <a:lnTo>
                      <a:pt x="145" y="3"/>
                    </a:lnTo>
                    <a:lnTo>
                      <a:pt x="153" y="5"/>
                    </a:lnTo>
                    <a:lnTo>
                      <a:pt x="164" y="9"/>
                    </a:lnTo>
                    <a:lnTo>
                      <a:pt x="171" y="14"/>
                    </a:lnTo>
                    <a:lnTo>
                      <a:pt x="178" y="21"/>
                    </a:lnTo>
                    <a:lnTo>
                      <a:pt x="183" y="28"/>
                    </a:lnTo>
                    <a:lnTo>
                      <a:pt x="186" y="36"/>
                    </a:lnTo>
                    <a:lnTo>
                      <a:pt x="190" y="42"/>
                    </a:lnTo>
                    <a:lnTo>
                      <a:pt x="193" y="50"/>
                    </a:lnTo>
                    <a:lnTo>
                      <a:pt x="196" y="66"/>
                    </a:lnTo>
                    <a:lnTo>
                      <a:pt x="199" y="83"/>
                    </a:lnTo>
                    <a:lnTo>
                      <a:pt x="200" y="102"/>
                    </a:lnTo>
                    <a:lnTo>
                      <a:pt x="200" y="119"/>
                    </a:lnTo>
                    <a:lnTo>
                      <a:pt x="200" y="140"/>
                    </a:lnTo>
                    <a:lnTo>
                      <a:pt x="212" y="134"/>
                    </a:lnTo>
                    <a:lnTo>
                      <a:pt x="223" y="131"/>
                    </a:lnTo>
                    <a:lnTo>
                      <a:pt x="243" y="124"/>
                    </a:lnTo>
                    <a:lnTo>
                      <a:pt x="262" y="119"/>
                    </a:lnTo>
                    <a:lnTo>
                      <a:pt x="280" y="117"/>
                    </a:lnTo>
                    <a:lnTo>
                      <a:pt x="290" y="115"/>
                    </a:lnTo>
                    <a:lnTo>
                      <a:pt x="299" y="117"/>
                    </a:lnTo>
                    <a:lnTo>
                      <a:pt x="309" y="117"/>
                    </a:lnTo>
                    <a:lnTo>
                      <a:pt x="319" y="118"/>
                    </a:lnTo>
                    <a:lnTo>
                      <a:pt x="329" y="122"/>
                    </a:lnTo>
                    <a:lnTo>
                      <a:pt x="339" y="124"/>
                    </a:lnTo>
                    <a:lnTo>
                      <a:pt x="351" y="128"/>
                    </a:lnTo>
                    <a:lnTo>
                      <a:pt x="364" y="133"/>
                    </a:lnTo>
                    <a:lnTo>
                      <a:pt x="367" y="132"/>
                    </a:lnTo>
                    <a:lnTo>
                      <a:pt x="371" y="105"/>
                    </a:lnTo>
                    <a:lnTo>
                      <a:pt x="374" y="76"/>
                    </a:lnTo>
                    <a:lnTo>
                      <a:pt x="377" y="50"/>
                    </a:lnTo>
                    <a:lnTo>
                      <a:pt x="377" y="37"/>
                    </a:lnTo>
                    <a:lnTo>
                      <a:pt x="379" y="24"/>
                    </a:lnTo>
                    <a:lnTo>
                      <a:pt x="374" y="19"/>
                    </a:lnTo>
                    <a:lnTo>
                      <a:pt x="369" y="17"/>
                    </a:lnTo>
                    <a:lnTo>
                      <a:pt x="364" y="14"/>
                    </a:lnTo>
                    <a:lnTo>
                      <a:pt x="358" y="14"/>
                    </a:lnTo>
                    <a:lnTo>
                      <a:pt x="348" y="14"/>
                    </a:lnTo>
                    <a:lnTo>
                      <a:pt x="338" y="14"/>
                    </a:lnTo>
                    <a:lnTo>
                      <a:pt x="333" y="19"/>
                    </a:lnTo>
                    <a:lnTo>
                      <a:pt x="328" y="27"/>
                    </a:lnTo>
                    <a:lnTo>
                      <a:pt x="318" y="41"/>
                    </a:lnTo>
                    <a:lnTo>
                      <a:pt x="309" y="57"/>
                    </a:lnTo>
                    <a:lnTo>
                      <a:pt x="304" y="65"/>
                    </a:lnTo>
                    <a:lnTo>
                      <a:pt x="300" y="72"/>
                    </a:lnTo>
                    <a:lnTo>
                      <a:pt x="291" y="88"/>
                    </a:lnTo>
                    <a:lnTo>
                      <a:pt x="286" y="94"/>
                    </a:lnTo>
                    <a:lnTo>
                      <a:pt x="281" y="99"/>
                    </a:lnTo>
                    <a:lnTo>
                      <a:pt x="276" y="104"/>
                    </a:lnTo>
                    <a:lnTo>
                      <a:pt x="272" y="107"/>
                    </a:lnTo>
                    <a:lnTo>
                      <a:pt x="266" y="109"/>
                    </a:lnTo>
                    <a:lnTo>
                      <a:pt x="261" y="110"/>
                    </a:lnTo>
                    <a:lnTo>
                      <a:pt x="266" y="100"/>
                    </a:lnTo>
                    <a:lnTo>
                      <a:pt x="271" y="90"/>
                    </a:lnTo>
                    <a:lnTo>
                      <a:pt x="284" y="67"/>
                    </a:lnTo>
                    <a:lnTo>
                      <a:pt x="296" y="43"/>
                    </a:lnTo>
                    <a:lnTo>
                      <a:pt x="304" y="32"/>
                    </a:lnTo>
                    <a:lnTo>
                      <a:pt x="312" y="22"/>
                    </a:lnTo>
                    <a:lnTo>
                      <a:pt x="319" y="13"/>
                    </a:lnTo>
                    <a:lnTo>
                      <a:pt x="328" y="7"/>
                    </a:lnTo>
                    <a:lnTo>
                      <a:pt x="333" y="4"/>
                    </a:lnTo>
                    <a:lnTo>
                      <a:pt x="337" y="3"/>
                    </a:lnTo>
                    <a:lnTo>
                      <a:pt x="342" y="2"/>
                    </a:lnTo>
                    <a:lnTo>
                      <a:pt x="347" y="0"/>
                    </a:lnTo>
                    <a:lnTo>
                      <a:pt x="352" y="0"/>
                    </a:lnTo>
                    <a:lnTo>
                      <a:pt x="358" y="2"/>
                    </a:lnTo>
                    <a:lnTo>
                      <a:pt x="364" y="4"/>
                    </a:lnTo>
                    <a:lnTo>
                      <a:pt x="370" y="7"/>
                    </a:lnTo>
                    <a:lnTo>
                      <a:pt x="376" y="10"/>
                    </a:lnTo>
                    <a:lnTo>
                      <a:pt x="381" y="16"/>
                    </a:lnTo>
                    <a:lnTo>
                      <a:pt x="388" y="21"/>
                    </a:lnTo>
                    <a:lnTo>
                      <a:pt x="395" y="28"/>
                    </a:lnTo>
                    <a:lnTo>
                      <a:pt x="396" y="36"/>
                    </a:lnTo>
                    <a:lnTo>
                      <a:pt x="398" y="45"/>
                    </a:lnTo>
                    <a:lnTo>
                      <a:pt x="398" y="53"/>
                    </a:lnTo>
                    <a:lnTo>
                      <a:pt x="396" y="62"/>
                    </a:lnTo>
                    <a:lnTo>
                      <a:pt x="394" y="80"/>
                    </a:lnTo>
                    <a:lnTo>
                      <a:pt x="391" y="98"/>
                    </a:lnTo>
                    <a:lnTo>
                      <a:pt x="389" y="117"/>
                    </a:lnTo>
                    <a:lnTo>
                      <a:pt x="389" y="124"/>
                    </a:lnTo>
                    <a:lnTo>
                      <a:pt x="389" y="134"/>
                    </a:lnTo>
                    <a:lnTo>
                      <a:pt x="390" y="143"/>
                    </a:lnTo>
                    <a:lnTo>
                      <a:pt x="393" y="152"/>
                    </a:lnTo>
                    <a:lnTo>
                      <a:pt x="395" y="160"/>
                    </a:lnTo>
                    <a:lnTo>
                      <a:pt x="400" y="169"/>
                    </a:lnTo>
                    <a:lnTo>
                      <a:pt x="401" y="177"/>
                    </a:lnTo>
                    <a:lnTo>
                      <a:pt x="400" y="186"/>
                    </a:lnTo>
                    <a:lnTo>
                      <a:pt x="399" y="196"/>
                    </a:lnTo>
                    <a:lnTo>
                      <a:pt x="395" y="207"/>
                    </a:lnTo>
                    <a:lnTo>
                      <a:pt x="391" y="215"/>
                    </a:lnTo>
                    <a:lnTo>
                      <a:pt x="385" y="226"/>
                    </a:lnTo>
                    <a:lnTo>
                      <a:pt x="379" y="234"/>
                    </a:lnTo>
                    <a:lnTo>
                      <a:pt x="372" y="245"/>
                    </a:lnTo>
                    <a:lnTo>
                      <a:pt x="365" y="252"/>
                    </a:lnTo>
                    <a:lnTo>
                      <a:pt x="357" y="260"/>
                    </a:lnTo>
                    <a:lnTo>
                      <a:pt x="348" y="267"/>
                    </a:lnTo>
                    <a:lnTo>
                      <a:pt x="341" y="272"/>
                    </a:lnTo>
                    <a:lnTo>
                      <a:pt x="332" y="277"/>
                    </a:lnTo>
                    <a:lnTo>
                      <a:pt x="323" y="281"/>
                    </a:lnTo>
                    <a:lnTo>
                      <a:pt x="315" y="284"/>
                    </a:lnTo>
                    <a:lnTo>
                      <a:pt x="307" y="2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2" name="Freeform 92">
                <a:extLst>
                  <a:ext uri="{FF2B5EF4-FFF2-40B4-BE49-F238E27FC236}">
                    <a16:creationId xmlns:a16="http://schemas.microsoft.com/office/drawing/2014/main" xmlns="" id="{B63FDAA2-F3A2-43E2-96E3-1502EA620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3792"/>
                <a:ext cx="41" cy="34"/>
              </a:xfrm>
              <a:custGeom>
                <a:avLst/>
                <a:gdLst>
                  <a:gd name="T0" fmla="*/ 0 w 162"/>
                  <a:gd name="T1" fmla="*/ 135 h 135"/>
                  <a:gd name="T2" fmla="*/ 4 w 162"/>
                  <a:gd name="T3" fmla="*/ 125 h 135"/>
                  <a:gd name="T4" fmla="*/ 9 w 162"/>
                  <a:gd name="T5" fmla="*/ 114 h 135"/>
                  <a:gd name="T6" fmla="*/ 15 w 162"/>
                  <a:gd name="T7" fmla="*/ 101 h 135"/>
                  <a:gd name="T8" fmla="*/ 22 w 162"/>
                  <a:gd name="T9" fmla="*/ 87 h 135"/>
                  <a:gd name="T10" fmla="*/ 28 w 162"/>
                  <a:gd name="T11" fmla="*/ 73 h 135"/>
                  <a:gd name="T12" fmla="*/ 36 w 162"/>
                  <a:gd name="T13" fmla="*/ 59 h 135"/>
                  <a:gd name="T14" fmla="*/ 44 w 162"/>
                  <a:gd name="T15" fmla="*/ 46 h 135"/>
                  <a:gd name="T16" fmla="*/ 55 w 162"/>
                  <a:gd name="T17" fmla="*/ 34 h 135"/>
                  <a:gd name="T18" fmla="*/ 65 w 162"/>
                  <a:gd name="T19" fmla="*/ 23 h 135"/>
                  <a:gd name="T20" fmla="*/ 75 w 162"/>
                  <a:gd name="T21" fmla="*/ 14 h 135"/>
                  <a:gd name="T22" fmla="*/ 86 w 162"/>
                  <a:gd name="T23" fmla="*/ 6 h 135"/>
                  <a:gd name="T24" fmla="*/ 93 w 162"/>
                  <a:gd name="T25" fmla="*/ 4 h 135"/>
                  <a:gd name="T26" fmla="*/ 99 w 162"/>
                  <a:gd name="T27" fmla="*/ 1 h 135"/>
                  <a:gd name="T28" fmla="*/ 104 w 162"/>
                  <a:gd name="T29" fmla="*/ 0 h 135"/>
                  <a:gd name="T30" fmla="*/ 110 w 162"/>
                  <a:gd name="T31" fmla="*/ 0 h 135"/>
                  <a:gd name="T32" fmla="*/ 117 w 162"/>
                  <a:gd name="T33" fmla="*/ 1 h 135"/>
                  <a:gd name="T34" fmla="*/ 124 w 162"/>
                  <a:gd name="T35" fmla="*/ 3 h 135"/>
                  <a:gd name="T36" fmla="*/ 130 w 162"/>
                  <a:gd name="T37" fmla="*/ 5 h 135"/>
                  <a:gd name="T38" fmla="*/ 137 w 162"/>
                  <a:gd name="T39" fmla="*/ 8 h 135"/>
                  <a:gd name="T40" fmla="*/ 144 w 162"/>
                  <a:gd name="T41" fmla="*/ 13 h 135"/>
                  <a:gd name="T42" fmla="*/ 151 w 162"/>
                  <a:gd name="T43" fmla="*/ 18 h 135"/>
                  <a:gd name="T44" fmla="*/ 155 w 162"/>
                  <a:gd name="T45" fmla="*/ 42 h 135"/>
                  <a:gd name="T46" fmla="*/ 158 w 162"/>
                  <a:gd name="T47" fmla="*/ 66 h 135"/>
                  <a:gd name="T48" fmla="*/ 161 w 162"/>
                  <a:gd name="T49" fmla="*/ 90 h 135"/>
                  <a:gd name="T50" fmla="*/ 162 w 162"/>
                  <a:gd name="T51" fmla="*/ 116 h 135"/>
                  <a:gd name="T52" fmla="*/ 158 w 162"/>
                  <a:gd name="T53" fmla="*/ 116 h 135"/>
                  <a:gd name="T54" fmla="*/ 153 w 162"/>
                  <a:gd name="T55" fmla="*/ 115 h 135"/>
                  <a:gd name="T56" fmla="*/ 151 w 162"/>
                  <a:gd name="T57" fmla="*/ 115 h 135"/>
                  <a:gd name="T58" fmla="*/ 146 w 162"/>
                  <a:gd name="T59" fmla="*/ 113 h 135"/>
                  <a:gd name="T60" fmla="*/ 141 w 162"/>
                  <a:gd name="T61" fmla="*/ 111 h 135"/>
                  <a:gd name="T62" fmla="*/ 132 w 162"/>
                  <a:gd name="T63" fmla="*/ 109 h 135"/>
                  <a:gd name="T64" fmla="*/ 122 w 162"/>
                  <a:gd name="T65" fmla="*/ 109 h 135"/>
                  <a:gd name="T66" fmla="*/ 110 w 162"/>
                  <a:gd name="T67" fmla="*/ 109 h 135"/>
                  <a:gd name="T68" fmla="*/ 101 w 162"/>
                  <a:gd name="T69" fmla="*/ 109 h 135"/>
                  <a:gd name="T70" fmla="*/ 93 w 162"/>
                  <a:gd name="T71" fmla="*/ 109 h 135"/>
                  <a:gd name="T72" fmla="*/ 77 w 162"/>
                  <a:gd name="T73" fmla="*/ 110 h 135"/>
                  <a:gd name="T74" fmla="*/ 63 w 162"/>
                  <a:gd name="T75" fmla="*/ 113 h 135"/>
                  <a:gd name="T76" fmla="*/ 49 w 162"/>
                  <a:gd name="T77" fmla="*/ 115 h 135"/>
                  <a:gd name="T78" fmla="*/ 36 w 162"/>
                  <a:gd name="T79" fmla="*/ 120 h 135"/>
                  <a:gd name="T80" fmla="*/ 28 w 162"/>
                  <a:gd name="T81" fmla="*/ 124 h 135"/>
                  <a:gd name="T82" fmla="*/ 19 w 162"/>
                  <a:gd name="T83" fmla="*/ 127 h 135"/>
                  <a:gd name="T84" fmla="*/ 10 w 162"/>
                  <a:gd name="T85" fmla="*/ 130 h 135"/>
                  <a:gd name="T86" fmla="*/ 0 w 162"/>
                  <a:gd name="T87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2" h="135">
                    <a:moveTo>
                      <a:pt x="0" y="135"/>
                    </a:moveTo>
                    <a:lnTo>
                      <a:pt x="4" y="125"/>
                    </a:lnTo>
                    <a:lnTo>
                      <a:pt x="9" y="114"/>
                    </a:lnTo>
                    <a:lnTo>
                      <a:pt x="15" y="101"/>
                    </a:lnTo>
                    <a:lnTo>
                      <a:pt x="22" y="87"/>
                    </a:lnTo>
                    <a:lnTo>
                      <a:pt x="28" y="73"/>
                    </a:lnTo>
                    <a:lnTo>
                      <a:pt x="36" y="59"/>
                    </a:lnTo>
                    <a:lnTo>
                      <a:pt x="44" y="46"/>
                    </a:lnTo>
                    <a:lnTo>
                      <a:pt x="55" y="34"/>
                    </a:lnTo>
                    <a:lnTo>
                      <a:pt x="65" y="23"/>
                    </a:lnTo>
                    <a:lnTo>
                      <a:pt x="75" y="14"/>
                    </a:lnTo>
                    <a:lnTo>
                      <a:pt x="86" y="6"/>
                    </a:lnTo>
                    <a:lnTo>
                      <a:pt x="93" y="4"/>
                    </a:lnTo>
                    <a:lnTo>
                      <a:pt x="99" y="1"/>
                    </a:lnTo>
                    <a:lnTo>
                      <a:pt x="104" y="0"/>
                    </a:lnTo>
                    <a:lnTo>
                      <a:pt x="110" y="0"/>
                    </a:lnTo>
                    <a:lnTo>
                      <a:pt x="117" y="1"/>
                    </a:lnTo>
                    <a:lnTo>
                      <a:pt x="124" y="3"/>
                    </a:lnTo>
                    <a:lnTo>
                      <a:pt x="130" y="5"/>
                    </a:lnTo>
                    <a:lnTo>
                      <a:pt x="137" y="8"/>
                    </a:lnTo>
                    <a:lnTo>
                      <a:pt x="144" y="13"/>
                    </a:lnTo>
                    <a:lnTo>
                      <a:pt x="151" y="18"/>
                    </a:lnTo>
                    <a:lnTo>
                      <a:pt x="155" y="42"/>
                    </a:lnTo>
                    <a:lnTo>
                      <a:pt x="158" y="66"/>
                    </a:lnTo>
                    <a:lnTo>
                      <a:pt x="161" y="90"/>
                    </a:lnTo>
                    <a:lnTo>
                      <a:pt x="162" y="116"/>
                    </a:lnTo>
                    <a:lnTo>
                      <a:pt x="158" y="116"/>
                    </a:lnTo>
                    <a:lnTo>
                      <a:pt x="153" y="115"/>
                    </a:lnTo>
                    <a:lnTo>
                      <a:pt x="151" y="115"/>
                    </a:lnTo>
                    <a:lnTo>
                      <a:pt x="146" y="113"/>
                    </a:lnTo>
                    <a:lnTo>
                      <a:pt x="141" y="111"/>
                    </a:lnTo>
                    <a:lnTo>
                      <a:pt x="132" y="109"/>
                    </a:lnTo>
                    <a:lnTo>
                      <a:pt x="122" y="109"/>
                    </a:lnTo>
                    <a:lnTo>
                      <a:pt x="110" y="109"/>
                    </a:lnTo>
                    <a:lnTo>
                      <a:pt x="101" y="109"/>
                    </a:lnTo>
                    <a:lnTo>
                      <a:pt x="93" y="109"/>
                    </a:lnTo>
                    <a:lnTo>
                      <a:pt x="77" y="110"/>
                    </a:lnTo>
                    <a:lnTo>
                      <a:pt x="63" y="113"/>
                    </a:lnTo>
                    <a:lnTo>
                      <a:pt x="49" y="115"/>
                    </a:lnTo>
                    <a:lnTo>
                      <a:pt x="36" y="120"/>
                    </a:lnTo>
                    <a:lnTo>
                      <a:pt x="28" y="124"/>
                    </a:lnTo>
                    <a:lnTo>
                      <a:pt x="19" y="127"/>
                    </a:lnTo>
                    <a:lnTo>
                      <a:pt x="10" y="130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3" name="Freeform 93">
                <a:extLst>
                  <a:ext uri="{FF2B5EF4-FFF2-40B4-BE49-F238E27FC236}">
                    <a16:creationId xmlns:a16="http://schemas.microsoft.com/office/drawing/2014/main" xmlns="" id="{51E737B2-0F3C-4445-99F4-CF3FD8BB5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3694"/>
                <a:ext cx="205" cy="121"/>
              </a:xfrm>
              <a:custGeom>
                <a:avLst/>
                <a:gdLst>
                  <a:gd name="T0" fmla="*/ 125 w 821"/>
                  <a:gd name="T1" fmla="*/ 469 h 487"/>
                  <a:gd name="T2" fmla="*/ 112 w 821"/>
                  <a:gd name="T3" fmla="*/ 455 h 487"/>
                  <a:gd name="T4" fmla="*/ 120 w 821"/>
                  <a:gd name="T5" fmla="*/ 447 h 487"/>
                  <a:gd name="T6" fmla="*/ 97 w 821"/>
                  <a:gd name="T7" fmla="*/ 447 h 487"/>
                  <a:gd name="T8" fmla="*/ 57 w 821"/>
                  <a:gd name="T9" fmla="*/ 464 h 487"/>
                  <a:gd name="T10" fmla="*/ 49 w 821"/>
                  <a:gd name="T11" fmla="*/ 461 h 487"/>
                  <a:gd name="T12" fmla="*/ 43 w 821"/>
                  <a:gd name="T13" fmla="*/ 451 h 487"/>
                  <a:gd name="T14" fmla="*/ 31 w 821"/>
                  <a:gd name="T15" fmla="*/ 427 h 487"/>
                  <a:gd name="T16" fmla="*/ 14 w 821"/>
                  <a:gd name="T17" fmla="*/ 428 h 487"/>
                  <a:gd name="T18" fmla="*/ 5 w 821"/>
                  <a:gd name="T19" fmla="*/ 412 h 487"/>
                  <a:gd name="T20" fmla="*/ 30 w 821"/>
                  <a:gd name="T21" fmla="*/ 366 h 487"/>
                  <a:gd name="T22" fmla="*/ 69 w 821"/>
                  <a:gd name="T23" fmla="*/ 325 h 487"/>
                  <a:gd name="T24" fmla="*/ 114 w 821"/>
                  <a:gd name="T25" fmla="*/ 292 h 487"/>
                  <a:gd name="T26" fmla="*/ 144 w 821"/>
                  <a:gd name="T27" fmla="*/ 273 h 487"/>
                  <a:gd name="T28" fmla="*/ 150 w 821"/>
                  <a:gd name="T29" fmla="*/ 260 h 487"/>
                  <a:gd name="T30" fmla="*/ 141 w 821"/>
                  <a:gd name="T31" fmla="*/ 249 h 487"/>
                  <a:gd name="T32" fmla="*/ 109 w 821"/>
                  <a:gd name="T33" fmla="*/ 245 h 487"/>
                  <a:gd name="T34" fmla="*/ 69 w 821"/>
                  <a:gd name="T35" fmla="*/ 249 h 487"/>
                  <a:gd name="T36" fmla="*/ 77 w 821"/>
                  <a:gd name="T37" fmla="*/ 227 h 487"/>
                  <a:gd name="T38" fmla="*/ 119 w 821"/>
                  <a:gd name="T39" fmla="*/ 199 h 487"/>
                  <a:gd name="T40" fmla="*/ 203 w 821"/>
                  <a:gd name="T41" fmla="*/ 183 h 487"/>
                  <a:gd name="T42" fmla="*/ 252 w 821"/>
                  <a:gd name="T43" fmla="*/ 179 h 487"/>
                  <a:gd name="T44" fmla="*/ 273 w 821"/>
                  <a:gd name="T45" fmla="*/ 151 h 487"/>
                  <a:gd name="T46" fmla="*/ 316 w 821"/>
                  <a:gd name="T47" fmla="*/ 98 h 487"/>
                  <a:gd name="T48" fmla="*/ 345 w 821"/>
                  <a:gd name="T49" fmla="*/ 72 h 487"/>
                  <a:gd name="T50" fmla="*/ 354 w 821"/>
                  <a:gd name="T51" fmla="*/ 79 h 487"/>
                  <a:gd name="T52" fmla="*/ 353 w 821"/>
                  <a:gd name="T53" fmla="*/ 99 h 487"/>
                  <a:gd name="T54" fmla="*/ 359 w 821"/>
                  <a:gd name="T55" fmla="*/ 108 h 487"/>
                  <a:gd name="T56" fmla="*/ 388 w 821"/>
                  <a:gd name="T57" fmla="*/ 103 h 487"/>
                  <a:gd name="T58" fmla="*/ 434 w 821"/>
                  <a:gd name="T59" fmla="*/ 75 h 487"/>
                  <a:gd name="T60" fmla="*/ 482 w 821"/>
                  <a:gd name="T61" fmla="*/ 50 h 487"/>
                  <a:gd name="T62" fmla="*/ 567 w 821"/>
                  <a:gd name="T63" fmla="*/ 17 h 487"/>
                  <a:gd name="T64" fmla="*/ 660 w 821"/>
                  <a:gd name="T65" fmla="*/ 0 h 487"/>
                  <a:gd name="T66" fmla="*/ 715 w 821"/>
                  <a:gd name="T67" fmla="*/ 3 h 487"/>
                  <a:gd name="T68" fmla="*/ 754 w 821"/>
                  <a:gd name="T69" fmla="*/ 20 h 487"/>
                  <a:gd name="T70" fmla="*/ 777 w 821"/>
                  <a:gd name="T71" fmla="*/ 45 h 487"/>
                  <a:gd name="T72" fmla="*/ 744 w 821"/>
                  <a:gd name="T73" fmla="*/ 51 h 487"/>
                  <a:gd name="T74" fmla="*/ 720 w 821"/>
                  <a:gd name="T75" fmla="*/ 70 h 487"/>
                  <a:gd name="T76" fmla="*/ 743 w 821"/>
                  <a:gd name="T77" fmla="*/ 97 h 487"/>
                  <a:gd name="T78" fmla="*/ 787 w 821"/>
                  <a:gd name="T79" fmla="*/ 131 h 487"/>
                  <a:gd name="T80" fmla="*/ 811 w 821"/>
                  <a:gd name="T81" fmla="*/ 173 h 487"/>
                  <a:gd name="T82" fmla="*/ 817 w 821"/>
                  <a:gd name="T83" fmla="*/ 217 h 487"/>
                  <a:gd name="T84" fmla="*/ 808 w 821"/>
                  <a:gd name="T85" fmla="*/ 226 h 487"/>
                  <a:gd name="T86" fmla="*/ 787 w 821"/>
                  <a:gd name="T87" fmla="*/ 274 h 487"/>
                  <a:gd name="T88" fmla="*/ 764 w 821"/>
                  <a:gd name="T89" fmla="*/ 299 h 487"/>
                  <a:gd name="T90" fmla="*/ 713 w 821"/>
                  <a:gd name="T91" fmla="*/ 278 h 487"/>
                  <a:gd name="T92" fmla="*/ 664 w 821"/>
                  <a:gd name="T93" fmla="*/ 268 h 487"/>
                  <a:gd name="T94" fmla="*/ 632 w 821"/>
                  <a:gd name="T95" fmla="*/ 274 h 487"/>
                  <a:gd name="T96" fmla="*/ 611 w 821"/>
                  <a:gd name="T97" fmla="*/ 312 h 487"/>
                  <a:gd name="T98" fmla="*/ 578 w 821"/>
                  <a:gd name="T99" fmla="*/ 294 h 487"/>
                  <a:gd name="T100" fmla="*/ 436 w 821"/>
                  <a:gd name="T101" fmla="*/ 274 h 487"/>
                  <a:gd name="T102" fmla="*/ 384 w 821"/>
                  <a:gd name="T103" fmla="*/ 282 h 487"/>
                  <a:gd name="T104" fmla="*/ 374 w 821"/>
                  <a:gd name="T105" fmla="*/ 299 h 487"/>
                  <a:gd name="T106" fmla="*/ 365 w 821"/>
                  <a:gd name="T107" fmla="*/ 302 h 487"/>
                  <a:gd name="T108" fmla="*/ 340 w 821"/>
                  <a:gd name="T109" fmla="*/ 293 h 487"/>
                  <a:gd name="T110" fmla="*/ 284 w 821"/>
                  <a:gd name="T111" fmla="*/ 294 h 487"/>
                  <a:gd name="T112" fmla="*/ 269 w 821"/>
                  <a:gd name="T113" fmla="*/ 292 h 487"/>
                  <a:gd name="T114" fmla="*/ 233 w 821"/>
                  <a:gd name="T115" fmla="*/ 378 h 487"/>
                  <a:gd name="T116" fmla="*/ 201 w 821"/>
                  <a:gd name="T117" fmla="*/ 406 h 487"/>
                  <a:gd name="T118" fmla="*/ 181 w 821"/>
                  <a:gd name="T119" fmla="*/ 417 h 487"/>
                  <a:gd name="T120" fmla="*/ 155 w 821"/>
                  <a:gd name="T121" fmla="*/ 463 h 487"/>
                  <a:gd name="T122" fmla="*/ 144 w 821"/>
                  <a:gd name="T123" fmla="*/ 48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21" h="487">
                    <a:moveTo>
                      <a:pt x="138" y="487"/>
                    </a:moveTo>
                    <a:lnTo>
                      <a:pt x="135" y="482"/>
                    </a:lnTo>
                    <a:lnTo>
                      <a:pt x="133" y="477"/>
                    </a:lnTo>
                    <a:lnTo>
                      <a:pt x="125" y="469"/>
                    </a:lnTo>
                    <a:lnTo>
                      <a:pt x="117" y="463"/>
                    </a:lnTo>
                    <a:lnTo>
                      <a:pt x="114" y="460"/>
                    </a:lnTo>
                    <a:lnTo>
                      <a:pt x="111" y="458"/>
                    </a:lnTo>
                    <a:lnTo>
                      <a:pt x="112" y="455"/>
                    </a:lnTo>
                    <a:lnTo>
                      <a:pt x="112" y="452"/>
                    </a:lnTo>
                    <a:lnTo>
                      <a:pt x="116" y="450"/>
                    </a:lnTo>
                    <a:lnTo>
                      <a:pt x="117" y="449"/>
                    </a:lnTo>
                    <a:lnTo>
                      <a:pt x="120" y="447"/>
                    </a:lnTo>
                    <a:lnTo>
                      <a:pt x="124" y="446"/>
                    </a:lnTo>
                    <a:lnTo>
                      <a:pt x="116" y="445"/>
                    </a:lnTo>
                    <a:lnTo>
                      <a:pt x="106" y="446"/>
                    </a:lnTo>
                    <a:lnTo>
                      <a:pt x="97" y="447"/>
                    </a:lnTo>
                    <a:lnTo>
                      <a:pt x="88" y="450"/>
                    </a:lnTo>
                    <a:lnTo>
                      <a:pt x="71" y="458"/>
                    </a:lnTo>
                    <a:lnTo>
                      <a:pt x="63" y="460"/>
                    </a:lnTo>
                    <a:lnTo>
                      <a:pt x="57" y="464"/>
                    </a:lnTo>
                    <a:lnTo>
                      <a:pt x="55" y="461"/>
                    </a:lnTo>
                    <a:lnTo>
                      <a:pt x="54" y="458"/>
                    </a:lnTo>
                    <a:lnTo>
                      <a:pt x="52" y="460"/>
                    </a:lnTo>
                    <a:lnTo>
                      <a:pt x="49" y="461"/>
                    </a:lnTo>
                    <a:lnTo>
                      <a:pt x="47" y="464"/>
                    </a:lnTo>
                    <a:lnTo>
                      <a:pt x="44" y="465"/>
                    </a:lnTo>
                    <a:lnTo>
                      <a:pt x="42" y="466"/>
                    </a:lnTo>
                    <a:lnTo>
                      <a:pt x="43" y="451"/>
                    </a:lnTo>
                    <a:lnTo>
                      <a:pt x="45" y="437"/>
                    </a:lnTo>
                    <a:lnTo>
                      <a:pt x="42" y="433"/>
                    </a:lnTo>
                    <a:lnTo>
                      <a:pt x="38" y="431"/>
                    </a:lnTo>
                    <a:lnTo>
                      <a:pt x="31" y="427"/>
                    </a:lnTo>
                    <a:lnTo>
                      <a:pt x="26" y="426"/>
                    </a:lnTo>
                    <a:lnTo>
                      <a:pt x="23" y="425"/>
                    </a:lnTo>
                    <a:lnTo>
                      <a:pt x="19" y="426"/>
                    </a:lnTo>
                    <a:lnTo>
                      <a:pt x="14" y="428"/>
                    </a:lnTo>
                    <a:lnTo>
                      <a:pt x="7" y="431"/>
                    </a:lnTo>
                    <a:lnTo>
                      <a:pt x="0" y="435"/>
                    </a:lnTo>
                    <a:lnTo>
                      <a:pt x="1" y="423"/>
                    </a:lnTo>
                    <a:lnTo>
                      <a:pt x="5" y="412"/>
                    </a:lnTo>
                    <a:lnTo>
                      <a:pt x="9" y="401"/>
                    </a:lnTo>
                    <a:lnTo>
                      <a:pt x="15" y="389"/>
                    </a:lnTo>
                    <a:lnTo>
                      <a:pt x="21" y="378"/>
                    </a:lnTo>
                    <a:lnTo>
                      <a:pt x="30" y="366"/>
                    </a:lnTo>
                    <a:lnTo>
                      <a:pt x="39" y="355"/>
                    </a:lnTo>
                    <a:lnTo>
                      <a:pt x="49" y="345"/>
                    </a:lnTo>
                    <a:lnTo>
                      <a:pt x="59" y="334"/>
                    </a:lnTo>
                    <a:lnTo>
                      <a:pt x="69" y="325"/>
                    </a:lnTo>
                    <a:lnTo>
                      <a:pt x="81" y="315"/>
                    </a:lnTo>
                    <a:lnTo>
                      <a:pt x="92" y="307"/>
                    </a:lnTo>
                    <a:lnTo>
                      <a:pt x="104" y="299"/>
                    </a:lnTo>
                    <a:lnTo>
                      <a:pt x="114" y="292"/>
                    </a:lnTo>
                    <a:lnTo>
                      <a:pt x="125" y="287"/>
                    </a:lnTo>
                    <a:lnTo>
                      <a:pt x="135" y="282"/>
                    </a:lnTo>
                    <a:lnTo>
                      <a:pt x="140" y="278"/>
                    </a:lnTo>
                    <a:lnTo>
                      <a:pt x="144" y="273"/>
                    </a:lnTo>
                    <a:lnTo>
                      <a:pt x="147" y="269"/>
                    </a:lnTo>
                    <a:lnTo>
                      <a:pt x="149" y="265"/>
                    </a:lnTo>
                    <a:lnTo>
                      <a:pt x="150" y="263"/>
                    </a:lnTo>
                    <a:lnTo>
                      <a:pt x="150" y="260"/>
                    </a:lnTo>
                    <a:lnTo>
                      <a:pt x="150" y="258"/>
                    </a:lnTo>
                    <a:lnTo>
                      <a:pt x="150" y="255"/>
                    </a:lnTo>
                    <a:lnTo>
                      <a:pt x="148" y="251"/>
                    </a:lnTo>
                    <a:lnTo>
                      <a:pt x="141" y="249"/>
                    </a:lnTo>
                    <a:lnTo>
                      <a:pt x="135" y="246"/>
                    </a:lnTo>
                    <a:lnTo>
                      <a:pt x="128" y="245"/>
                    </a:lnTo>
                    <a:lnTo>
                      <a:pt x="119" y="245"/>
                    </a:lnTo>
                    <a:lnTo>
                      <a:pt x="109" y="245"/>
                    </a:lnTo>
                    <a:lnTo>
                      <a:pt x="91" y="246"/>
                    </a:lnTo>
                    <a:lnTo>
                      <a:pt x="82" y="247"/>
                    </a:lnTo>
                    <a:lnTo>
                      <a:pt x="76" y="247"/>
                    </a:lnTo>
                    <a:lnTo>
                      <a:pt x="69" y="249"/>
                    </a:lnTo>
                    <a:lnTo>
                      <a:pt x="67" y="250"/>
                    </a:lnTo>
                    <a:lnTo>
                      <a:pt x="68" y="244"/>
                    </a:lnTo>
                    <a:lnTo>
                      <a:pt x="71" y="237"/>
                    </a:lnTo>
                    <a:lnTo>
                      <a:pt x="77" y="227"/>
                    </a:lnTo>
                    <a:lnTo>
                      <a:pt x="86" y="220"/>
                    </a:lnTo>
                    <a:lnTo>
                      <a:pt x="95" y="211"/>
                    </a:lnTo>
                    <a:lnTo>
                      <a:pt x="106" y="204"/>
                    </a:lnTo>
                    <a:lnTo>
                      <a:pt x="119" y="199"/>
                    </a:lnTo>
                    <a:lnTo>
                      <a:pt x="133" y="196"/>
                    </a:lnTo>
                    <a:lnTo>
                      <a:pt x="147" y="192"/>
                    </a:lnTo>
                    <a:lnTo>
                      <a:pt x="176" y="187"/>
                    </a:lnTo>
                    <a:lnTo>
                      <a:pt x="203" y="183"/>
                    </a:lnTo>
                    <a:lnTo>
                      <a:pt x="217" y="183"/>
                    </a:lnTo>
                    <a:lnTo>
                      <a:pt x="230" y="182"/>
                    </a:lnTo>
                    <a:lnTo>
                      <a:pt x="241" y="180"/>
                    </a:lnTo>
                    <a:lnTo>
                      <a:pt x="252" y="179"/>
                    </a:lnTo>
                    <a:lnTo>
                      <a:pt x="257" y="174"/>
                    </a:lnTo>
                    <a:lnTo>
                      <a:pt x="262" y="168"/>
                    </a:lnTo>
                    <a:lnTo>
                      <a:pt x="267" y="160"/>
                    </a:lnTo>
                    <a:lnTo>
                      <a:pt x="273" y="151"/>
                    </a:lnTo>
                    <a:lnTo>
                      <a:pt x="279" y="142"/>
                    </a:lnTo>
                    <a:lnTo>
                      <a:pt x="287" y="134"/>
                    </a:lnTo>
                    <a:lnTo>
                      <a:pt x="301" y="116"/>
                    </a:lnTo>
                    <a:lnTo>
                      <a:pt x="316" y="98"/>
                    </a:lnTo>
                    <a:lnTo>
                      <a:pt x="322" y="89"/>
                    </a:lnTo>
                    <a:lnTo>
                      <a:pt x="331" y="83"/>
                    </a:lnTo>
                    <a:lnTo>
                      <a:pt x="338" y="77"/>
                    </a:lnTo>
                    <a:lnTo>
                      <a:pt x="345" y="72"/>
                    </a:lnTo>
                    <a:lnTo>
                      <a:pt x="352" y="68"/>
                    </a:lnTo>
                    <a:lnTo>
                      <a:pt x="358" y="65"/>
                    </a:lnTo>
                    <a:lnTo>
                      <a:pt x="355" y="73"/>
                    </a:lnTo>
                    <a:lnTo>
                      <a:pt x="354" y="79"/>
                    </a:lnTo>
                    <a:lnTo>
                      <a:pt x="353" y="86"/>
                    </a:lnTo>
                    <a:lnTo>
                      <a:pt x="352" y="91"/>
                    </a:lnTo>
                    <a:lnTo>
                      <a:pt x="352" y="96"/>
                    </a:lnTo>
                    <a:lnTo>
                      <a:pt x="353" y="99"/>
                    </a:lnTo>
                    <a:lnTo>
                      <a:pt x="353" y="102"/>
                    </a:lnTo>
                    <a:lnTo>
                      <a:pt x="355" y="105"/>
                    </a:lnTo>
                    <a:lnTo>
                      <a:pt x="357" y="107"/>
                    </a:lnTo>
                    <a:lnTo>
                      <a:pt x="359" y="108"/>
                    </a:lnTo>
                    <a:lnTo>
                      <a:pt x="365" y="110"/>
                    </a:lnTo>
                    <a:lnTo>
                      <a:pt x="372" y="108"/>
                    </a:lnTo>
                    <a:lnTo>
                      <a:pt x="381" y="106"/>
                    </a:lnTo>
                    <a:lnTo>
                      <a:pt x="388" y="103"/>
                    </a:lnTo>
                    <a:lnTo>
                      <a:pt x="398" y="98"/>
                    </a:lnTo>
                    <a:lnTo>
                      <a:pt x="417" y="87"/>
                    </a:lnTo>
                    <a:lnTo>
                      <a:pt x="426" y="82"/>
                    </a:lnTo>
                    <a:lnTo>
                      <a:pt x="434" y="75"/>
                    </a:lnTo>
                    <a:lnTo>
                      <a:pt x="441" y="70"/>
                    </a:lnTo>
                    <a:lnTo>
                      <a:pt x="448" y="67"/>
                    </a:lnTo>
                    <a:lnTo>
                      <a:pt x="464" y="58"/>
                    </a:lnTo>
                    <a:lnTo>
                      <a:pt x="482" y="50"/>
                    </a:lnTo>
                    <a:lnTo>
                      <a:pt x="501" y="41"/>
                    </a:lnTo>
                    <a:lnTo>
                      <a:pt x="522" y="32"/>
                    </a:lnTo>
                    <a:lnTo>
                      <a:pt x="544" y="25"/>
                    </a:lnTo>
                    <a:lnTo>
                      <a:pt x="567" y="17"/>
                    </a:lnTo>
                    <a:lnTo>
                      <a:pt x="591" y="10"/>
                    </a:lnTo>
                    <a:lnTo>
                      <a:pt x="613" y="5"/>
                    </a:lnTo>
                    <a:lnTo>
                      <a:pt x="637" y="1"/>
                    </a:lnTo>
                    <a:lnTo>
                      <a:pt x="660" y="0"/>
                    </a:lnTo>
                    <a:lnTo>
                      <a:pt x="683" y="0"/>
                    </a:lnTo>
                    <a:lnTo>
                      <a:pt x="694" y="0"/>
                    </a:lnTo>
                    <a:lnTo>
                      <a:pt x="705" y="1"/>
                    </a:lnTo>
                    <a:lnTo>
                      <a:pt x="715" y="3"/>
                    </a:lnTo>
                    <a:lnTo>
                      <a:pt x="725" y="6"/>
                    </a:lnTo>
                    <a:lnTo>
                      <a:pt x="735" y="10"/>
                    </a:lnTo>
                    <a:lnTo>
                      <a:pt x="744" y="13"/>
                    </a:lnTo>
                    <a:lnTo>
                      <a:pt x="754" y="20"/>
                    </a:lnTo>
                    <a:lnTo>
                      <a:pt x="761" y="25"/>
                    </a:lnTo>
                    <a:lnTo>
                      <a:pt x="769" y="32"/>
                    </a:lnTo>
                    <a:lnTo>
                      <a:pt x="777" y="40"/>
                    </a:lnTo>
                    <a:lnTo>
                      <a:pt x="777" y="45"/>
                    </a:lnTo>
                    <a:lnTo>
                      <a:pt x="768" y="48"/>
                    </a:lnTo>
                    <a:lnTo>
                      <a:pt x="759" y="49"/>
                    </a:lnTo>
                    <a:lnTo>
                      <a:pt x="750" y="50"/>
                    </a:lnTo>
                    <a:lnTo>
                      <a:pt x="744" y="51"/>
                    </a:lnTo>
                    <a:lnTo>
                      <a:pt x="736" y="55"/>
                    </a:lnTo>
                    <a:lnTo>
                      <a:pt x="730" y="58"/>
                    </a:lnTo>
                    <a:lnTo>
                      <a:pt x="725" y="64"/>
                    </a:lnTo>
                    <a:lnTo>
                      <a:pt x="720" y="70"/>
                    </a:lnTo>
                    <a:lnTo>
                      <a:pt x="724" y="79"/>
                    </a:lnTo>
                    <a:lnTo>
                      <a:pt x="730" y="86"/>
                    </a:lnTo>
                    <a:lnTo>
                      <a:pt x="735" y="92"/>
                    </a:lnTo>
                    <a:lnTo>
                      <a:pt x="743" y="97"/>
                    </a:lnTo>
                    <a:lnTo>
                      <a:pt x="759" y="108"/>
                    </a:lnTo>
                    <a:lnTo>
                      <a:pt x="768" y="113"/>
                    </a:lnTo>
                    <a:lnTo>
                      <a:pt x="777" y="120"/>
                    </a:lnTo>
                    <a:lnTo>
                      <a:pt x="787" y="131"/>
                    </a:lnTo>
                    <a:lnTo>
                      <a:pt x="794" y="141"/>
                    </a:lnTo>
                    <a:lnTo>
                      <a:pt x="801" y="151"/>
                    </a:lnTo>
                    <a:lnTo>
                      <a:pt x="806" y="161"/>
                    </a:lnTo>
                    <a:lnTo>
                      <a:pt x="811" y="173"/>
                    </a:lnTo>
                    <a:lnTo>
                      <a:pt x="815" y="186"/>
                    </a:lnTo>
                    <a:lnTo>
                      <a:pt x="817" y="199"/>
                    </a:lnTo>
                    <a:lnTo>
                      <a:pt x="821" y="217"/>
                    </a:lnTo>
                    <a:lnTo>
                      <a:pt x="817" y="217"/>
                    </a:lnTo>
                    <a:lnTo>
                      <a:pt x="815" y="217"/>
                    </a:lnTo>
                    <a:lnTo>
                      <a:pt x="811" y="217"/>
                    </a:lnTo>
                    <a:lnTo>
                      <a:pt x="810" y="221"/>
                    </a:lnTo>
                    <a:lnTo>
                      <a:pt x="808" y="226"/>
                    </a:lnTo>
                    <a:lnTo>
                      <a:pt x="805" y="237"/>
                    </a:lnTo>
                    <a:lnTo>
                      <a:pt x="799" y="250"/>
                    </a:lnTo>
                    <a:lnTo>
                      <a:pt x="793" y="263"/>
                    </a:lnTo>
                    <a:lnTo>
                      <a:pt x="787" y="274"/>
                    </a:lnTo>
                    <a:lnTo>
                      <a:pt x="779" y="284"/>
                    </a:lnTo>
                    <a:lnTo>
                      <a:pt x="772" y="293"/>
                    </a:lnTo>
                    <a:lnTo>
                      <a:pt x="768" y="297"/>
                    </a:lnTo>
                    <a:lnTo>
                      <a:pt x="764" y="299"/>
                    </a:lnTo>
                    <a:lnTo>
                      <a:pt x="758" y="296"/>
                    </a:lnTo>
                    <a:lnTo>
                      <a:pt x="750" y="292"/>
                    </a:lnTo>
                    <a:lnTo>
                      <a:pt x="732" y="284"/>
                    </a:lnTo>
                    <a:lnTo>
                      <a:pt x="713" y="278"/>
                    </a:lnTo>
                    <a:lnTo>
                      <a:pt x="693" y="272"/>
                    </a:lnTo>
                    <a:lnTo>
                      <a:pt x="683" y="269"/>
                    </a:lnTo>
                    <a:lnTo>
                      <a:pt x="674" y="268"/>
                    </a:lnTo>
                    <a:lnTo>
                      <a:pt x="664" y="268"/>
                    </a:lnTo>
                    <a:lnTo>
                      <a:pt x="655" y="268"/>
                    </a:lnTo>
                    <a:lnTo>
                      <a:pt x="646" y="269"/>
                    </a:lnTo>
                    <a:lnTo>
                      <a:pt x="639" y="272"/>
                    </a:lnTo>
                    <a:lnTo>
                      <a:pt x="632" y="274"/>
                    </a:lnTo>
                    <a:lnTo>
                      <a:pt x="626" y="279"/>
                    </a:lnTo>
                    <a:lnTo>
                      <a:pt x="626" y="316"/>
                    </a:lnTo>
                    <a:lnTo>
                      <a:pt x="617" y="315"/>
                    </a:lnTo>
                    <a:lnTo>
                      <a:pt x="611" y="312"/>
                    </a:lnTo>
                    <a:lnTo>
                      <a:pt x="597" y="306"/>
                    </a:lnTo>
                    <a:lnTo>
                      <a:pt x="591" y="301"/>
                    </a:lnTo>
                    <a:lnTo>
                      <a:pt x="584" y="297"/>
                    </a:lnTo>
                    <a:lnTo>
                      <a:pt x="578" y="294"/>
                    </a:lnTo>
                    <a:lnTo>
                      <a:pt x="573" y="292"/>
                    </a:lnTo>
                    <a:lnTo>
                      <a:pt x="526" y="284"/>
                    </a:lnTo>
                    <a:lnTo>
                      <a:pt x="481" y="279"/>
                    </a:lnTo>
                    <a:lnTo>
                      <a:pt x="436" y="274"/>
                    </a:lnTo>
                    <a:lnTo>
                      <a:pt x="415" y="273"/>
                    </a:lnTo>
                    <a:lnTo>
                      <a:pt x="393" y="273"/>
                    </a:lnTo>
                    <a:lnTo>
                      <a:pt x="388" y="277"/>
                    </a:lnTo>
                    <a:lnTo>
                      <a:pt x="384" y="282"/>
                    </a:lnTo>
                    <a:lnTo>
                      <a:pt x="381" y="284"/>
                    </a:lnTo>
                    <a:lnTo>
                      <a:pt x="379" y="288"/>
                    </a:lnTo>
                    <a:lnTo>
                      <a:pt x="377" y="294"/>
                    </a:lnTo>
                    <a:lnTo>
                      <a:pt x="374" y="299"/>
                    </a:lnTo>
                    <a:lnTo>
                      <a:pt x="373" y="301"/>
                    </a:lnTo>
                    <a:lnTo>
                      <a:pt x="372" y="302"/>
                    </a:lnTo>
                    <a:lnTo>
                      <a:pt x="369" y="302"/>
                    </a:lnTo>
                    <a:lnTo>
                      <a:pt x="365" y="302"/>
                    </a:lnTo>
                    <a:lnTo>
                      <a:pt x="362" y="301"/>
                    </a:lnTo>
                    <a:lnTo>
                      <a:pt x="357" y="299"/>
                    </a:lnTo>
                    <a:lnTo>
                      <a:pt x="349" y="297"/>
                    </a:lnTo>
                    <a:lnTo>
                      <a:pt x="340" y="293"/>
                    </a:lnTo>
                    <a:lnTo>
                      <a:pt x="307" y="293"/>
                    </a:lnTo>
                    <a:lnTo>
                      <a:pt x="301" y="293"/>
                    </a:lnTo>
                    <a:lnTo>
                      <a:pt x="290" y="294"/>
                    </a:lnTo>
                    <a:lnTo>
                      <a:pt x="284" y="294"/>
                    </a:lnTo>
                    <a:lnTo>
                      <a:pt x="277" y="296"/>
                    </a:lnTo>
                    <a:lnTo>
                      <a:pt x="278" y="285"/>
                    </a:lnTo>
                    <a:lnTo>
                      <a:pt x="278" y="277"/>
                    </a:lnTo>
                    <a:lnTo>
                      <a:pt x="269" y="292"/>
                    </a:lnTo>
                    <a:lnTo>
                      <a:pt x="260" y="308"/>
                    </a:lnTo>
                    <a:lnTo>
                      <a:pt x="247" y="342"/>
                    </a:lnTo>
                    <a:lnTo>
                      <a:pt x="240" y="360"/>
                    </a:lnTo>
                    <a:lnTo>
                      <a:pt x="233" y="378"/>
                    </a:lnTo>
                    <a:lnTo>
                      <a:pt x="222" y="394"/>
                    </a:lnTo>
                    <a:lnTo>
                      <a:pt x="211" y="412"/>
                    </a:lnTo>
                    <a:lnTo>
                      <a:pt x="206" y="407"/>
                    </a:lnTo>
                    <a:lnTo>
                      <a:pt x="201" y="406"/>
                    </a:lnTo>
                    <a:lnTo>
                      <a:pt x="196" y="406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81" y="417"/>
                    </a:lnTo>
                    <a:lnTo>
                      <a:pt x="176" y="423"/>
                    </a:lnTo>
                    <a:lnTo>
                      <a:pt x="172" y="431"/>
                    </a:lnTo>
                    <a:lnTo>
                      <a:pt x="163" y="446"/>
                    </a:lnTo>
                    <a:lnTo>
                      <a:pt x="155" y="463"/>
                    </a:lnTo>
                    <a:lnTo>
                      <a:pt x="153" y="469"/>
                    </a:lnTo>
                    <a:lnTo>
                      <a:pt x="149" y="477"/>
                    </a:lnTo>
                    <a:lnTo>
                      <a:pt x="147" y="482"/>
                    </a:lnTo>
                    <a:lnTo>
                      <a:pt x="144" y="487"/>
                    </a:lnTo>
                    <a:lnTo>
                      <a:pt x="138" y="48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4" name="Freeform 94">
                <a:extLst>
                  <a:ext uri="{FF2B5EF4-FFF2-40B4-BE49-F238E27FC236}">
                    <a16:creationId xmlns:a16="http://schemas.microsoft.com/office/drawing/2014/main" xmlns="" id="{3B7EB4DA-1ECD-47EC-89BF-E73F6E068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" y="3604"/>
                <a:ext cx="208" cy="203"/>
              </a:xfrm>
              <a:custGeom>
                <a:avLst/>
                <a:gdLst>
                  <a:gd name="T0" fmla="*/ 224 w 831"/>
                  <a:gd name="T1" fmla="*/ 802 h 814"/>
                  <a:gd name="T2" fmla="*/ 197 w 831"/>
                  <a:gd name="T3" fmla="*/ 777 h 814"/>
                  <a:gd name="T4" fmla="*/ 145 w 831"/>
                  <a:gd name="T5" fmla="*/ 709 h 814"/>
                  <a:gd name="T6" fmla="*/ 76 w 831"/>
                  <a:gd name="T7" fmla="*/ 596 h 814"/>
                  <a:gd name="T8" fmla="*/ 50 w 831"/>
                  <a:gd name="T9" fmla="*/ 551 h 814"/>
                  <a:gd name="T10" fmla="*/ 32 w 831"/>
                  <a:gd name="T11" fmla="*/ 524 h 814"/>
                  <a:gd name="T12" fmla="*/ 14 w 831"/>
                  <a:gd name="T13" fmla="*/ 497 h 814"/>
                  <a:gd name="T14" fmla="*/ 1 w 831"/>
                  <a:gd name="T15" fmla="*/ 475 h 814"/>
                  <a:gd name="T16" fmla="*/ 7 w 831"/>
                  <a:gd name="T17" fmla="*/ 448 h 814"/>
                  <a:gd name="T18" fmla="*/ 38 w 831"/>
                  <a:gd name="T19" fmla="*/ 422 h 814"/>
                  <a:gd name="T20" fmla="*/ 76 w 831"/>
                  <a:gd name="T21" fmla="*/ 390 h 814"/>
                  <a:gd name="T22" fmla="*/ 98 w 831"/>
                  <a:gd name="T23" fmla="*/ 371 h 814"/>
                  <a:gd name="T24" fmla="*/ 117 w 831"/>
                  <a:gd name="T25" fmla="*/ 349 h 814"/>
                  <a:gd name="T26" fmla="*/ 149 w 831"/>
                  <a:gd name="T27" fmla="*/ 329 h 814"/>
                  <a:gd name="T28" fmla="*/ 187 w 831"/>
                  <a:gd name="T29" fmla="*/ 295 h 814"/>
                  <a:gd name="T30" fmla="*/ 231 w 831"/>
                  <a:gd name="T31" fmla="*/ 261 h 814"/>
                  <a:gd name="T32" fmla="*/ 291 w 831"/>
                  <a:gd name="T33" fmla="*/ 214 h 814"/>
                  <a:gd name="T34" fmla="*/ 415 w 831"/>
                  <a:gd name="T35" fmla="*/ 120 h 814"/>
                  <a:gd name="T36" fmla="*/ 525 w 831"/>
                  <a:gd name="T37" fmla="*/ 50 h 814"/>
                  <a:gd name="T38" fmla="*/ 589 w 831"/>
                  <a:gd name="T39" fmla="*/ 15 h 814"/>
                  <a:gd name="T40" fmla="*/ 642 w 831"/>
                  <a:gd name="T41" fmla="*/ 0 h 814"/>
                  <a:gd name="T42" fmla="*/ 670 w 831"/>
                  <a:gd name="T43" fmla="*/ 8 h 814"/>
                  <a:gd name="T44" fmla="*/ 692 w 831"/>
                  <a:gd name="T45" fmla="*/ 42 h 814"/>
                  <a:gd name="T46" fmla="*/ 725 w 831"/>
                  <a:gd name="T47" fmla="*/ 113 h 814"/>
                  <a:gd name="T48" fmla="*/ 771 w 831"/>
                  <a:gd name="T49" fmla="*/ 225 h 814"/>
                  <a:gd name="T50" fmla="*/ 790 w 831"/>
                  <a:gd name="T51" fmla="*/ 258 h 814"/>
                  <a:gd name="T52" fmla="*/ 812 w 831"/>
                  <a:gd name="T53" fmla="*/ 285 h 814"/>
                  <a:gd name="T54" fmla="*/ 828 w 831"/>
                  <a:gd name="T55" fmla="*/ 316 h 814"/>
                  <a:gd name="T56" fmla="*/ 821 w 831"/>
                  <a:gd name="T57" fmla="*/ 332 h 814"/>
                  <a:gd name="T58" fmla="*/ 770 w 831"/>
                  <a:gd name="T59" fmla="*/ 375 h 814"/>
                  <a:gd name="T60" fmla="*/ 740 w 831"/>
                  <a:gd name="T61" fmla="*/ 392 h 814"/>
                  <a:gd name="T62" fmla="*/ 727 w 831"/>
                  <a:gd name="T63" fmla="*/ 361 h 814"/>
                  <a:gd name="T64" fmla="*/ 699 w 831"/>
                  <a:gd name="T65" fmla="*/ 319 h 814"/>
                  <a:gd name="T66" fmla="*/ 660 w 831"/>
                  <a:gd name="T67" fmla="*/ 287 h 814"/>
                  <a:gd name="T68" fmla="*/ 618 w 831"/>
                  <a:gd name="T69" fmla="*/ 268 h 814"/>
                  <a:gd name="T70" fmla="*/ 558 w 831"/>
                  <a:gd name="T71" fmla="*/ 270 h 814"/>
                  <a:gd name="T72" fmla="*/ 492 w 831"/>
                  <a:gd name="T73" fmla="*/ 290 h 814"/>
                  <a:gd name="T74" fmla="*/ 413 w 831"/>
                  <a:gd name="T75" fmla="*/ 335 h 814"/>
                  <a:gd name="T76" fmla="*/ 356 w 831"/>
                  <a:gd name="T77" fmla="*/ 384 h 814"/>
                  <a:gd name="T78" fmla="*/ 308 w 831"/>
                  <a:gd name="T79" fmla="*/ 439 h 814"/>
                  <a:gd name="T80" fmla="*/ 270 w 831"/>
                  <a:gd name="T81" fmla="*/ 501 h 814"/>
                  <a:gd name="T82" fmla="*/ 243 w 831"/>
                  <a:gd name="T83" fmla="*/ 566 h 814"/>
                  <a:gd name="T84" fmla="*/ 229 w 831"/>
                  <a:gd name="T85" fmla="*/ 633 h 814"/>
                  <a:gd name="T86" fmla="*/ 234 w 831"/>
                  <a:gd name="T87" fmla="*/ 643 h 814"/>
                  <a:gd name="T88" fmla="*/ 248 w 831"/>
                  <a:gd name="T89" fmla="*/ 680 h 814"/>
                  <a:gd name="T90" fmla="*/ 273 w 831"/>
                  <a:gd name="T91" fmla="*/ 724 h 814"/>
                  <a:gd name="T92" fmla="*/ 317 w 831"/>
                  <a:gd name="T93" fmla="*/ 756 h 814"/>
                  <a:gd name="T94" fmla="*/ 301 w 831"/>
                  <a:gd name="T95" fmla="*/ 788 h 814"/>
                  <a:gd name="T96" fmla="*/ 263 w 831"/>
                  <a:gd name="T97" fmla="*/ 81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31" h="814">
                    <a:moveTo>
                      <a:pt x="241" y="814"/>
                    </a:moveTo>
                    <a:lnTo>
                      <a:pt x="235" y="811"/>
                    </a:lnTo>
                    <a:lnTo>
                      <a:pt x="230" y="807"/>
                    </a:lnTo>
                    <a:lnTo>
                      <a:pt x="224" y="802"/>
                    </a:lnTo>
                    <a:lnTo>
                      <a:pt x="217" y="797"/>
                    </a:lnTo>
                    <a:lnTo>
                      <a:pt x="211" y="791"/>
                    </a:lnTo>
                    <a:lnTo>
                      <a:pt x="203" y="785"/>
                    </a:lnTo>
                    <a:lnTo>
                      <a:pt x="197" y="777"/>
                    </a:lnTo>
                    <a:lnTo>
                      <a:pt x="189" y="768"/>
                    </a:lnTo>
                    <a:lnTo>
                      <a:pt x="174" y="749"/>
                    </a:lnTo>
                    <a:lnTo>
                      <a:pt x="160" y="729"/>
                    </a:lnTo>
                    <a:lnTo>
                      <a:pt x="145" y="709"/>
                    </a:lnTo>
                    <a:lnTo>
                      <a:pt x="130" y="686"/>
                    </a:lnTo>
                    <a:lnTo>
                      <a:pt x="101" y="639"/>
                    </a:lnTo>
                    <a:lnTo>
                      <a:pt x="88" y="618"/>
                    </a:lnTo>
                    <a:lnTo>
                      <a:pt x="76" y="596"/>
                    </a:lnTo>
                    <a:lnTo>
                      <a:pt x="64" y="577"/>
                    </a:lnTo>
                    <a:lnTo>
                      <a:pt x="59" y="568"/>
                    </a:lnTo>
                    <a:lnTo>
                      <a:pt x="54" y="559"/>
                    </a:lnTo>
                    <a:lnTo>
                      <a:pt x="50" y="551"/>
                    </a:lnTo>
                    <a:lnTo>
                      <a:pt x="45" y="544"/>
                    </a:lnTo>
                    <a:lnTo>
                      <a:pt x="43" y="538"/>
                    </a:lnTo>
                    <a:lnTo>
                      <a:pt x="39" y="532"/>
                    </a:lnTo>
                    <a:lnTo>
                      <a:pt x="32" y="524"/>
                    </a:lnTo>
                    <a:lnTo>
                      <a:pt x="27" y="516"/>
                    </a:lnTo>
                    <a:lnTo>
                      <a:pt x="22" y="510"/>
                    </a:lnTo>
                    <a:lnTo>
                      <a:pt x="17" y="504"/>
                    </a:lnTo>
                    <a:lnTo>
                      <a:pt x="14" y="497"/>
                    </a:lnTo>
                    <a:lnTo>
                      <a:pt x="10" y="492"/>
                    </a:lnTo>
                    <a:lnTo>
                      <a:pt x="7" y="487"/>
                    </a:lnTo>
                    <a:lnTo>
                      <a:pt x="5" y="482"/>
                    </a:lnTo>
                    <a:lnTo>
                      <a:pt x="1" y="475"/>
                    </a:lnTo>
                    <a:lnTo>
                      <a:pt x="0" y="467"/>
                    </a:lnTo>
                    <a:lnTo>
                      <a:pt x="1" y="461"/>
                    </a:lnTo>
                    <a:lnTo>
                      <a:pt x="2" y="454"/>
                    </a:lnTo>
                    <a:lnTo>
                      <a:pt x="7" y="448"/>
                    </a:lnTo>
                    <a:lnTo>
                      <a:pt x="12" y="442"/>
                    </a:lnTo>
                    <a:lnTo>
                      <a:pt x="20" y="435"/>
                    </a:lnTo>
                    <a:lnTo>
                      <a:pt x="27" y="429"/>
                    </a:lnTo>
                    <a:lnTo>
                      <a:pt x="38" y="422"/>
                    </a:lnTo>
                    <a:lnTo>
                      <a:pt x="44" y="416"/>
                    </a:lnTo>
                    <a:lnTo>
                      <a:pt x="49" y="411"/>
                    </a:lnTo>
                    <a:lnTo>
                      <a:pt x="62" y="401"/>
                    </a:lnTo>
                    <a:lnTo>
                      <a:pt x="76" y="390"/>
                    </a:lnTo>
                    <a:lnTo>
                      <a:pt x="77" y="387"/>
                    </a:lnTo>
                    <a:lnTo>
                      <a:pt x="79" y="386"/>
                    </a:lnTo>
                    <a:lnTo>
                      <a:pt x="84" y="381"/>
                    </a:lnTo>
                    <a:lnTo>
                      <a:pt x="98" y="371"/>
                    </a:lnTo>
                    <a:lnTo>
                      <a:pt x="105" y="365"/>
                    </a:lnTo>
                    <a:lnTo>
                      <a:pt x="111" y="360"/>
                    </a:lnTo>
                    <a:lnTo>
                      <a:pt x="115" y="354"/>
                    </a:lnTo>
                    <a:lnTo>
                      <a:pt x="117" y="349"/>
                    </a:lnTo>
                    <a:lnTo>
                      <a:pt x="124" y="347"/>
                    </a:lnTo>
                    <a:lnTo>
                      <a:pt x="132" y="342"/>
                    </a:lnTo>
                    <a:lnTo>
                      <a:pt x="141" y="335"/>
                    </a:lnTo>
                    <a:lnTo>
                      <a:pt x="149" y="329"/>
                    </a:lnTo>
                    <a:lnTo>
                      <a:pt x="167" y="314"/>
                    </a:lnTo>
                    <a:lnTo>
                      <a:pt x="173" y="308"/>
                    </a:lnTo>
                    <a:lnTo>
                      <a:pt x="179" y="301"/>
                    </a:lnTo>
                    <a:lnTo>
                      <a:pt x="187" y="295"/>
                    </a:lnTo>
                    <a:lnTo>
                      <a:pt x="197" y="287"/>
                    </a:lnTo>
                    <a:lnTo>
                      <a:pt x="207" y="280"/>
                    </a:lnTo>
                    <a:lnTo>
                      <a:pt x="218" y="270"/>
                    </a:lnTo>
                    <a:lnTo>
                      <a:pt x="231" y="261"/>
                    </a:lnTo>
                    <a:lnTo>
                      <a:pt x="245" y="249"/>
                    </a:lnTo>
                    <a:lnTo>
                      <a:pt x="260" y="238"/>
                    </a:lnTo>
                    <a:lnTo>
                      <a:pt x="274" y="225"/>
                    </a:lnTo>
                    <a:lnTo>
                      <a:pt x="291" y="214"/>
                    </a:lnTo>
                    <a:lnTo>
                      <a:pt x="307" y="200"/>
                    </a:lnTo>
                    <a:lnTo>
                      <a:pt x="341" y="174"/>
                    </a:lnTo>
                    <a:lnTo>
                      <a:pt x="378" y="147"/>
                    </a:lnTo>
                    <a:lnTo>
                      <a:pt x="415" y="120"/>
                    </a:lnTo>
                    <a:lnTo>
                      <a:pt x="451" y="95"/>
                    </a:lnTo>
                    <a:lnTo>
                      <a:pt x="488" y="71"/>
                    </a:lnTo>
                    <a:lnTo>
                      <a:pt x="507" y="60"/>
                    </a:lnTo>
                    <a:lnTo>
                      <a:pt x="525" y="50"/>
                    </a:lnTo>
                    <a:lnTo>
                      <a:pt x="541" y="39"/>
                    </a:lnTo>
                    <a:lnTo>
                      <a:pt x="559" y="31"/>
                    </a:lnTo>
                    <a:lnTo>
                      <a:pt x="574" y="23"/>
                    </a:lnTo>
                    <a:lnTo>
                      <a:pt x="589" y="15"/>
                    </a:lnTo>
                    <a:lnTo>
                      <a:pt x="604" y="10"/>
                    </a:lnTo>
                    <a:lnTo>
                      <a:pt x="618" y="5"/>
                    </a:lnTo>
                    <a:lnTo>
                      <a:pt x="631" y="3"/>
                    </a:lnTo>
                    <a:lnTo>
                      <a:pt x="642" y="0"/>
                    </a:lnTo>
                    <a:lnTo>
                      <a:pt x="654" y="0"/>
                    </a:lnTo>
                    <a:lnTo>
                      <a:pt x="664" y="1"/>
                    </a:lnTo>
                    <a:lnTo>
                      <a:pt x="666" y="5"/>
                    </a:lnTo>
                    <a:lnTo>
                      <a:pt x="670" y="8"/>
                    </a:lnTo>
                    <a:lnTo>
                      <a:pt x="674" y="12"/>
                    </a:lnTo>
                    <a:lnTo>
                      <a:pt x="678" y="17"/>
                    </a:lnTo>
                    <a:lnTo>
                      <a:pt x="684" y="28"/>
                    </a:lnTo>
                    <a:lnTo>
                      <a:pt x="692" y="42"/>
                    </a:lnTo>
                    <a:lnTo>
                      <a:pt x="701" y="57"/>
                    </a:lnTo>
                    <a:lnTo>
                      <a:pt x="708" y="75"/>
                    </a:lnTo>
                    <a:lnTo>
                      <a:pt x="716" y="94"/>
                    </a:lnTo>
                    <a:lnTo>
                      <a:pt x="725" y="113"/>
                    </a:lnTo>
                    <a:lnTo>
                      <a:pt x="740" y="152"/>
                    </a:lnTo>
                    <a:lnTo>
                      <a:pt x="756" y="191"/>
                    </a:lnTo>
                    <a:lnTo>
                      <a:pt x="764" y="209"/>
                    </a:lnTo>
                    <a:lnTo>
                      <a:pt x="771" y="225"/>
                    </a:lnTo>
                    <a:lnTo>
                      <a:pt x="780" y="241"/>
                    </a:lnTo>
                    <a:lnTo>
                      <a:pt x="787" y="253"/>
                    </a:lnTo>
                    <a:lnTo>
                      <a:pt x="789" y="256"/>
                    </a:lnTo>
                    <a:lnTo>
                      <a:pt x="790" y="258"/>
                    </a:lnTo>
                    <a:lnTo>
                      <a:pt x="793" y="262"/>
                    </a:lnTo>
                    <a:lnTo>
                      <a:pt x="797" y="266"/>
                    </a:lnTo>
                    <a:lnTo>
                      <a:pt x="804" y="275"/>
                    </a:lnTo>
                    <a:lnTo>
                      <a:pt x="812" y="285"/>
                    </a:lnTo>
                    <a:lnTo>
                      <a:pt x="818" y="295"/>
                    </a:lnTo>
                    <a:lnTo>
                      <a:pt x="825" y="306"/>
                    </a:lnTo>
                    <a:lnTo>
                      <a:pt x="827" y="311"/>
                    </a:lnTo>
                    <a:lnTo>
                      <a:pt x="828" y="316"/>
                    </a:lnTo>
                    <a:lnTo>
                      <a:pt x="830" y="320"/>
                    </a:lnTo>
                    <a:lnTo>
                      <a:pt x="831" y="324"/>
                    </a:lnTo>
                    <a:lnTo>
                      <a:pt x="826" y="328"/>
                    </a:lnTo>
                    <a:lnTo>
                      <a:pt x="821" y="332"/>
                    </a:lnTo>
                    <a:lnTo>
                      <a:pt x="809" y="342"/>
                    </a:lnTo>
                    <a:lnTo>
                      <a:pt x="797" y="352"/>
                    </a:lnTo>
                    <a:lnTo>
                      <a:pt x="783" y="363"/>
                    </a:lnTo>
                    <a:lnTo>
                      <a:pt x="770" y="375"/>
                    </a:lnTo>
                    <a:lnTo>
                      <a:pt x="756" y="384"/>
                    </a:lnTo>
                    <a:lnTo>
                      <a:pt x="751" y="387"/>
                    </a:lnTo>
                    <a:lnTo>
                      <a:pt x="745" y="391"/>
                    </a:lnTo>
                    <a:lnTo>
                      <a:pt x="740" y="392"/>
                    </a:lnTo>
                    <a:lnTo>
                      <a:pt x="735" y="394"/>
                    </a:lnTo>
                    <a:lnTo>
                      <a:pt x="733" y="382"/>
                    </a:lnTo>
                    <a:lnTo>
                      <a:pt x="731" y="371"/>
                    </a:lnTo>
                    <a:lnTo>
                      <a:pt x="727" y="361"/>
                    </a:lnTo>
                    <a:lnTo>
                      <a:pt x="721" y="349"/>
                    </a:lnTo>
                    <a:lnTo>
                      <a:pt x="714" y="339"/>
                    </a:lnTo>
                    <a:lnTo>
                      <a:pt x="707" y="329"/>
                    </a:lnTo>
                    <a:lnTo>
                      <a:pt x="699" y="319"/>
                    </a:lnTo>
                    <a:lnTo>
                      <a:pt x="690" y="311"/>
                    </a:lnTo>
                    <a:lnTo>
                      <a:pt x="680" y="303"/>
                    </a:lnTo>
                    <a:lnTo>
                      <a:pt x="670" y="295"/>
                    </a:lnTo>
                    <a:lnTo>
                      <a:pt x="660" y="287"/>
                    </a:lnTo>
                    <a:lnTo>
                      <a:pt x="650" y="282"/>
                    </a:lnTo>
                    <a:lnTo>
                      <a:pt x="640" y="276"/>
                    </a:lnTo>
                    <a:lnTo>
                      <a:pt x="630" y="271"/>
                    </a:lnTo>
                    <a:lnTo>
                      <a:pt x="618" y="268"/>
                    </a:lnTo>
                    <a:lnTo>
                      <a:pt x="609" y="265"/>
                    </a:lnTo>
                    <a:lnTo>
                      <a:pt x="592" y="266"/>
                    </a:lnTo>
                    <a:lnTo>
                      <a:pt x="575" y="267"/>
                    </a:lnTo>
                    <a:lnTo>
                      <a:pt x="558" y="270"/>
                    </a:lnTo>
                    <a:lnTo>
                      <a:pt x="541" y="273"/>
                    </a:lnTo>
                    <a:lnTo>
                      <a:pt x="525" y="279"/>
                    </a:lnTo>
                    <a:lnTo>
                      <a:pt x="507" y="284"/>
                    </a:lnTo>
                    <a:lnTo>
                      <a:pt x="492" y="290"/>
                    </a:lnTo>
                    <a:lnTo>
                      <a:pt x="475" y="298"/>
                    </a:lnTo>
                    <a:lnTo>
                      <a:pt x="444" y="315"/>
                    </a:lnTo>
                    <a:lnTo>
                      <a:pt x="427" y="325"/>
                    </a:lnTo>
                    <a:lnTo>
                      <a:pt x="413" y="335"/>
                    </a:lnTo>
                    <a:lnTo>
                      <a:pt x="398" y="347"/>
                    </a:lnTo>
                    <a:lnTo>
                      <a:pt x="384" y="358"/>
                    </a:lnTo>
                    <a:lnTo>
                      <a:pt x="370" y="370"/>
                    </a:lnTo>
                    <a:lnTo>
                      <a:pt x="356" y="384"/>
                    </a:lnTo>
                    <a:lnTo>
                      <a:pt x="344" y="396"/>
                    </a:lnTo>
                    <a:lnTo>
                      <a:pt x="331" y="410"/>
                    </a:lnTo>
                    <a:lnTo>
                      <a:pt x="320" y="424"/>
                    </a:lnTo>
                    <a:lnTo>
                      <a:pt x="308" y="439"/>
                    </a:lnTo>
                    <a:lnTo>
                      <a:pt x="298" y="454"/>
                    </a:lnTo>
                    <a:lnTo>
                      <a:pt x="288" y="470"/>
                    </a:lnTo>
                    <a:lnTo>
                      <a:pt x="278" y="485"/>
                    </a:lnTo>
                    <a:lnTo>
                      <a:pt x="270" y="501"/>
                    </a:lnTo>
                    <a:lnTo>
                      <a:pt x="262" y="518"/>
                    </a:lnTo>
                    <a:lnTo>
                      <a:pt x="254" y="534"/>
                    </a:lnTo>
                    <a:lnTo>
                      <a:pt x="248" y="551"/>
                    </a:lnTo>
                    <a:lnTo>
                      <a:pt x="243" y="566"/>
                    </a:lnTo>
                    <a:lnTo>
                      <a:pt x="237" y="583"/>
                    </a:lnTo>
                    <a:lnTo>
                      <a:pt x="234" y="600"/>
                    </a:lnTo>
                    <a:lnTo>
                      <a:pt x="230" y="616"/>
                    </a:lnTo>
                    <a:lnTo>
                      <a:pt x="229" y="633"/>
                    </a:lnTo>
                    <a:lnTo>
                      <a:pt x="230" y="634"/>
                    </a:lnTo>
                    <a:lnTo>
                      <a:pt x="231" y="638"/>
                    </a:lnTo>
                    <a:lnTo>
                      <a:pt x="234" y="640"/>
                    </a:lnTo>
                    <a:lnTo>
                      <a:pt x="234" y="643"/>
                    </a:lnTo>
                    <a:lnTo>
                      <a:pt x="236" y="651"/>
                    </a:lnTo>
                    <a:lnTo>
                      <a:pt x="240" y="659"/>
                    </a:lnTo>
                    <a:lnTo>
                      <a:pt x="243" y="669"/>
                    </a:lnTo>
                    <a:lnTo>
                      <a:pt x="248" y="680"/>
                    </a:lnTo>
                    <a:lnTo>
                      <a:pt x="253" y="691"/>
                    </a:lnTo>
                    <a:lnTo>
                      <a:pt x="258" y="702"/>
                    </a:lnTo>
                    <a:lnTo>
                      <a:pt x="265" y="713"/>
                    </a:lnTo>
                    <a:lnTo>
                      <a:pt x="273" y="724"/>
                    </a:lnTo>
                    <a:lnTo>
                      <a:pt x="282" y="733"/>
                    </a:lnTo>
                    <a:lnTo>
                      <a:pt x="292" y="742"/>
                    </a:lnTo>
                    <a:lnTo>
                      <a:pt x="305" y="749"/>
                    </a:lnTo>
                    <a:lnTo>
                      <a:pt x="317" y="756"/>
                    </a:lnTo>
                    <a:lnTo>
                      <a:pt x="334" y="759"/>
                    </a:lnTo>
                    <a:lnTo>
                      <a:pt x="321" y="769"/>
                    </a:lnTo>
                    <a:lnTo>
                      <a:pt x="310" y="780"/>
                    </a:lnTo>
                    <a:lnTo>
                      <a:pt x="301" y="788"/>
                    </a:lnTo>
                    <a:lnTo>
                      <a:pt x="291" y="797"/>
                    </a:lnTo>
                    <a:lnTo>
                      <a:pt x="280" y="804"/>
                    </a:lnTo>
                    <a:lnTo>
                      <a:pt x="269" y="809"/>
                    </a:lnTo>
                    <a:lnTo>
                      <a:pt x="263" y="811"/>
                    </a:lnTo>
                    <a:lnTo>
                      <a:pt x="255" y="812"/>
                    </a:lnTo>
                    <a:lnTo>
                      <a:pt x="249" y="814"/>
                    </a:lnTo>
                    <a:lnTo>
                      <a:pt x="241" y="814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5" name="Freeform 95">
                <a:extLst>
                  <a:ext uri="{FF2B5EF4-FFF2-40B4-BE49-F238E27FC236}">
                    <a16:creationId xmlns:a16="http://schemas.microsoft.com/office/drawing/2014/main" xmlns="" id="{C65DCDB0-29FE-4C85-8C7E-CAAE15F4D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3742"/>
                <a:ext cx="41" cy="48"/>
              </a:xfrm>
              <a:custGeom>
                <a:avLst/>
                <a:gdLst>
                  <a:gd name="T0" fmla="*/ 69 w 162"/>
                  <a:gd name="T1" fmla="*/ 195 h 195"/>
                  <a:gd name="T2" fmla="*/ 60 w 162"/>
                  <a:gd name="T3" fmla="*/ 193 h 195"/>
                  <a:gd name="T4" fmla="*/ 50 w 162"/>
                  <a:gd name="T5" fmla="*/ 192 h 195"/>
                  <a:gd name="T6" fmla="*/ 38 w 162"/>
                  <a:gd name="T7" fmla="*/ 190 h 195"/>
                  <a:gd name="T8" fmla="*/ 28 w 162"/>
                  <a:gd name="T9" fmla="*/ 187 h 195"/>
                  <a:gd name="T10" fmla="*/ 18 w 162"/>
                  <a:gd name="T11" fmla="*/ 183 h 195"/>
                  <a:gd name="T12" fmla="*/ 9 w 162"/>
                  <a:gd name="T13" fmla="*/ 177 h 195"/>
                  <a:gd name="T14" fmla="*/ 7 w 162"/>
                  <a:gd name="T15" fmla="*/ 174 h 195"/>
                  <a:gd name="T16" fmla="*/ 3 w 162"/>
                  <a:gd name="T17" fmla="*/ 171 h 195"/>
                  <a:gd name="T18" fmla="*/ 1 w 162"/>
                  <a:gd name="T19" fmla="*/ 167 h 195"/>
                  <a:gd name="T20" fmla="*/ 0 w 162"/>
                  <a:gd name="T21" fmla="*/ 163 h 195"/>
                  <a:gd name="T22" fmla="*/ 13 w 162"/>
                  <a:gd name="T23" fmla="*/ 162 h 195"/>
                  <a:gd name="T24" fmla="*/ 26 w 162"/>
                  <a:gd name="T25" fmla="*/ 158 h 195"/>
                  <a:gd name="T26" fmla="*/ 36 w 162"/>
                  <a:gd name="T27" fmla="*/ 152 h 195"/>
                  <a:gd name="T28" fmla="*/ 46 w 162"/>
                  <a:gd name="T29" fmla="*/ 145 h 195"/>
                  <a:gd name="T30" fmla="*/ 55 w 162"/>
                  <a:gd name="T31" fmla="*/ 136 h 195"/>
                  <a:gd name="T32" fmla="*/ 61 w 162"/>
                  <a:gd name="T33" fmla="*/ 126 h 195"/>
                  <a:gd name="T34" fmla="*/ 69 w 162"/>
                  <a:gd name="T35" fmla="*/ 116 h 195"/>
                  <a:gd name="T36" fmla="*/ 74 w 162"/>
                  <a:gd name="T37" fmla="*/ 104 h 195"/>
                  <a:gd name="T38" fmla="*/ 79 w 162"/>
                  <a:gd name="T39" fmla="*/ 92 h 195"/>
                  <a:gd name="T40" fmla="*/ 84 w 162"/>
                  <a:gd name="T41" fmla="*/ 80 h 195"/>
                  <a:gd name="T42" fmla="*/ 91 w 162"/>
                  <a:gd name="T43" fmla="*/ 54 h 195"/>
                  <a:gd name="T44" fmla="*/ 95 w 162"/>
                  <a:gd name="T45" fmla="*/ 29 h 195"/>
                  <a:gd name="T46" fmla="*/ 98 w 162"/>
                  <a:gd name="T47" fmla="*/ 18 h 195"/>
                  <a:gd name="T48" fmla="*/ 100 w 162"/>
                  <a:gd name="T49" fmla="*/ 7 h 195"/>
                  <a:gd name="T50" fmla="*/ 105 w 162"/>
                  <a:gd name="T51" fmla="*/ 6 h 195"/>
                  <a:gd name="T52" fmla="*/ 110 w 162"/>
                  <a:gd name="T53" fmla="*/ 6 h 195"/>
                  <a:gd name="T54" fmla="*/ 119 w 162"/>
                  <a:gd name="T55" fmla="*/ 4 h 195"/>
                  <a:gd name="T56" fmla="*/ 128 w 162"/>
                  <a:gd name="T57" fmla="*/ 1 h 195"/>
                  <a:gd name="T58" fmla="*/ 132 w 162"/>
                  <a:gd name="T59" fmla="*/ 0 h 195"/>
                  <a:gd name="T60" fmla="*/ 138 w 162"/>
                  <a:gd name="T61" fmla="*/ 0 h 195"/>
                  <a:gd name="T62" fmla="*/ 141 w 162"/>
                  <a:gd name="T63" fmla="*/ 2 h 195"/>
                  <a:gd name="T64" fmla="*/ 142 w 162"/>
                  <a:gd name="T65" fmla="*/ 5 h 195"/>
                  <a:gd name="T66" fmla="*/ 144 w 162"/>
                  <a:gd name="T67" fmla="*/ 7 h 195"/>
                  <a:gd name="T68" fmla="*/ 148 w 162"/>
                  <a:gd name="T69" fmla="*/ 11 h 195"/>
                  <a:gd name="T70" fmla="*/ 155 w 162"/>
                  <a:gd name="T71" fmla="*/ 16 h 195"/>
                  <a:gd name="T72" fmla="*/ 158 w 162"/>
                  <a:gd name="T73" fmla="*/ 18 h 195"/>
                  <a:gd name="T74" fmla="*/ 162 w 162"/>
                  <a:gd name="T75" fmla="*/ 19 h 195"/>
                  <a:gd name="T76" fmla="*/ 162 w 162"/>
                  <a:gd name="T77" fmla="*/ 33 h 195"/>
                  <a:gd name="T78" fmla="*/ 160 w 162"/>
                  <a:gd name="T79" fmla="*/ 45 h 195"/>
                  <a:gd name="T80" fmla="*/ 156 w 162"/>
                  <a:gd name="T81" fmla="*/ 68 h 195"/>
                  <a:gd name="T82" fmla="*/ 150 w 162"/>
                  <a:gd name="T83" fmla="*/ 91 h 195"/>
                  <a:gd name="T84" fmla="*/ 141 w 162"/>
                  <a:gd name="T85" fmla="*/ 111 h 195"/>
                  <a:gd name="T86" fmla="*/ 131 w 162"/>
                  <a:gd name="T87" fmla="*/ 133 h 195"/>
                  <a:gd name="T88" fmla="*/ 119 w 162"/>
                  <a:gd name="T89" fmla="*/ 152 h 195"/>
                  <a:gd name="T90" fmla="*/ 105 w 162"/>
                  <a:gd name="T91" fmla="*/ 172 h 195"/>
                  <a:gd name="T92" fmla="*/ 90 w 162"/>
                  <a:gd name="T93" fmla="*/ 193 h 195"/>
                  <a:gd name="T94" fmla="*/ 80 w 162"/>
                  <a:gd name="T95" fmla="*/ 195 h 195"/>
                  <a:gd name="T96" fmla="*/ 69 w 162"/>
                  <a:gd name="T97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2" h="195">
                    <a:moveTo>
                      <a:pt x="69" y="195"/>
                    </a:moveTo>
                    <a:lnTo>
                      <a:pt x="60" y="193"/>
                    </a:lnTo>
                    <a:lnTo>
                      <a:pt x="50" y="192"/>
                    </a:lnTo>
                    <a:lnTo>
                      <a:pt x="38" y="190"/>
                    </a:lnTo>
                    <a:lnTo>
                      <a:pt x="28" y="187"/>
                    </a:lnTo>
                    <a:lnTo>
                      <a:pt x="18" y="183"/>
                    </a:lnTo>
                    <a:lnTo>
                      <a:pt x="9" y="177"/>
                    </a:lnTo>
                    <a:lnTo>
                      <a:pt x="7" y="174"/>
                    </a:lnTo>
                    <a:lnTo>
                      <a:pt x="3" y="171"/>
                    </a:lnTo>
                    <a:lnTo>
                      <a:pt x="1" y="167"/>
                    </a:lnTo>
                    <a:lnTo>
                      <a:pt x="0" y="163"/>
                    </a:lnTo>
                    <a:lnTo>
                      <a:pt x="13" y="162"/>
                    </a:lnTo>
                    <a:lnTo>
                      <a:pt x="26" y="158"/>
                    </a:lnTo>
                    <a:lnTo>
                      <a:pt x="36" y="152"/>
                    </a:lnTo>
                    <a:lnTo>
                      <a:pt x="46" y="145"/>
                    </a:lnTo>
                    <a:lnTo>
                      <a:pt x="55" y="136"/>
                    </a:lnTo>
                    <a:lnTo>
                      <a:pt x="61" y="126"/>
                    </a:lnTo>
                    <a:lnTo>
                      <a:pt x="69" y="116"/>
                    </a:lnTo>
                    <a:lnTo>
                      <a:pt x="74" y="104"/>
                    </a:lnTo>
                    <a:lnTo>
                      <a:pt x="79" y="92"/>
                    </a:lnTo>
                    <a:lnTo>
                      <a:pt x="84" y="80"/>
                    </a:lnTo>
                    <a:lnTo>
                      <a:pt x="91" y="54"/>
                    </a:lnTo>
                    <a:lnTo>
                      <a:pt x="95" y="29"/>
                    </a:lnTo>
                    <a:lnTo>
                      <a:pt x="98" y="18"/>
                    </a:lnTo>
                    <a:lnTo>
                      <a:pt x="100" y="7"/>
                    </a:lnTo>
                    <a:lnTo>
                      <a:pt x="105" y="6"/>
                    </a:lnTo>
                    <a:lnTo>
                      <a:pt x="110" y="6"/>
                    </a:lnTo>
                    <a:lnTo>
                      <a:pt x="119" y="4"/>
                    </a:lnTo>
                    <a:lnTo>
                      <a:pt x="128" y="1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1" y="2"/>
                    </a:lnTo>
                    <a:lnTo>
                      <a:pt x="142" y="5"/>
                    </a:lnTo>
                    <a:lnTo>
                      <a:pt x="144" y="7"/>
                    </a:lnTo>
                    <a:lnTo>
                      <a:pt x="148" y="11"/>
                    </a:lnTo>
                    <a:lnTo>
                      <a:pt x="155" y="16"/>
                    </a:lnTo>
                    <a:lnTo>
                      <a:pt x="158" y="18"/>
                    </a:lnTo>
                    <a:lnTo>
                      <a:pt x="162" y="19"/>
                    </a:lnTo>
                    <a:lnTo>
                      <a:pt x="162" y="33"/>
                    </a:lnTo>
                    <a:lnTo>
                      <a:pt x="160" y="45"/>
                    </a:lnTo>
                    <a:lnTo>
                      <a:pt x="156" y="68"/>
                    </a:lnTo>
                    <a:lnTo>
                      <a:pt x="150" y="91"/>
                    </a:lnTo>
                    <a:lnTo>
                      <a:pt x="141" y="111"/>
                    </a:lnTo>
                    <a:lnTo>
                      <a:pt x="131" y="133"/>
                    </a:lnTo>
                    <a:lnTo>
                      <a:pt x="119" y="152"/>
                    </a:lnTo>
                    <a:lnTo>
                      <a:pt x="105" y="172"/>
                    </a:lnTo>
                    <a:lnTo>
                      <a:pt x="90" y="193"/>
                    </a:lnTo>
                    <a:lnTo>
                      <a:pt x="80" y="195"/>
                    </a:lnTo>
                    <a:lnTo>
                      <a:pt x="69" y="19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6" name="Freeform 96">
                <a:extLst>
                  <a:ext uri="{FF2B5EF4-FFF2-40B4-BE49-F238E27FC236}">
                    <a16:creationId xmlns:a16="http://schemas.microsoft.com/office/drawing/2014/main" xmlns="" id="{6D8EA3D1-E456-4F19-B058-EE18519FC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" y="3691"/>
                <a:ext cx="107" cy="98"/>
              </a:xfrm>
              <a:custGeom>
                <a:avLst/>
                <a:gdLst>
                  <a:gd name="T0" fmla="*/ 20 w 425"/>
                  <a:gd name="T1" fmla="*/ 389 h 395"/>
                  <a:gd name="T2" fmla="*/ 11 w 425"/>
                  <a:gd name="T3" fmla="*/ 375 h 395"/>
                  <a:gd name="T4" fmla="*/ 5 w 425"/>
                  <a:gd name="T5" fmla="*/ 359 h 395"/>
                  <a:gd name="T6" fmla="*/ 1 w 425"/>
                  <a:gd name="T7" fmla="*/ 343 h 395"/>
                  <a:gd name="T8" fmla="*/ 0 w 425"/>
                  <a:gd name="T9" fmla="*/ 325 h 395"/>
                  <a:gd name="T10" fmla="*/ 3 w 425"/>
                  <a:gd name="T11" fmla="*/ 297 h 395"/>
                  <a:gd name="T12" fmla="*/ 17 w 425"/>
                  <a:gd name="T13" fmla="*/ 258 h 395"/>
                  <a:gd name="T14" fmla="*/ 38 w 425"/>
                  <a:gd name="T15" fmla="*/ 218 h 395"/>
                  <a:gd name="T16" fmla="*/ 65 w 425"/>
                  <a:gd name="T17" fmla="*/ 177 h 395"/>
                  <a:gd name="T18" fmla="*/ 98 w 425"/>
                  <a:gd name="T19" fmla="*/ 138 h 395"/>
                  <a:gd name="T20" fmla="*/ 136 w 425"/>
                  <a:gd name="T21" fmla="*/ 101 h 395"/>
                  <a:gd name="T22" fmla="*/ 176 w 425"/>
                  <a:gd name="T23" fmla="*/ 68 h 395"/>
                  <a:gd name="T24" fmla="*/ 217 w 425"/>
                  <a:gd name="T25" fmla="*/ 41 h 395"/>
                  <a:gd name="T26" fmla="*/ 259 w 425"/>
                  <a:gd name="T27" fmla="*/ 19 h 395"/>
                  <a:gd name="T28" fmla="*/ 300 w 425"/>
                  <a:gd name="T29" fmla="*/ 5 h 395"/>
                  <a:gd name="T30" fmla="*/ 329 w 425"/>
                  <a:gd name="T31" fmla="*/ 0 h 395"/>
                  <a:gd name="T32" fmla="*/ 355 w 425"/>
                  <a:gd name="T33" fmla="*/ 1 h 395"/>
                  <a:gd name="T34" fmla="*/ 372 w 425"/>
                  <a:gd name="T35" fmla="*/ 5 h 395"/>
                  <a:gd name="T36" fmla="*/ 388 w 425"/>
                  <a:gd name="T37" fmla="*/ 12 h 395"/>
                  <a:gd name="T38" fmla="*/ 402 w 425"/>
                  <a:gd name="T39" fmla="*/ 20 h 395"/>
                  <a:gd name="T40" fmla="*/ 413 w 425"/>
                  <a:gd name="T41" fmla="*/ 33 h 395"/>
                  <a:gd name="T42" fmla="*/ 425 w 425"/>
                  <a:gd name="T43" fmla="*/ 49 h 395"/>
                  <a:gd name="T44" fmla="*/ 408 w 425"/>
                  <a:gd name="T45" fmla="*/ 61 h 395"/>
                  <a:gd name="T46" fmla="*/ 393 w 425"/>
                  <a:gd name="T47" fmla="*/ 65 h 395"/>
                  <a:gd name="T48" fmla="*/ 360 w 425"/>
                  <a:gd name="T49" fmla="*/ 68 h 395"/>
                  <a:gd name="T50" fmla="*/ 346 w 425"/>
                  <a:gd name="T51" fmla="*/ 74 h 395"/>
                  <a:gd name="T52" fmla="*/ 336 w 425"/>
                  <a:gd name="T53" fmla="*/ 85 h 395"/>
                  <a:gd name="T54" fmla="*/ 332 w 425"/>
                  <a:gd name="T55" fmla="*/ 94 h 395"/>
                  <a:gd name="T56" fmla="*/ 329 w 425"/>
                  <a:gd name="T57" fmla="*/ 105 h 395"/>
                  <a:gd name="T58" fmla="*/ 326 w 425"/>
                  <a:gd name="T59" fmla="*/ 120 h 395"/>
                  <a:gd name="T60" fmla="*/ 326 w 425"/>
                  <a:gd name="T61" fmla="*/ 138 h 395"/>
                  <a:gd name="T62" fmla="*/ 335 w 425"/>
                  <a:gd name="T63" fmla="*/ 162 h 395"/>
                  <a:gd name="T64" fmla="*/ 345 w 425"/>
                  <a:gd name="T65" fmla="*/ 180 h 395"/>
                  <a:gd name="T66" fmla="*/ 346 w 425"/>
                  <a:gd name="T67" fmla="*/ 195 h 395"/>
                  <a:gd name="T68" fmla="*/ 332 w 425"/>
                  <a:gd name="T69" fmla="*/ 219 h 395"/>
                  <a:gd name="T70" fmla="*/ 305 w 425"/>
                  <a:gd name="T71" fmla="*/ 253 h 395"/>
                  <a:gd name="T72" fmla="*/ 270 w 425"/>
                  <a:gd name="T73" fmla="*/ 285 h 395"/>
                  <a:gd name="T74" fmla="*/ 231 w 425"/>
                  <a:gd name="T75" fmla="*/ 316 h 395"/>
                  <a:gd name="T76" fmla="*/ 189 w 425"/>
                  <a:gd name="T77" fmla="*/ 343 h 395"/>
                  <a:gd name="T78" fmla="*/ 146 w 425"/>
                  <a:gd name="T79" fmla="*/ 365 h 395"/>
                  <a:gd name="T80" fmla="*/ 106 w 425"/>
                  <a:gd name="T81" fmla="*/ 381 h 395"/>
                  <a:gd name="T82" fmla="*/ 78 w 425"/>
                  <a:gd name="T83" fmla="*/ 386 h 395"/>
                  <a:gd name="T84" fmla="*/ 68 w 425"/>
                  <a:gd name="T85" fmla="*/ 386 h 395"/>
                  <a:gd name="T86" fmla="*/ 62 w 425"/>
                  <a:gd name="T87" fmla="*/ 385 h 395"/>
                  <a:gd name="T88" fmla="*/ 64 w 425"/>
                  <a:gd name="T89" fmla="*/ 389 h 395"/>
                  <a:gd name="T90" fmla="*/ 65 w 425"/>
                  <a:gd name="T91" fmla="*/ 394 h 395"/>
                  <a:gd name="T92" fmla="*/ 26 w 425"/>
                  <a:gd name="T93" fmla="*/ 395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5" h="395">
                    <a:moveTo>
                      <a:pt x="26" y="395"/>
                    </a:moveTo>
                    <a:lnTo>
                      <a:pt x="20" y="389"/>
                    </a:lnTo>
                    <a:lnTo>
                      <a:pt x="15" y="382"/>
                    </a:lnTo>
                    <a:lnTo>
                      <a:pt x="11" y="375"/>
                    </a:lnTo>
                    <a:lnTo>
                      <a:pt x="7" y="367"/>
                    </a:lnTo>
                    <a:lnTo>
                      <a:pt x="5" y="359"/>
                    </a:lnTo>
                    <a:lnTo>
                      <a:pt x="2" y="351"/>
                    </a:lnTo>
                    <a:lnTo>
                      <a:pt x="1" y="343"/>
                    </a:lnTo>
                    <a:lnTo>
                      <a:pt x="0" y="334"/>
                    </a:lnTo>
                    <a:lnTo>
                      <a:pt x="0" y="325"/>
                    </a:lnTo>
                    <a:lnTo>
                      <a:pt x="1" y="316"/>
                    </a:lnTo>
                    <a:lnTo>
                      <a:pt x="3" y="297"/>
                    </a:lnTo>
                    <a:lnTo>
                      <a:pt x="9" y="277"/>
                    </a:lnTo>
                    <a:lnTo>
                      <a:pt x="17" y="258"/>
                    </a:lnTo>
                    <a:lnTo>
                      <a:pt x="26" y="238"/>
                    </a:lnTo>
                    <a:lnTo>
                      <a:pt x="38" y="218"/>
                    </a:lnTo>
                    <a:lnTo>
                      <a:pt x="50" y="198"/>
                    </a:lnTo>
                    <a:lnTo>
                      <a:pt x="65" y="177"/>
                    </a:lnTo>
                    <a:lnTo>
                      <a:pt x="82" y="157"/>
                    </a:lnTo>
                    <a:lnTo>
                      <a:pt x="98" y="138"/>
                    </a:lnTo>
                    <a:lnTo>
                      <a:pt x="116" y="119"/>
                    </a:lnTo>
                    <a:lnTo>
                      <a:pt x="136" y="101"/>
                    </a:lnTo>
                    <a:lnTo>
                      <a:pt x="155" y="85"/>
                    </a:lnTo>
                    <a:lnTo>
                      <a:pt x="176" y="68"/>
                    </a:lnTo>
                    <a:lnTo>
                      <a:pt x="196" y="55"/>
                    </a:lnTo>
                    <a:lnTo>
                      <a:pt x="217" y="41"/>
                    </a:lnTo>
                    <a:lnTo>
                      <a:pt x="239" y="29"/>
                    </a:lnTo>
                    <a:lnTo>
                      <a:pt x="259" y="19"/>
                    </a:lnTo>
                    <a:lnTo>
                      <a:pt x="279" y="12"/>
                    </a:lnTo>
                    <a:lnTo>
                      <a:pt x="300" y="5"/>
                    </a:lnTo>
                    <a:lnTo>
                      <a:pt x="319" y="1"/>
                    </a:lnTo>
                    <a:lnTo>
                      <a:pt x="329" y="0"/>
                    </a:lnTo>
                    <a:lnTo>
                      <a:pt x="338" y="0"/>
                    </a:lnTo>
                    <a:lnTo>
                      <a:pt x="355" y="1"/>
                    </a:lnTo>
                    <a:lnTo>
                      <a:pt x="364" y="3"/>
                    </a:lnTo>
                    <a:lnTo>
                      <a:pt x="372" y="5"/>
                    </a:lnTo>
                    <a:lnTo>
                      <a:pt x="381" y="8"/>
                    </a:lnTo>
                    <a:lnTo>
                      <a:pt x="388" y="12"/>
                    </a:lnTo>
                    <a:lnTo>
                      <a:pt x="394" y="15"/>
                    </a:lnTo>
                    <a:lnTo>
                      <a:pt x="402" y="20"/>
                    </a:lnTo>
                    <a:lnTo>
                      <a:pt x="408" y="27"/>
                    </a:lnTo>
                    <a:lnTo>
                      <a:pt x="413" y="33"/>
                    </a:lnTo>
                    <a:lnTo>
                      <a:pt x="420" y="42"/>
                    </a:lnTo>
                    <a:lnTo>
                      <a:pt x="425" y="49"/>
                    </a:lnTo>
                    <a:lnTo>
                      <a:pt x="417" y="56"/>
                    </a:lnTo>
                    <a:lnTo>
                      <a:pt x="408" y="61"/>
                    </a:lnTo>
                    <a:lnTo>
                      <a:pt x="401" y="63"/>
                    </a:lnTo>
                    <a:lnTo>
                      <a:pt x="393" y="65"/>
                    </a:lnTo>
                    <a:lnTo>
                      <a:pt x="375" y="67"/>
                    </a:lnTo>
                    <a:lnTo>
                      <a:pt x="360" y="68"/>
                    </a:lnTo>
                    <a:lnTo>
                      <a:pt x="353" y="70"/>
                    </a:lnTo>
                    <a:lnTo>
                      <a:pt x="346" y="74"/>
                    </a:lnTo>
                    <a:lnTo>
                      <a:pt x="341" y="77"/>
                    </a:lnTo>
                    <a:lnTo>
                      <a:pt x="336" y="85"/>
                    </a:lnTo>
                    <a:lnTo>
                      <a:pt x="334" y="89"/>
                    </a:lnTo>
                    <a:lnTo>
                      <a:pt x="332" y="94"/>
                    </a:lnTo>
                    <a:lnTo>
                      <a:pt x="330" y="99"/>
                    </a:lnTo>
                    <a:lnTo>
                      <a:pt x="329" y="105"/>
                    </a:lnTo>
                    <a:lnTo>
                      <a:pt x="327" y="111"/>
                    </a:lnTo>
                    <a:lnTo>
                      <a:pt x="326" y="120"/>
                    </a:lnTo>
                    <a:lnTo>
                      <a:pt x="326" y="129"/>
                    </a:lnTo>
                    <a:lnTo>
                      <a:pt x="326" y="138"/>
                    </a:lnTo>
                    <a:lnTo>
                      <a:pt x="330" y="152"/>
                    </a:lnTo>
                    <a:lnTo>
                      <a:pt x="335" y="162"/>
                    </a:lnTo>
                    <a:lnTo>
                      <a:pt x="341" y="173"/>
                    </a:lnTo>
                    <a:lnTo>
                      <a:pt x="345" y="180"/>
                    </a:lnTo>
                    <a:lnTo>
                      <a:pt x="350" y="187"/>
                    </a:lnTo>
                    <a:lnTo>
                      <a:pt x="346" y="195"/>
                    </a:lnTo>
                    <a:lnTo>
                      <a:pt x="343" y="203"/>
                    </a:lnTo>
                    <a:lnTo>
                      <a:pt x="332" y="219"/>
                    </a:lnTo>
                    <a:lnTo>
                      <a:pt x="320" y="235"/>
                    </a:lnTo>
                    <a:lnTo>
                      <a:pt x="305" y="253"/>
                    </a:lnTo>
                    <a:lnTo>
                      <a:pt x="288" y="270"/>
                    </a:lnTo>
                    <a:lnTo>
                      <a:pt x="270" y="285"/>
                    </a:lnTo>
                    <a:lnTo>
                      <a:pt x="251" y="301"/>
                    </a:lnTo>
                    <a:lnTo>
                      <a:pt x="231" y="316"/>
                    </a:lnTo>
                    <a:lnTo>
                      <a:pt x="210" y="330"/>
                    </a:lnTo>
                    <a:lnTo>
                      <a:pt x="189" y="343"/>
                    </a:lnTo>
                    <a:lnTo>
                      <a:pt x="168" y="356"/>
                    </a:lnTo>
                    <a:lnTo>
                      <a:pt x="146" y="365"/>
                    </a:lnTo>
                    <a:lnTo>
                      <a:pt x="126" y="373"/>
                    </a:lnTo>
                    <a:lnTo>
                      <a:pt x="106" y="381"/>
                    </a:lnTo>
                    <a:lnTo>
                      <a:pt x="87" y="385"/>
                    </a:lnTo>
                    <a:lnTo>
                      <a:pt x="78" y="386"/>
                    </a:lnTo>
                    <a:lnTo>
                      <a:pt x="69" y="387"/>
                    </a:lnTo>
                    <a:lnTo>
                      <a:pt x="68" y="386"/>
                    </a:lnTo>
                    <a:lnTo>
                      <a:pt x="67" y="385"/>
                    </a:lnTo>
                    <a:lnTo>
                      <a:pt x="62" y="385"/>
                    </a:lnTo>
                    <a:lnTo>
                      <a:pt x="63" y="387"/>
                    </a:lnTo>
                    <a:lnTo>
                      <a:pt x="64" y="389"/>
                    </a:lnTo>
                    <a:lnTo>
                      <a:pt x="65" y="392"/>
                    </a:lnTo>
                    <a:lnTo>
                      <a:pt x="65" y="394"/>
                    </a:lnTo>
                    <a:lnTo>
                      <a:pt x="64" y="395"/>
                    </a:lnTo>
                    <a:lnTo>
                      <a:pt x="26" y="395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7" name="Freeform 97">
                <a:extLst>
                  <a:ext uri="{FF2B5EF4-FFF2-40B4-BE49-F238E27FC236}">
                    <a16:creationId xmlns:a16="http://schemas.microsoft.com/office/drawing/2014/main" xmlns="" id="{868CC2EC-33DC-44F7-963E-B18D2BBE7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672"/>
                <a:ext cx="116" cy="110"/>
              </a:xfrm>
              <a:custGeom>
                <a:avLst/>
                <a:gdLst>
                  <a:gd name="T0" fmla="*/ 21 w 462"/>
                  <a:gd name="T1" fmla="*/ 427 h 441"/>
                  <a:gd name="T2" fmla="*/ 8 w 462"/>
                  <a:gd name="T3" fmla="*/ 399 h 441"/>
                  <a:gd name="T4" fmla="*/ 2 w 462"/>
                  <a:gd name="T5" fmla="*/ 371 h 441"/>
                  <a:gd name="T6" fmla="*/ 0 w 462"/>
                  <a:gd name="T7" fmla="*/ 342 h 441"/>
                  <a:gd name="T8" fmla="*/ 3 w 462"/>
                  <a:gd name="T9" fmla="*/ 314 h 441"/>
                  <a:gd name="T10" fmla="*/ 11 w 462"/>
                  <a:gd name="T11" fmla="*/ 285 h 441"/>
                  <a:gd name="T12" fmla="*/ 21 w 462"/>
                  <a:gd name="T13" fmla="*/ 256 h 441"/>
                  <a:gd name="T14" fmla="*/ 35 w 462"/>
                  <a:gd name="T15" fmla="*/ 228 h 441"/>
                  <a:gd name="T16" fmla="*/ 60 w 462"/>
                  <a:gd name="T17" fmla="*/ 188 h 441"/>
                  <a:gd name="T18" fmla="*/ 102 w 462"/>
                  <a:gd name="T19" fmla="*/ 138 h 441"/>
                  <a:gd name="T20" fmla="*/ 146 w 462"/>
                  <a:gd name="T21" fmla="*/ 93 h 441"/>
                  <a:gd name="T22" fmla="*/ 191 w 462"/>
                  <a:gd name="T23" fmla="*/ 56 h 441"/>
                  <a:gd name="T24" fmla="*/ 213 w 462"/>
                  <a:gd name="T25" fmla="*/ 41 h 441"/>
                  <a:gd name="T26" fmla="*/ 253 w 462"/>
                  <a:gd name="T27" fmla="*/ 23 h 441"/>
                  <a:gd name="T28" fmla="*/ 289 w 462"/>
                  <a:gd name="T29" fmla="*/ 11 h 441"/>
                  <a:gd name="T30" fmla="*/ 319 w 462"/>
                  <a:gd name="T31" fmla="*/ 3 h 441"/>
                  <a:gd name="T32" fmla="*/ 348 w 462"/>
                  <a:gd name="T33" fmla="*/ 2 h 441"/>
                  <a:gd name="T34" fmla="*/ 375 w 462"/>
                  <a:gd name="T35" fmla="*/ 7 h 441"/>
                  <a:gd name="T36" fmla="*/ 401 w 462"/>
                  <a:gd name="T37" fmla="*/ 21 h 441"/>
                  <a:gd name="T38" fmla="*/ 429 w 462"/>
                  <a:gd name="T39" fmla="*/ 43 h 441"/>
                  <a:gd name="T40" fmla="*/ 443 w 462"/>
                  <a:gd name="T41" fmla="*/ 59 h 441"/>
                  <a:gd name="T42" fmla="*/ 458 w 462"/>
                  <a:gd name="T43" fmla="*/ 76 h 441"/>
                  <a:gd name="T44" fmla="*/ 462 w 462"/>
                  <a:gd name="T45" fmla="*/ 85 h 441"/>
                  <a:gd name="T46" fmla="*/ 462 w 462"/>
                  <a:gd name="T47" fmla="*/ 90 h 441"/>
                  <a:gd name="T48" fmla="*/ 462 w 462"/>
                  <a:gd name="T49" fmla="*/ 94 h 441"/>
                  <a:gd name="T50" fmla="*/ 446 w 462"/>
                  <a:gd name="T51" fmla="*/ 81 h 441"/>
                  <a:gd name="T52" fmla="*/ 428 w 462"/>
                  <a:gd name="T53" fmla="*/ 71 h 441"/>
                  <a:gd name="T54" fmla="*/ 410 w 462"/>
                  <a:gd name="T55" fmla="*/ 65 h 441"/>
                  <a:gd name="T56" fmla="*/ 391 w 462"/>
                  <a:gd name="T57" fmla="*/ 61 h 441"/>
                  <a:gd name="T58" fmla="*/ 372 w 462"/>
                  <a:gd name="T59" fmla="*/ 61 h 441"/>
                  <a:gd name="T60" fmla="*/ 333 w 462"/>
                  <a:gd name="T61" fmla="*/ 69 h 441"/>
                  <a:gd name="T62" fmla="*/ 293 w 462"/>
                  <a:gd name="T63" fmla="*/ 83 h 441"/>
                  <a:gd name="T64" fmla="*/ 255 w 462"/>
                  <a:gd name="T65" fmla="*/ 102 h 441"/>
                  <a:gd name="T66" fmla="*/ 219 w 462"/>
                  <a:gd name="T67" fmla="*/ 124 h 441"/>
                  <a:gd name="T68" fmla="*/ 188 w 462"/>
                  <a:gd name="T69" fmla="*/ 147 h 441"/>
                  <a:gd name="T70" fmla="*/ 156 w 462"/>
                  <a:gd name="T71" fmla="*/ 173 h 441"/>
                  <a:gd name="T72" fmla="*/ 124 w 462"/>
                  <a:gd name="T73" fmla="*/ 204 h 441"/>
                  <a:gd name="T74" fmla="*/ 97 w 462"/>
                  <a:gd name="T75" fmla="*/ 235 h 441"/>
                  <a:gd name="T76" fmla="*/ 75 w 462"/>
                  <a:gd name="T77" fmla="*/ 266 h 441"/>
                  <a:gd name="T78" fmla="*/ 57 w 462"/>
                  <a:gd name="T79" fmla="*/ 298 h 441"/>
                  <a:gd name="T80" fmla="*/ 45 w 462"/>
                  <a:gd name="T81" fmla="*/ 333 h 441"/>
                  <a:gd name="T82" fmla="*/ 37 w 462"/>
                  <a:gd name="T83" fmla="*/ 372 h 441"/>
                  <a:gd name="T84" fmla="*/ 33 w 462"/>
                  <a:gd name="T85" fmla="*/ 417 h 441"/>
                  <a:gd name="T86" fmla="*/ 29 w 462"/>
                  <a:gd name="T87" fmla="*/ 441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2" h="441">
                    <a:moveTo>
                      <a:pt x="29" y="441"/>
                    </a:moveTo>
                    <a:lnTo>
                      <a:pt x="21" y="427"/>
                    </a:lnTo>
                    <a:lnTo>
                      <a:pt x="14" y="413"/>
                    </a:lnTo>
                    <a:lnTo>
                      <a:pt x="8" y="399"/>
                    </a:lnTo>
                    <a:lnTo>
                      <a:pt x="4" y="385"/>
                    </a:lnTo>
                    <a:lnTo>
                      <a:pt x="2" y="371"/>
                    </a:lnTo>
                    <a:lnTo>
                      <a:pt x="0" y="357"/>
                    </a:lnTo>
                    <a:lnTo>
                      <a:pt x="0" y="342"/>
                    </a:lnTo>
                    <a:lnTo>
                      <a:pt x="2" y="328"/>
                    </a:lnTo>
                    <a:lnTo>
                      <a:pt x="3" y="314"/>
                    </a:lnTo>
                    <a:lnTo>
                      <a:pt x="7" y="299"/>
                    </a:lnTo>
                    <a:lnTo>
                      <a:pt x="11" y="285"/>
                    </a:lnTo>
                    <a:lnTo>
                      <a:pt x="14" y="271"/>
                    </a:lnTo>
                    <a:lnTo>
                      <a:pt x="21" y="256"/>
                    </a:lnTo>
                    <a:lnTo>
                      <a:pt x="27" y="242"/>
                    </a:lnTo>
                    <a:lnTo>
                      <a:pt x="35" y="228"/>
                    </a:lnTo>
                    <a:lnTo>
                      <a:pt x="42" y="216"/>
                    </a:lnTo>
                    <a:lnTo>
                      <a:pt x="60" y="188"/>
                    </a:lnTo>
                    <a:lnTo>
                      <a:pt x="80" y="162"/>
                    </a:lnTo>
                    <a:lnTo>
                      <a:pt x="102" y="138"/>
                    </a:lnTo>
                    <a:lnTo>
                      <a:pt x="123" y="114"/>
                    </a:lnTo>
                    <a:lnTo>
                      <a:pt x="146" y="93"/>
                    </a:lnTo>
                    <a:lnTo>
                      <a:pt x="169" y="74"/>
                    </a:lnTo>
                    <a:lnTo>
                      <a:pt x="191" y="56"/>
                    </a:lnTo>
                    <a:lnTo>
                      <a:pt x="203" y="47"/>
                    </a:lnTo>
                    <a:lnTo>
                      <a:pt x="213" y="41"/>
                    </a:lnTo>
                    <a:lnTo>
                      <a:pt x="234" y="32"/>
                    </a:lnTo>
                    <a:lnTo>
                      <a:pt x="253" y="23"/>
                    </a:lnTo>
                    <a:lnTo>
                      <a:pt x="271" y="16"/>
                    </a:lnTo>
                    <a:lnTo>
                      <a:pt x="289" y="11"/>
                    </a:lnTo>
                    <a:lnTo>
                      <a:pt x="304" y="6"/>
                    </a:lnTo>
                    <a:lnTo>
                      <a:pt x="319" y="3"/>
                    </a:lnTo>
                    <a:lnTo>
                      <a:pt x="334" y="0"/>
                    </a:lnTo>
                    <a:lnTo>
                      <a:pt x="348" y="2"/>
                    </a:lnTo>
                    <a:lnTo>
                      <a:pt x="361" y="3"/>
                    </a:lnTo>
                    <a:lnTo>
                      <a:pt x="375" y="7"/>
                    </a:lnTo>
                    <a:lnTo>
                      <a:pt x="389" y="13"/>
                    </a:lnTo>
                    <a:lnTo>
                      <a:pt x="401" y="21"/>
                    </a:lnTo>
                    <a:lnTo>
                      <a:pt x="415" y="31"/>
                    </a:lnTo>
                    <a:lnTo>
                      <a:pt x="429" y="43"/>
                    </a:lnTo>
                    <a:lnTo>
                      <a:pt x="437" y="51"/>
                    </a:lnTo>
                    <a:lnTo>
                      <a:pt x="443" y="59"/>
                    </a:lnTo>
                    <a:lnTo>
                      <a:pt x="451" y="68"/>
                    </a:lnTo>
                    <a:lnTo>
                      <a:pt x="458" y="76"/>
                    </a:lnTo>
                    <a:lnTo>
                      <a:pt x="460" y="81"/>
                    </a:lnTo>
                    <a:lnTo>
                      <a:pt x="462" y="85"/>
                    </a:lnTo>
                    <a:lnTo>
                      <a:pt x="462" y="89"/>
                    </a:lnTo>
                    <a:lnTo>
                      <a:pt x="462" y="90"/>
                    </a:lnTo>
                    <a:lnTo>
                      <a:pt x="462" y="93"/>
                    </a:lnTo>
                    <a:lnTo>
                      <a:pt x="462" y="94"/>
                    </a:lnTo>
                    <a:lnTo>
                      <a:pt x="453" y="88"/>
                    </a:lnTo>
                    <a:lnTo>
                      <a:pt x="446" y="81"/>
                    </a:lnTo>
                    <a:lnTo>
                      <a:pt x="437" y="75"/>
                    </a:lnTo>
                    <a:lnTo>
                      <a:pt x="428" y="71"/>
                    </a:lnTo>
                    <a:lnTo>
                      <a:pt x="419" y="68"/>
                    </a:lnTo>
                    <a:lnTo>
                      <a:pt x="410" y="65"/>
                    </a:lnTo>
                    <a:lnTo>
                      <a:pt x="400" y="62"/>
                    </a:lnTo>
                    <a:lnTo>
                      <a:pt x="391" y="61"/>
                    </a:lnTo>
                    <a:lnTo>
                      <a:pt x="381" y="61"/>
                    </a:lnTo>
                    <a:lnTo>
                      <a:pt x="372" y="61"/>
                    </a:lnTo>
                    <a:lnTo>
                      <a:pt x="352" y="64"/>
                    </a:lnTo>
                    <a:lnTo>
                      <a:pt x="333" y="69"/>
                    </a:lnTo>
                    <a:lnTo>
                      <a:pt x="313" y="75"/>
                    </a:lnTo>
                    <a:lnTo>
                      <a:pt x="293" y="83"/>
                    </a:lnTo>
                    <a:lnTo>
                      <a:pt x="274" y="93"/>
                    </a:lnTo>
                    <a:lnTo>
                      <a:pt x="255" y="102"/>
                    </a:lnTo>
                    <a:lnTo>
                      <a:pt x="237" y="113"/>
                    </a:lnTo>
                    <a:lnTo>
                      <a:pt x="219" y="124"/>
                    </a:lnTo>
                    <a:lnTo>
                      <a:pt x="203" y="136"/>
                    </a:lnTo>
                    <a:lnTo>
                      <a:pt x="188" y="147"/>
                    </a:lnTo>
                    <a:lnTo>
                      <a:pt x="174" y="156"/>
                    </a:lnTo>
                    <a:lnTo>
                      <a:pt x="156" y="173"/>
                    </a:lnTo>
                    <a:lnTo>
                      <a:pt x="140" y="189"/>
                    </a:lnTo>
                    <a:lnTo>
                      <a:pt x="124" y="204"/>
                    </a:lnTo>
                    <a:lnTo>
                      <a:pt x="109" y="219"/>
                    </a:lnTo>
                    <a:lnTo>
                      <a:pt x="97" y="235"/>
                    </a:lnTo>
                    <a:lnTo>
                      <a:pt x="85" y="250"/>
                    </a:lnTo>
                    <a:lnTo>
                      <a:pt x="75" y="266"/>
                    </a:lnTo>
                    <a:lnTo>
                      <a:pt x="65" y="283"/>
                    </a:lnTo>
                    <a:lnTo>
                      <a:pt x="57" y="298"/>
                    </a:lnTo>
                    <a:lnTo>
                      <a:pt x="51" y="316"/>
                    </a:lnTo>
                    <a:lnTo>
                      <a:pt x="45" y="333"/>
                    </a:lnTo>
                    <a:lnTo>
                      <a:pt x="41" y="352"/>
                    </a:lnTo>
                    <a:lnTo>
                      <a:pt x="37" y="372"/>
                    </a:lnTo>
                    <a:lnTo>
                      <a:pt x="35" y="394"/>
                    </a:lnTo>
                    <a:lnTo>
                      <a:pt x="33" y="417"/>
                    </a:lnTo>
                    <a:lnTo>
                      <a:pt x="32" y="441"/>
                    </a:lnTo>
                    <a:lnTo>
                      <a:pt x="29" y="441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8" name="Freeform 98">
                <a:extLst>
                  <a:ext uri="{FF2B5EF4-FFF2-40B4-BE49-F238E27FC236}">
                    <a16:creationId xmlns:a16="http://schemas.microsoft.com/office/drawing/2014/main" xmlns="" id="{26299995-CF9C-43E8-BC14-29FF31830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2" y="3694"/>
                <a:ext cx="67" cy="84"/>
              </a:xfrm>
              <a:custGeom>
                <a:avLst/>
                <a:gdLst>
                  <a:gd name="T0" fmla="*/ 142 w 269"/>
                  <a:gd name="T1" fmla="*/ 330 h 334"/>
                  <a:gd name="T2" fmla="*/ 127 w 269"/>
                  <a:gd name="T3" fmla="*/ 323 h 334"/>
                  <a:gd name="T4" fmla="*/ 109 w 269"/>
                  <a:gd name="T5" fmla="*/ 309 h 334"/>
                  <a:gd name="T6" fmla="*/ 84 w 269"/>
                  <a:gd name="T7" fmla="*/ 295 h 334"/>
                  <a:gd name="T8" fmla="*/ 53 w 269"/>
                  <a:gd name="T9" fmla="*/ 290 h 334"/>
                  <a:gd name="T10" fmla="*/ 26 w 269"/>
                  <a:gd name="T11" fmla="*/ 281 h 334"/>
                  <a:gd name="T12" fmla="*/ 14 w 269"/>
                  <a:gd name="T13" fmla="*/ 275 h 334"/>
                  <a:gd name="T14" fmla="*/ 5 w 269"/>
                  <a:gd name="T15" fmla="*/ 266 h 334"/>
                  <a:gd name="T16" fmla="*/ 0 w 269"/>
                  <a:gd name="T17" fmla="*/ 254 h 334"/>
                  <a:gd name="T18" fmla="*/ 28 w 269"/>
                  <a:gd name="T19" fmla="*/ 223 h 334"/>
                  <a:gd name="T20" fmla="*/ 51 w 269"/>
                  <a:gd name="T21" fmla="*/ 187 h 334"/>
                  <a:gd name="T22" fmla="*/ 95 w 269"/>
                  <a:gd name="T23" fmla="*/ 186 h 334"/>
                  <a:gd name="T24" fmla="*/ 138 w 269"/>
                  <a:gd name="T25" fmla="*/ 184 h 334"/>
                  <a:gd name="T26" fmla="*/ 158 w 269"/>
                  <a:gd name="T27" fmla="*/ 178 h 334"/>
                  <a:gd name="T28" fmla="*/ 179 w 269"/>
                  <a:gd name="T29" fmla="*/ 171 h 334"/>
                  <a:gd name="T30" fmla="*/ 198 w 269"/>
                  <a:gd name="T31" fmla="*/ 158 h 334"/>
                  <a:gd name="T32" fmla="*/ 214 w 269"/>
                  <a:gd name="T33" fmla="*/ 140 h 334"/>
                  <a:gd name="T34" fmla="*/ 194 w 269"/>
                  <a:gd name="T35" fmla="*/ 143 h 334"/>
                  <a:gd name="T36" fmla="*/ 172 w 269"/>
                  <a:gd name="T37" fmla="*/ 151 h 334"/>
                  <a:gd name="T38" fmla="*/ 151 w 269"/>
                  <a:gd name="T39" fmla="*/ 159 h 334"/>
                  <a:gd name="T40" fmla="*/ 117 w 269"/>
                  <a:gd name="T41" fmla="*/ 173 h 334"/>
                  <a:gd name="T42" fmla="*/ 94 w 269"/>
                  <a:gd name="T43" fmla="*/ 178 h 334"/>
                  <a:gd name="T44" fmla="*/ 71 w 269"/>
                  <a:gd name="T45" fmla="*/ 178 h 334"/>
                  <a:gd name="T46" fmla="*/ 48 w 269"/>
                  <a:gd name="T47" fmla="*/ 171 h 334"/>
                  <a:gd name="T48" fmla="*/ 32 w 269"/>
                  <a:gd name="T49" fmla="*/ 149 h 334"/>
                  <a:gd name="T50" fmla="*/ 26 w 269"/>
                  <a:gd name="T51" fmla="*/ 124 h 334"/>
                  <a:gd name="T52" fmla="*/ 24 w 269"/>
                  <a:gd name="T53" fmla="*/ 105 h 334"/>
                  <a:gd name="T54" fmla="*/ 27 w 269"/>
                  <a:gd name="T55" fmla="*/ 89 h 334"/>
                  <a:gd name="T56" fmla="*/ 34 w 269"/>
                  <a:gd name="T57" fmla="*/ 77 h 334"/>
                  <a:gd name="T58" fmla="*/ 45 w 269"/>
                  <a:gd name="T59" fmla="*/ 68 h 334"/>
                  <a:gd name="T60" fmla="*/ 57 w 269"/>
                  <a:gd name="T61" fmla="*/ 62 h 334"/>
                  <a:gd name="T62" fmla="*/ 81 w 269"/>
                  <a:gd name="T63" fmla="*/ 57 h 334"/>
                  <a:gd name="T64" fmla="*/ 118 w 269"/>
                  <a:gd name="T65" fmla="*/ 54 h 334"/>
                  <a:gd name="T66" fmla="*/ 156 w 269"/>
                  <a:gd name="T67" fmla="*/ 52 h 334"/>
                  <a:gd name="T68" fmla="*/ 191 w 269"/>
                  <a:gd name="T69" fmla="*/ 43 h 334"/>
                  <a:gd name="T70" fmla="*/ 207 w 269"/>
                  <a:gd name="T71" fmla="*/ 37 h 334"/>
                  <a:gd name="T72" fmla="*/ 219 w 269"/>
                  <a:gd name="T73" fmla="*/ 28 h 334"/>
                  <a:gd name="T74" fmla="*/ 214 w 269"/>
                  <a:gd name="T75" fmla="*/ 25 h 334"/>
                  <a:gd name="T76" fmla="*/ 201 w 269"/>
                  <a:gd name="T77" fmla="*/ 23 h 334"/>
                  <a:gd name="T78" fmla="*/ 177 w 269"/>
                  <a:gd name="T79" fmla="*/ 23 h 334"/>
                  <a:gd name="T80" fmla="*/ 167 w 269"/>
                  <a:gd name="T81" fmla="*/ 23 h 334"/>
                  <a:gd name="T82" fmla="*/ 186 w 269"/>
                  <a:gd name="T83" fmla="*/ 11 h 334"/>
                  <a:gd name="T84" fmla="*/ 204 w 269"/>
                  <a:gd name="T85" fmla="*/ 4 h 334"/>
                  <a:gd name="T86" fmla="*/ 220 w 269"/>
                  <a:gd name="T87" fmla="*/ 0 h 334"/>
                  <a:gd name="T88" fmla="*/ 236 w 269"/>
                  <a:gd name="T89" fmla="*/ 1 h 334"/>
                  <a:gd name="T90" fmla="*/ 248 w 269"/>
                  <a:gd name="T91" fmla="*/ 8 h 334"/>
                  <a:gd name="T92" fmla="*/ 258 w 269"/>
                  <a:gd name="T93" fmla="*/ 20 h 334"/>
                  <a:gd name="T94" fmla="*/ 266 w 269"/>
                  <a:gd name="T95" fmla="*/ 37 h 334"/>
                  <a:gd name="T96" fmla="*/ 269 w 269"/>
                  <a:gd name="T97" fmla="*/ 61 h 334"/>
                  <a:gd name="T98" fmla="*/ 267 w 269"/>
                  <a:gd name="T99" fmla="*/ 71 h 334"/>
                  <a:gd name="T100" fmla="*/ 266 w 269"/>
                  <a:gd name="T101" fmla="*/ 85 h 334"/>
                  <a:gd name="T102" fmla="*/ 262 w 269"/>
                  <a:gd name="T103" fmla="*/ 103 h 334"/>
                  <a:gd name="T104" fmla="*/ 256 w 269"/>
                  <a:gd name="T105" fmla="*/ 144 h 334"/>
                  <a:gd name="T106" fmla="*/ 246 w 269"/>
                  <a:gd name="T107" fmla="*/ 191 h 334"/>
                  <a:gd name="T108" fmla="*/ 232 w 269"/>
                  <a:gd name="T109" fmla="*/ 238 h 334"/>
                  <a:gd name="T110" fmla="*/ 215 w 269"/>
                  <a:gd name="T111" fmla="*/ 280 h 334"/>
                  <a:gd name="T112" fmla="*/ 199 w 269"/>
                  <a:gd name="T113" fmla="*/ 306 h 334"/>
                  <a:gd name="T114" fmla="*/ 188 w 269"/>
                  <a:gd name="T115" fmla="*/ 319 h 334"/>
                  <a:gd name="T116" fmla="*/ 174 w 269"/>
                  <a:gd name="T117" fmla="*/ 329 h 334"/>
                  <a:gd name="T118" fmla="*/ 158 w 269"/>
                  <a:gd name="T11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9" h="334">
                    <a:moveTo>
                      <a:pt x="151" y="334"/>
                    </a:moveTo>
                    <a:lnTo>
                      <a:pt x="142" y="330"/>
                    </a:lnTo>
                    <a:lnTo>
                      <a:pt x="134" y="326"/>
                    </a:lnTo>
                    <a:lnTo>
                      <a:pt x="127" y="323"/>
                    </a:lnTo>
                    <a:lnTo>
                      <a:pt x="120" y="318"/>
                    </a:lnTo>
                    <a:lnTo>
                      <a:pt x="109" y="309"/>
                    </a:lnTo>
                    <a:lnTo>
                      <a:pt x="96" y="299"/>
                    </a:lnTo>
                    <a:lnTo>
                      <a:pt x="84" y="295"/>
                    </a:lnTo>
                    <a:lnTo>
                      <a:pt x="69" y="292"/>
                    </a:lnTo>
                    <a:lnTo>
                      <a:pt x="53" y="290"/>
                    </a:lnTo>
                    <a:lnTo>
                      <a:pt x="38" y="286"/>
                    </a:lnTo>
                    <a:lnTo>
                      <a:pt x="26" y="281"/>
                    </a:lnTo>
                    <a:lnTo>
                      <a:pt x="18" y="278"/>
                    </a:lnTo>
                    <a:lnTo>
                      <a:pt x="14" y="275"/>
                    </a:lnTo>
                    <a:lnTo>
                      <a:pt x="9" y="271"/>
                    </a:lnTo>
                    <a:lnTo>
                      <a:pt x="5" y="266"/>
                    </a:lnTo>
                    <a:lnTo>
                      <a:pt x="3" y="261"/>
                    </a:lnTo>
                    <a:lnTo>
                      <a:pt x="0" y="254"/>
                    </a:lnTo>
                    <a:lnTo>
                      <a:pt x="14" y="238"/>
                    </a:lnTo>
                    <a:lnTo>
                      <a:pt x="28" y="223"/>
                    </a:lnTo>
                    <a:lnTo>
                      <a:pt x="39" y="206"/>
                    </a:lnTo>
                    <a:lnTo>
                      <a:pt x="51" y="187"/>
                    </a:lnTo>
                    <a:lnTo>
                      <a:pt x="72" y="187"/>
                    </a:lnTo>
                    <a:lnTo>
                      <a:pt x="95" y="186"/>
                    </a:lnTo>
                    <a:lnTo>
                      <a:pt x="117" y="185"/>
                    </a:lnTo>
                    <a:lnTo>
                      <a:pt x="138" y="184"/>
                    </a:lnTo>
                    <a:lnTo>
                      <a:pt x="148" y="181"/>
                    </a:lnTo>
                    <a:lnTo>
                      <a:pt x="158" y="178"/>
                    </a:lnTo>
                    <a:lnTo>
                      <a:pt x="169" y="175"/>
                    </a:lnTo>
                    <a:lnTo>
                      <a:pt x="179" y="171"/>
                    </a:lnTo>
                    <a:lnTo>
                      <a:pt x="188" y="165"/>
                    </a:lnTo>
                    <a:lnTo>
                      <a:pt x="198" y="158"/>
                    </a:lnTo>
                    <a:lnTo>
                      <a:pt x="207" y="151"/>
                    </a:lnTo>
                    <a:lnTo>
                      <a:pt x="214" y="140"/>
                    </a:lnTo>
                    <a:lnTo>
                      <a:pt x="205" y="142"/>
                    </a:lnTo>
                    <a:lnTo>
                      <a:pt x="194" y="143"/>
                    </a:lnTo>
                    <a:lnTo>
                      <a:pt x="184" y="147"/>
                    </a:lnTo>
                    <a:lnTo>
                      <a:pt x="172" y="151"/>
                    </a:lnTo>
                    <a:lnTo>
                      <a:pt x="162" y="154"/>
                    </a:lnTo>
                    <a:lnTo>
                      <a:pt x="151" y="159"/>
                    </a:lnTo>
                    <a:lnTo>
                      <a:pt x="128" y="170"/>
                    </a:lnTo>
                    <a:lnTo>
                      <a:pt x="117" y="173"/>
                    </a:lnTo>
                    <a:lnTo>
                      <a:pt x="104" y="177"/>
                    </a:lnTo>
                    <a:lnTo>
                      <a:pt x="94" y="178"/>
                    </a:lnTo>
                    <a:lnTo>
                      <a:pt x="83" y="180"/>
                    </a:lnTo>
                    <a:lnTo>
                      <a:pt x="71" y="178"/>
                    </a:lnTo>
                    <a:lnTo>
                      <a:pt x="60" y="176"/>
                    </a:lnTo>
                    <a:lnTo>
                      <a:pt x="48" y="171"/>
                    </a:lnTo>
                    <a:lnTo>
                      <a:pt x="38" y="165"/>
                    </a:lnTo>
                    <a:lnTo>
                      <a:pt x="32" y="149"/>
                    </a:lnTo>
                    <a:lnTo>
                      <a:pt x="28" y="137"/>
                    </a:lnTo>
                    <a:lnTo>
                      <a:pt x="26" y="124"/>
                    </a:lnTo>
                    <a:lnTo>
                      <a:pt x="24" y="114"/>
                    </a:lnTo>
                    <a:lnTo>
                      <a:pt x="24" y="105"/>
                    </a:lnTo>
                    <a:lnTo>
                      <a:pt x="26" y="96"/>
                    </a:lnTo>
                    <a:lnTo>
                      <a:pt x="27" y="89"/>
                    </a:lnTo>
                    <a:lnTo>
                      <a:pt x="29" y="82"/>
                    </a:lnTo>
                    <a:lnTo>
                      <a:pt x="34" y="77"/>
                    </a:lnTo>
                    <a:lnTo>
                      <a:pt x="38" y="72"/>
                    </a:lnTo>
                    <a:lnTo>
                      <a:pt x="45" y="68"/>
                    </a:lnTo>
                    <a:lnTo>
                      <a:pt x="51" y="66"/>
                    </a:lnTo>
                    <a:lnTo>
                      <a:pt x="57" y="62"/>
                    </a:lnTo>
                    <a:lnTo>
                      <a:pt x="65" y="61"/>
                    </a:lnTo>
                    <a:lnTo>
                      <a:pt x="81" y="57"/>
                    </a:lnTo>
                    <a:lnTo>
                      <a:pt x="99" y="56"/>
                    </a:lnTo>
                    <a:lnTo>
                      <a:pt x="118" y="54"/>
                    </a:lnTo>
                    <a:lnTo>
                      <a:pt x="137" y="53"/>
                    </a:lnTo>
                    <a:lnTo>
                      <a:pt x="156" y="52"/>
                    </a:lnTo>
                    <a:lnTo>
                      <a:pt x="174" y="48"/>
                    </a:lnTo>
                    <a:lnTo>
                      <a:pt x="191" y="43"/>
                    </a:lnTo>
                    <a:lnTo>
                      <a:pt x="199" y="41"/>
                    </a:lnTo>
                    <a:lnTo>
                      <a:pt x="207" y="37"/>
                    </a:lnTo>
                    <a:lnTo>
                      <a:pt x="213" y="33"/>
                    </a:lnTo>
                    <a:lnTo>
                      <a:pt x="219" y="28"/>
                    </a:lnTo>
                    <a:lnTo>
                      <a:pt x="217" y="25"/>
                    </a:lnTo>
                    <a:lnTo>
                      <a:pt x="214" y="25"/>
                    </a:lnTo>
                    <a:lnTo>
                      <a:pt x="209" y="24"/>
                    </a:lnTo>
                    <a:lnTo>
                      <a:pt x="201" y="23"/>
                    </a:lnTo>
                    <a:lnTo>
                      <a:pt x="193" y="23"/>
                    </a:lnTo>
                    <a:lnTo>
                      <a:pt x="177" y="23"/>
                    </a:lnTo>
                    <a:lnTo>
                      <a:pt x="171" y="23"/>
                    </a:lnTo>
                    <a:lnTo>
                      <a:pt x="167" y="23"/>
                    </a:lnTo>
                    <a:lnTo>
                      <a:pt x="177" y="16"/>
                    </a:lnTo>
                    <a:lnTo>
                      <a:pt x="186" y="11"/>
                    </a:lnTo>
                    <a:lnTo>
                      <a:pt x="195" y="6"/>
                    </a:lnTo>
                    <a:lnTo>
                      <a:pt x="204" y="4"/>
                    </a:lnTo>
                    <a:lnTo>
                      <a:pt x="213" y="1"/>
                    </a:lnTo>
                    <a:lnTo>
                      <a:pt x="220" y="0"/>
                    </a:lnTo>
                    <a:lnTo>
                      <a:pt x="228" y="0"/>
                    </a:lnTo>
                    <a:lnTo>
                      <a:pt x="236" y="1"/>
                    </a:lnTo>
                    <a:lnTo>
                      <a:pt x="242" y="4"/>
                    </a:lnTo>
                    <a:lnTo>
                      <a:pt x="248" y="8"/>
                    </a:lnTo>
                    <a:lnTo>
                      <a:pt x="253" y="13"/>
                    </a:lnTo>
                    <a:lnTo>
                      <a:pt x="258" y="20"/>
                    </a:lnTo>
                    <a:lnTo>
                      <a:pt x="262" y="28"/>
                    </a:lnTo>
                    <a:lnTo>
                      <a:pt x="266" y="37"/>
                    </a:lnTo>
                    <a:lnTo>
                      <a:pt x="267" y="48"/>
                    </a:lnTo>
                    <a:lnTo>
                      <a:pt x="269" y="61"/>
                    </a:lnTo>
                    <a:lnTo>
                      <a:pt x="269" y="66"/>
                    </a:lnTo>
                    <a:lnTo>
                      <a:pt x="267" y="71"/>
                    </a:lnTo>
                    <a:lnTo>
                      <a:pt x="266" y="78"/>
                    </a:lnTo>
                    <a:lnTo>
                      <a:pt x="266" y="85"/>
                    </a:lnTo>
                    <a:lnTo>
                      <a:pt x="263" y="94"/>
                    </a:lnTo>
                    <a:lnTo>
                      <a:pt x="262" y="103"/>
                    </a:lnTo>
                    <a:lnTo>
                      <a:pt x="260" y="123"/>
                    </a:lnTo>
                    <a:lnTo>
                      <a:pt x="256" y="144"/>
                    </a:lnTo>
                    <a:lnTo>
                      <a:pt x="251" y="167"/>
                    </a:lnTo>
                    <a:lnTo>
                      <a:pt x="246" y="191"/>
                    </a:lnTo>
                    <a:lnTo>
                      <a:pt x="239" y="214"/>
                    </a:lnTo>
                    <a:lnTo>
                      <a:pt x="232" y="238"/>
                    </a:lnTo>
                    <a:lnTo>
                      <a:pt x="224" y="259"/>
                    </a:lnTo>
                    <a:lnTo>
                      <a:pt x="215" y="280"/>
                    </a:lnTo>
                    <a:lnTo>
                      <a:pt x="205" y="299"/>
                    </a:lnTo>
                    <a:lnTo>
                      <a:pt x="199" y="306"/>
                    </a:lnTo>
                    <a:lnTo>
                      <a:pt x="194" y="313"/>
                    </a:lnTo>
                    <a:lnTo>
                      <a:pt x="188" y="319"/>
                    </a:lnTo>
                    <a:lnTo>
                      <a:pt x="181" y="324"/>
                    </a:lnTo>
                    <a:lnTo>
                      <a:pt x="174" y="329"/>
                    </a:lnTo>
                    <a:lnTo>
                      <a:pt x="167" y="332"/>
                    </a:lnTo>
                    <a:lnTo>
                      <a:pt x="158" y="334"/>
                    </a:lnTo>
                    <a:lnTo>
                      <a:pt x="151" y="334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19" name="Freeform 99">
                <a:extLst>
                  <a:ext uri="{FF2B5EF4-FFF2-40B4-BE49-F238E27FC236}">
                    <a16:creationId xmlns:a16="http://schemas.microsoft.com/office/drawing/2014/main" xmlns="" id="{05EEE4C9-462E-4855-B0BD-F44AA3E98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2" y="3772"/>
                <a:ext cx="2" cy="1"/>
              </a:xfrm>
              <a:custGeom>
                <a:avLst/>
                <a:gdLst>
                  <a:gd name="T0" fmla="*/ 2 w 10"/>
                  <a:gd name="T1" fmla="*/ 3 h 3"/>
                  <a:gd name="T2" fmla="*/ 0 w 10"/>
                  <a:gd name="T3" fmla="*/ 0 h 3"/>
                  <a:gd name="T4" fmla="*/ 3 w 10"/>
                  <a:gd name="T5" fmla="*/ 0 h 3"/>
                  <a:gd name="T6" fmla="*/ 6 w 10"/>
                  <a:gd name="T7" fmla="*/ 0 h 3"/>
                  <a:gd name="T8" fmla="*/ 7 w 10"/>
                  <a:gd name="T9" fmla="*/ 0 h 3"/>
                  <a:gd name="T10" fmla="*/ 10 w 10"/>
                  <a:gd name="T11" fmla="*/ 1 h 3"/>
                  <a:gd name="T12" fmla="*/ 2 w 10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2" y="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58820" name="Picture 100">
              <a:extLst>
                <a:ext uri="{FF2B5EF4-FFF2-40B4-BE49-F238E27FC236}">
                  <a16:creationId xmlns:a16="http://schemas.microsoft.com/office/drawing/2014/main" xmlns="" id="{8ED76287-7EBB-4913-928D-BAE15370DF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" y="3542"/>
              <a:ext cx="1533" cy="1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821" name="AutoShape 101">
              <a:extLst>
                <a:ext uri="{FF2B5EF4-FFF2-40B4-BE49-F238E27FC236}">
                  <a16:creationId xmlns:a16="http://schemas.microsoft.com/office/drawing/2014/main" xmlns="" id="{AEB0BD87-37D4-48A5-9EDE-E8D265267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" y="3330"/>
              <a:ext cx="1990" cy="1228"/>
            </a:xfrm>
            <a:prstGeom prst="cloudCallout">
              <a:avLst>
                <a:gd name="adj1" fmla="val -93134"/>
                <a:gd name="adj2" fmla="val -2816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0CC99"/>
                  </a:solidFill>
                </a14:hiddenFill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tr-TR" altLang="en-US" sz="3600">
                <a:latin typeface="Arial" panose="020B0604020202020204" pitchFamily="34" charset="0"/>
              </a:endParaRPr>
            </a:p>
          </p:txBody>
        </p:sp>
      </p:grpSp>
      <p:grpSp>
        <p:nvGrpSpPr>
          <p:cNvPr id="158824" name="Group 104">
            <a:extLst>
              <a:ext uri="{FF2B5EF4-FFF2-40B4-BE49-F238E27FC236}">
                <a16:creationId xmlns:a16="http://schemas.microsoft.com/office/drawing/2014/main" xmlns="" id="{A80D9A0E-B050-49E3-B519-55642BC77C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04025" y="2708275"/>
            <a:ext cx="1979613" cy="1368425"/>
            <a:chOff x="2198" y="9555"/>
            <a:chExt cx="2494" cy="1724"/>
          </a:xfrm>
        </p:grpSpPr>
        <p:sp>
          <p:nvSpPr>
            <p:cNvPr id="158825" name="AutoShape 105">
              <a:extLst>
                <a:ext uri="{FF2B5EF4-FFF2-40B4-BE49-F238E27FC236}">
                  <a16:creationId xmlns:a16="http://schemas.microsoft.com/office/drawing/2014/main" xmlns="" id="{4563CFB8-D5E2-4DA7-8ACA-0A0ED17A1E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98" y="9555"/>
              <a:ext cx="2494" cy="1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26" name="Freeform 106">
              <a:extLst>
                <a:ext uri="{FF2B5EF4-FFF2-40B4-BE49-F238E27FC236}">
                  <a16:creationId xmlns:a16="http://schemas.microsoft.com/office/drawing/2014/main" xmlns="" id="{277A2F17-B781-4B6D-9E0E-F6DA9EFF9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10748"/>
              <a:ext cx="105" cy="76"/>
            </a:xfrm>
            <a:custGeom>
              <a:avLst/>
              <a:gdLst>
                <a:gd name="T0" fmla="*/ 56 w 144"/>
                <a:gd name="T1" fmla="*/ 127 h 127"/>
                <a:gd name="T2" fmla="*/ 13 w 144"/>
                <a:gd name="T3" fmla="*/ 104 h 127"/>
                <a:gd name="T4" fmla="*/ 0 w 144"/>
                <a:gd name="T5" fmla="*/ 75 h 127"/>
                <a:gd name="T6" fmla="*/ 13 w 144"/>
                <a:gd name="T7" fmla="*/ 45 h 127"/>
                <a:gd name="T8" fmla="*/ 39 w 144"/>
                <a:gd name="T9" fmla="*/ 17 h 127"/>
                <a:gd name="T10" fmla="*/ 73 w 144"/>
                <a:gd name="T11" fmla="*/ 2 h 127"/>
                <a:gd name="T12" fmla="*/ 108 w 144"/>
                <a:gd name="T13" fmla="*/ 0 h 127"/>
                <a:gd name="T14" fmla="*/ 134 w 144"/>
                <a:gd name="T15" fmla="*/ 21 h 127"/>
                <a:gd name="T16" fmla="*/ 144 w 144"/>
                <a:gd name="T17" fmla="*/ 66 h 127"/>
                <a:gd name="T18" fmla="*/ 139 w 144"/>
                <a:gd name="T19" fmla="*/ 83 h 127"/>
                <a:gd name="T20" fmla="*/ 132 w 144"/>
                <a:gd name="T21" fmla="*/ 97 h 127"/>
                <a:gd name="T22" fmla="*/ 124 w 144"/>
                <a:gd name="T23" fmla="*/ 108 h 127"/>
                <a:gd name="T24" fmla="*/ 113 w 144"/>
                <a:gd name="T25" fmla="*/ 116 h 127"/>
                <a:gd name="T26" fmla="*/ 103 w 144"/>
                <a:gd name="T27" fmla="*/ 121 h 127"/>
                <a:gd name="T28" fmla="*/ 89 w 144"/>
                <a:gd name="T29" fmla="*/ 125 h 127"/>
                <a:gd name="T30" fmla="*/ 73 w 144"/>
                <a:gd name="T31" fmla="*/ 127 h 127"/>
                <a:gd name="T32" fmla="*/ 56 w 14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127">
                  <a:moveTo>
                    <a:pt x="56" y="127"/>
                  </a:moveTo>
                  <a:lnTo>
                    <a:pt x="13" y="104"/>
                  </a:lnTo>
                  <a:lnTo>
                    <a:pt x="0" y="75"/>
                  </a:lnTo>
                  <a:lnTo>
                    <a:pt x="13" y="45"/>
                  </a:lnTo>
                  <a:lnTo>
                    <a:pt x="39" y="17"/>
                  </a:lnTo>
                  <a:lnTo>
                    <a:pt x="73" y="2"/>
                  </a:lnTo>
                  <a:lnTo>
                    <a:pt x="108" y="0"/>
                  </a:lnTo>
                  <a:lnTo>
                    <a:pt x="134" y="21"/>
                  </a:lnTo>
                  <a:lnTo>
                    <a:pt x="144" y="66"/>
                  </a:lnTo>
                  <a:lnTo>
                    <a:pt x="139" y="83"/>
                  </a:lnTo>
                  <a:lnTo>
                    <a:pt x="132" y="97"/>
                  </a:lnTo>
                  <a:lnTo>
                    <a:pt x="124" y="108"/>
                  </a:lnTo>
                  <a:lnTo>
                    <a:pt x="113" y="116"/>
                  </a:lnTo>
                  <a:lnTo>
                    <a:pt x="103" y="121"/>
                  </a:lnTo>
                  <a:lnTo>
                    <a:pt x="89" y="125"/>
                  </a:lnTo>
                  <a:lnTo>
                    <a:pt x="73" y="127"/>
                  </a:lnTo>
                  <a:lnTo>
                    <a:pt x="56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27" name="Freeform 107">
              <a:extLst>
                <a:ext uri="{FF2B5EF4-FFF2-40B4-BE49-F238E27FC236}">
                  <a16:creationId xmlns:a16="http://schemas.microsoft.com/office/drawing/2014/main" xmlns="" id="{6C3D7BE2-7B07-44C1-8F46-767C71F7A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10764"/>
              <a:ext cx="69" cy="45"/>
            </a:xfrm>
            <a:custGeom>
              <a:avLst/>
              <a:gdLst>
                <a:gd name="T0" fmla="*/ 27 w 93"/>
                <a:gd name="T1" fmla="*/ 75 h 75"/>
                <a:gd name="T2" fmla="*/ 5 w 93"/>
                <a:gd name="T3" fmla="*/ 62 h 75"/>
                <a:gd name="T4" fmla="*/ 0 w 93"/>
                <a:gd name="T5" fmla="*/ 47 h 75"/>
                <a:gd name="T6" fmla="*/ 8 w 93"/>
                <a:gd name="T7" fmla="*/ 29 h 75"/>
                <a:gd name="T8" fmla="*/ 26 w 93"/>
                <a:gd name="T9" fmla="*/ 12 h 75"/>
                <a:gd name="T10" fmla="*/ 47 w 93"/>
                <a:gd name="T11" fmla="*/ 2 h 75"/>
                <a:gd name="T12" fmla="*/ 69 w 93"/>
                <a:gd name="T13" fmla="*/ 0 h 75"/>
                <a:gd name="T14" fmla="*/ 85 w 93"/>
                <a:gd name="T15" fmla="*/ 10 h 75"/>
                <a:gd name="T16" fmla="*/ 93 w 93"/>
                <a:gd name="T17" fmla="*/ 36 h 75"/>
                <a:gd name="T18" fmla="*/ 90 w 93"/>
                <a:gd name="T19" fmla="*/ 50 h 75"/>
                <a:gd name="T20" fmla="*/ 85 w 93"/>
                <a:gd name="T21" fmla="*/ 59 h 75"/>
                <a:gd name="T22" fmla="*/ 78 w 93"/>
                <a:gd name="T23" fmla="*/ 66 h 75"/>
                <a:gd name="T24" fmla="*/ 71 w 93"/>
                <a:gd name="T25" fmla="*/ 71 h 75"/>
                <a:gd name="T26" fmla="*/ 64 w 93"/>
                <a:gd name="T27" fmla="*/ 73 h 75"/>
                <a:gd name="T28" fmla="*/ 53 w 93"/>
                <a:gd name="T29" fmla="*/ 75 h 75"/>
                <a:gd name="T30" fmla="*/ 41 w 93"/>
                <a:gd name="T31" fmla="*/ 75 h 75"/>
                <a:gd name="T32" fmla="*/ 27 w 93"/>
                <a:gd name="T3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75">
                  <a:moveTo>
                    <a:pt x="27" y="75"/>
                  </a:moveTo>
                  <a:lnTo>
                    <a:pt x="5" y="62"/>
                  </a:lnTo>
                  <a:lnTo>
                    <a:pt x="0" y="47"/>
                  </a:lnTo>
                  <a:lnTo>
                    <a:pt x="8" y="29"/>
                  </a:lnTo>
                  <a:lnTo>
                    <a:pt x="26" y="12"/>
                  </a:lnTo>
                  <a:lnTo>
                    <a:pt x="47" y="2"/>
                  </a:lnTo>
                  <a:lnTo>
                    <a:pt x="69" y="0"/>
                  </a:lnTo>
                  <a:lnTo>
                    <a:pt x="85" y="10"/>
                  </a:lnTo>
                  <a:lnTo>
                    <a:pt x="93" y="36"/>
                  </a:lnTo>
                  <a:lnTo>
                    <a:pt x="90" y="50"/>
                  </a:lnTo>
                  <a:lnTo>
                    <a:pt x="85" y="59"/>
                  </a:lnTo>
                  <a:lnTo>
                    <a:pt x="78" y="66"/>
                  </a:lnTo>
                  <a:lnTo>
                    <a:pt x="71" y="71"/>
                  </a:lnTo>
                  <a:lnTo>
                    <a:pt x="64" y="73"/>
                  </a:lnTo>
                  <a:lnTo>
                    <a:pt x="53" y="75"/>
                  </a:lnTo>
                  <a:lnTo>
                    <a:pt x="41" y="75"/>
                  </a:lnTo>
                  <a:lnTo>
                    <a:pt x="27" y="75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28" name="Freeform 108">
              <a:extLst>
                <a:ext uri="{FF2B5EF4-FFF2-40B4-BE49-F238E27FC236}">
                  <a16:creationId xmlns:a16="http://schemas.microsoft.com/office/drawing/2014/main" xmlns="" id="{33429FBF-6AC0-4C1F-ADE5-73DDA77B1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" y="10753"/>
              <a:ext cx="47" cy="17"/>
            </a:xfrm>
            <a:custGeom>
              <a:avLst/>
              <a:gdLst>
                <a:gd name="T0" fmla="*/ 7 w 62"/>
                <a:gd name="T1" fmla="*/ 27 h 27"/>
                <a:gd name="T2" fmla="*/ 3 w 62"/>
                <a:gd name="T3" fmla="*/ 24 h 27"/>
                <a:gd name="T4" fmla="*/ 1 w 62"/>
                <a:gd name="T5" fmla="*/ 20 h 27"/>
                <a:gd name="T6" fmla="*/ 0 w 62"/>
                <a:gd name="T7" fmla="*/ 15 h 27"/>
                <a:gd name="T8" fmla="*/ 0 w 62"/>
                <a:gd name="T9" fmla="*/ 8 h 27"/>
                <a:gd name="T10" fmla="*/ 7 w 62"/>
                <a:gd name="T11" fmla="*/ 8 h 27"/>
                <a:gd name="T12" fmla="*/ 15 w 62"/>
                <a:gd name="T13" fmla="*/ 7 h 27"/>
                <a:gd name="T14" fmla="*/ 22 w 62"/>
                <a:gd name="T15" fmla="*/ 7 h 27"/>
                <a:gd name="T16" fmla="*/ 29 w 62"/>
                <a:gd name="T17" fmla="*/ 5 h 27"/>
                <a:gd name="T18" fmla="*/ 38 w 62"/>
                <a:gd name="T19" fmla="*/ 3 h 27"/>
                <a:gd name="T20" fmla="*/ 45 w 62"/>
                <a:gd name="T21" fmla="*/ 1 h 27"/>
                <a:gd name="T22" fmla="*/ 52 w 62"/>
                <a:gd name="T23" fmla="*/ 1 h 27"/>
                <a:gd name="T24" fmla="*/ 59 w 62"/>
                <a:gd name="T25" fmla="*/ 0 h 27"/>
                <a:gd name="T26" fmla="*/ 60 w 62"/>
                <a:gd name="T27" fmla="*/ 3 h 27"/>
                <a:gd name="T28" fmla="*/ 62 w 62"/>
                <a:gd name="T29" fmla="*/ 7 h 27"/>
                <a:gd name="T30" fmla="*/ 62 w 62"/>
                <a:gd name="T31" fmla="*/ 12 h 27"/>
                <a:gd name="T32" fmla="*/ 62 w 62"/>
                <a:gd name="T33" fmla="*/ 20 h 27"/>
                <a:gd name="T34" fmla="*/ 55 w 62"/>
                <a:gd name="T35" fmla="*/ 20 h 27"/>
                <a:gd name="T36" fmla="*/ 48 w 62"/>
                <a:gd name="T37" fmla="*/ 22 h 27"/>
                <a:gd name="T38" fmla="*/ 41 w 62"/>
                <a:gd name="T39" fmla="*/ 22 h 27"/>
                <a:gd name="T40" fmla="*/ 34 w 62"/>
                <a:gd name="T41" fmla="*/ 24 h 27"/>
                <a:gd name="T42" fmla="*/ 27 w 62"/>
                <a:gd name="T43" fmla="*/ 24 h 27"/>
                <a:gd name="T44" fmla="*/ 21 w 62"/>
                <a:gd name="T45" fmla="*/ 26 h 27"/>
                <a:gd name="T46" fmla="*/ 14 w 62"/>
                <a:gd name="T47" fmla="*/ 26 h 27"/>
                <a:gd name="T48" fmla="*/ 7 w 62"/>
                <a:gd name="T4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2" h="27">
                  <a:moveTo>
                    <a:pt x="7" y="27"/>
                  </a:move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8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5"/>
                  </a:lnTo>
                  <a:lnTo>
                    <a:pt x="38" y="3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0" y="3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20"/>
                  </a:lnTo>
                  <a:lnTo>
                    <a:pt x="55" y="20"/>
                  </a:lnTo>
                  <a:lnTo>
                    <a:pt x="48" y="22"/>
                  </a:lnTo>
                  <a:lnTo>
                    <a:pt x="41" y="22"/>
                  </a:lnTo>
                  <a:lnTo>
                    <a:pt x="34" y="24"/>
                  </a:lnTo>
                  <a:lnTo>
                    <a:pt x="27" y="24"/>
                  </a:lnTo>
                  <a:lnTo>
                    <a:pt x="21" y="26"/>
                  </a:lnTo>
                  <a:lnTo>
                    <a:pt x="14" y="26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29" name="Freeform 109">
              <a:extLst>
                <a:ext uri="{FF2B5EF4-FFF2-40B4-BE49-F238E27FC236}">
                  <a16:creationId xmlns:a16="http://schemas.microsoft.com/office/drawing/2014/main" xmlns="" id="{F04A5723-28CB-4F82-8A04-3025C4D22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" y="10757"/>
              <a:ext cx="16" cy="14"/>
            </a:xfrm>
            <a:custGeom>
              <a:avLst/>
              <a:gdLst>
                <a:gd name="T0" fmla="*/ 11 w 23"/>
                <a:gd name="T1" fmla="*/ 22 h 24"/>
                <a:gd name="T2" fmla="*/ 9 w 23"/>
                <a:gd name="T3" fmla="*/ 19 h 24"/>
                <a:gd name="T4" fmla="*/ 6 w 23"/>
                <a:gd name="T5" fmla="*/ 15 h 24"/>
                <a:gd name="T6" fmla="*/ 4 w 23"/>
                <a:gd name="T7" fmla="*/ 14 h 24"/>
                <a:gd name="T8" fmla="*/ 0 w 23"/>
                <a:gd name="T9" fmla="*/ 10 h 24"/>
                <a:gd name="T10" fmla="*/ 6 w 23"/>
                <a:gd name="T11" fmla="*/ 3 h 24"/>
                <a:gd name="T12" fmla="*/ 9 w 23"/>
                <a:gd name="T13" fmla="*/ 0 h 24"/>
                <a:gd name="T14" fmla="*/ 13 w 23"/>
                <a:gd name="T15" fmla="*/ 0 h 24"/>
                <a:gd name="T16" fmla="*/ 21 w 23"/>
                <a:gd name="T17" fmla="*/ 2 h 24"/>
                <a:gd name="T18" fmla="*/ 21 w 23"/>
                <a:gd name="T19" fmla="*/ 5 h 24"/>
                <a:gd name="T20" fmla="*/ 21 w 23"/>
                <a:gd name="T21" fmla="*/ 8 h 24"/>
                <a:gd name="T22" fmla="*/ 21 w 23"/>
                <a:gd name="T23" fmla="*/ 14 h 24"/>
                <a:gd name="T24" fmla="*/ 23 w 23"/>
                <a:gd name="T25" fmla="*/ 17 h 24"/>
                <a:gd name="T26" fmla="*/ 18 w 23"/>
                <a:gd name="T27" fmla="*/ 21 h 24"/>
                <a:gd name="T28" fmla="*/ 14 w 23"/>
                <a:gd name="T29" fmla="*/ 22 h 24"/>
                <a:gd name="T30" fmla="*/ 13 w 23"/>
                <a:gd name="T31" fmla="*/ 24 h 24"/>
                <a:gd name="T32" fmla="*/ 11 w 23"/>
                <a:gd name="T33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24">
                  <a:moveTo>
                    <a:pt x="11" y="22"/>
                  </a:moveTo>
                  <a:lnTo>
                    <a:pt x="9" y="19"/>
                  </a:lnTo>
                  <a:lnTo>
                    <a:pt x="6" y="15"/>
                  </a:lnTo>
                  <a:lnTo>
                    <a:pt x="4" y="14"/>
                  </a:lnTo>
                  <a:lnTo>
                    <a:pt x="0" y="10"/>
                  </a:lnTo>
                  <a:lnTo>
                    <a:pt x="6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21" y="8"/>
                  </a:lnTo>
                  <a:lnTo>
                    <a:pt x="21" y="14"/>
                  </a:lnTo>
                  <a:lnTo>
                    <a:pt x="23" y="17"/>
                  </a:lnTo>
                  <a:lnTo>
                    <a:pt x="18" y="21"/>
                  </a:lnTo>
                  <a:lnTo>
                    <a:pt x="14" y="22"/>
                  </a:lnTo>
                  <a:lnTo>
                    <a:pt x="13" y="24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0" name="Freeform 110">
              <a:extLst>
                <a:ext uri="{FF2B5EF4-FFF2-40B4-BE49-F238E27FC236}">
                  <a16:creationId xmlns:a16="http://schemas.microsoft.com/office/drawing/2014/main" xmlns="" id="{B6D4F865-9F40-4127-B191-0B1844953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10625"/>
              <a:ext cx="191" cy="134"/>
            </a:xfrm>
            <a:custGeom>
              <a:avLst/>
              <a:gdLst>
                <a:gd name="T0" fmla="*/ 64 w 260"/>
                <a:gd name="T1" fmla="*/ 222 h 222"/>
                <a:gd name="T2" fmla="*/ 52 w 260"/>
                <a:gd name="T3" fmla="*/ 219 h 222"/>
                <a:gd name="T4" fmla="*/ 42 w 260"/>
                <a:gd name="T5" fmla="*/ 217 h 222"/>
                <a:gd name="T6" fmla="*/ 33 w 260"/>
                <a:gd name="T7" fmla="*/ 213 h 222"/>
                <a:gd name="T8" fmla="*/ 26 w 260"/>
                <a:gd name="T9" fmla="*/ 210 h 222"/>
                <a:gd name="T10" fmla="*/ 19 w 260"/>
                <a:gd name="T11" fmla="*/ 206 h 222"/>
                <a:gd name="T12" fmla="*/ 12 w 260"/>
                <a:gd name="T13" fmla="*/ 203 h 222"/>
                <a:gd name="T14" fmla="*/ 7 w 260"/>
                <a:gd name="T15" fmla="*/ 199 h 222"/>
                <a:gd name="T16" fmla="*/ 0 w 260"/>
                <a:gd name="T17" fmla="*/ 196 h 222"/>
                <a:gd name="T18" fmla="*/ 7 w 260"/>
                <a:gd name="T19" fmla="*/ 161 h 222"/>
                <a:gd name="T20" fmla="*/ 26 w 260"/>
                <a:gd name="T21" fmla="*/ 130 h 222"/>
                <a:gd name="T22" fmla="*/ 55 w 260"/>
                <a:gd name="T23" fmla="*/ 100 h 222"/>
                <a:gd name="T24" fmla="*/ 90 w 260"/>
                <a:gd name="T25" fmla="*/ 76 h 222"/>
                <a:gd name="T26" fmla="*/ 130 w 260"/>
                <a:gd name="T27" fmla="*/ 54 h 222"/>
                <a:gd name="T28" fmla="*/ 170 w 260"/>
                <a:gd name="T29" fmla="*/ 33 h 222"/>
                <a:gd name="T30" fmla="*/ 208 w 260"/>
                <a:gd name="T31" fmla="*/ 15 h 222"/>
                <a:gd name="T32" fmla="*/ 243 w 260"/>
                <a:gd name="T33" fmla="*/ 0 h 222"/>
                <a:gd name="T34" fmla="*/ 248 w 260"/>
                <a:gd name="T35" fmla="*/ 0 h 222"/>
                <a:gd name="T36" fmla="*/ 255 w 260"/>
                <a:gd name="T37" fmla="*/ 0 h 222"/>
                <a:gd name="T38" fmla="*/ 258 w 260"/>
                <a:gd name="T39" fmla="*/ 5 h 222"/>
                <a:gd name="T40" fmla="*/ 260 w 260"/>
                <a:gd name="T41" fmla="*/ 15 h 222"/>
                <a:gd name="T42" fmla="*/ 231 w 260"/>
                <a:gd name="T43" fmla="*/ 31 h 222"/>
                <a:gd name="T44" fmla="*/ 194 w 260"/>
                <a:gd name="T45" fmla="*/ 48 h 222"/>
                <a:gd name="T46" fmla="*/ 158 w 260"/>
                <a:gd name="T47" fmla="*/ 66 h 222"/>
                <a:gd name="T48" fmla="*/ 120 w 260"/>
                <a:gd name="T49" fmla="*/ 85 h 222"/>
                <a:gd name="T50" fmla="*/ 85 w 260"/>
                <a:gd name="T51" fmla="*/ 106 h 222"/>
                <a:gd name="T52" fmla="*/ 55 w 260"/>
                <a:gd name="T53" fmla="*/ 130 h 222"/>
                <a:gd name="T54" fmla="*/ 35 w 260"/>
                <a:gd name="T55" fmla="*/ 156 h 222"/>
                <a:gd name="T56" fmla="*/ 24 w 260"/>
                <a:gd name="T57" fmla="*/ 187 h 222"/>
                <a:gd name="T58" fmla="*/ 38 w 260"/>
                <a:gd name="T59" fmla="*/ 191 h 222"/>
                <a:gd name="T60" fmla="*/ 50 w 260"/>
                <a:gd name="T61" fmla="*/ 194 h 222"/>
                <a:gd name="T62" fmla="*/ 57 w 260"/>
                <a:gd name="T63" fmla="*/ 196 h 222"/>
                <a:gd name="T64" fmla="*/ 64 w 260"/>
                <a:gd name="T65" fmla="*/ 198 h 222"/>
                <a:gd name="T66" fmla="*/ 68 w 260"/>
                <a:gd name="T67" fmla="*/ 199 h 222"/>
                <a:gd name="T68" fmla="*/ 71 w 260"/>
                <a:gd name="T69" fmla="*/ 201 h 222"/>
                <a:gd name="T70" fmla="*/ 75 w 260"/>
                <a:gd name="T71" fmla="*/ 203 h 222"/>
                <a:gd name="T72" fmla="*/ 78 w 260"/>
                <a:gd name="T73" fmla="*/ 206 h 222"/>
                <a:gd name="T74" fmla="*/ 78 w 260"/>
                <a:gd name="T75" fmla="*/ 210 h 222"/>
                <a:gd name="T76" fmla="*/ 78 w 260"/>
                <a:gd name="T77" fmla="*/ 212 h 222"/>
                <a:gd name="T78" fmla="*/ 78 w 260"/>
                <a:gd name="T79" fmla="*/ 215 h 222"/>
                <a:gd name="T80" fmla="*/ 80 w 260"/>
                <a:gd name="T81" fmla="*/ 219 h 222"/>
                <a:gd name="T82" fmla="*/ 76 w 260"/>
                <a:gd name="T83" fmla="*/ 220 h 222"/>
                <a:gd name="T84" fmla="*/ 75 w 260"/>
                <a:gd name="T85" fmla="*/ 222 h 222"/>
                <a:gd name="T86" fmla="*/ 71 w 260"/>
                <a:gd name="T87" fmla="*/ 222 h 222"/>
                <a:gd name="T88" fmla="*/ 64 w 260"/>
                <a:gd name="T8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0" h="222">
                  <a:moveTo>
                    <a:pt x="64" y="222"/>
                  </a:moveTo>
                  <a:lnTo>
                    <a:pt x="52" y="219"/>
                  </a:lnTo>
                  <a:lnTo>
                    <a:pt x="42" y="217"/>
                  </a:lnTo>
                  <a:lnTo>
                    <a:pt x="33" y="213"/>
                  </a:lnTo>
                  <a:lnTo>
                    <a:pt x="26" y="210"/>
                  </a:lnTo>
                  <a:lnTo>
                    <a:pt x="19" y="206"/>
                  </a:lnTo>
                  <a:lnTo>
                    <a:pt x="12" y="203"/>
                  </a:lnTo>
                  <a:lnTo>
                    <a:pt x="7" y="199"/>
                  </a:lnTo>
                  <a:lnTo>
                    <a:pt x="0" y="196"/>
                  </a:lnTo>
                  <a:lnTo>
                    <a:pt x="7" y="161"/>
                  </a:lnTo>
                  <a:lnTo>
                    <a:pt x="26" y="130"/>
                  </a:lnTo>
                  <a:lnTo>
                    <a:pt x="55" y="100"/>
                  </a:lnTo>
                  <a:lnTo>
                    <a:pt x="90" y="76"/>
                  </a:lnTo>
                  <a:lnTo>
                    <a:pt x="130" y="54"/>
                  </a:lnTo>
                  <a:lnTo>
                    <a:pt x="170" y="33"/>
                  </a:lnTo>
                  <a:lnTo>
                    <a:pt x="208" y="15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5" y="0"/>
                  </a:lnTo>
                  <a:lnTo>
                    <a:pt x="258" y="5"/>
                  </a:lnTo>
                  <a:lnTo>
                    <a:pt x="260" y="15"/>
                  </a:lnTo>
                  <a:lnTo>
                    <a:pt x="231" y="31"/>
                  </a:lnTo>
                  <a:lnTo>
                    <a:pt x="194" y="48"/>
                  </a:lnTo>
                  <a:lnTo>
                    <a:pt x="158" y="66"/>
                  </a:lnTo>
                  <a:lnTo>
                    <a:pt x="120" y="85"/>
                  </a:lnTo>
                  <a:lnTo>
                    <a:pt x="85" y="106"/>
                  </a:lnTo>
                  <a:lnTo>
                    <a:pt x="55" y="130"/>
                  </a:lnTo>
                  <a:lnTo>
                    <a:pt x="35" y="156"/>
                  </a:lnTo>
                  <a:lnTo>
                    <a:pt x="24" y="187"/>
                  </a:lnTo>
                  <a:lnTo>
                    <a:pt x="38" y="191"/>
                  </a:lnTo>
                  <a:lnTo>
                    <a:pt x="50" y="194"/>
                  </a:lnTo>
                  <a:lnTo>
                    <a:pt x="57" y="196"/>
                  </a:lnTo>
                  <a:lnTo>
                    <a:pt x="64" y="198"/>
                  </a:lnTo>
                  <a:lnTo>
                    <a:pt x="68" y="199"/>
                  </a:lnTo>
                  <a:lnTo>
                    <a:pt x="71" y="201"/>
                  </a:lnTo>
                  <a:lnTo>
                    <a:pt x="75" y="203"/>
                  </a:lnTo>
                  <a:lnTo>
                    <a:pt x="78" y="206"/>
                  </a:lnTo>
                  <a:lnTo>
                    <a:pt x="78" y="210"/>
                  </a:lnTo>
                  <a:lnTo>
                    <a:pt x="78" y="212"/>
                  </a:lnTo>
                  <a:lnTo>
                    <a:pt x="78" y="215"/>
                  </a:lnTo>
                  <a:lnTo>
                    <a:pt x="80" y="219"/>
                  </a:lnTo>
                  <a:lnTo>
                    <a:pt x="76" y="220"/>
                  </a:lnTo>
                  <a:lnTo>
                    <a:pt x="75" y="222"/>
                  </a:lnTo>
                  <a:lnTo>
                    <a:pt x="71" y="222"/>
                  </a:lnTo>
                  <a:lnTo>
                    <a:pt x="64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1" name="Freeform 111">
              <a:extLst>
                <a:ext uri="{FF2B5EF4-FFF2-40B4-BE49-F238E27FC236}">
                  <a16:creationId xmlns:a16="http://schemas.microsoft.com/office/drawing/2014/main" xmlns="" id="{7A48854F-E5DA-4658-9E0D-0BEBABD8F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" y="10493"/>
              <a:ext cx="402" cy="259"/>
            </a:xfrm>
            <a:custGeom>
              <a:avLst/>
              <a:gdLst>
                <a:gd name="T0" fmla="*/ 133 w 551"/>
                <a:gd name="T1" fmla="*/ 422 h 429"/>
                <a:gd name="T2" fmla="*/ 59 w 551"/>
                <a:gd name="T3" fmla="*/ 386 h 429"/>
                <a:gd name="T4" fmla="*/ 10 w 551"/>
                <a:gd name="T5" fmla="*/ 325 h 429"/>
                <a:gd name="T6" fmla="*/ 0 w 551"/>
                <a:gd name="T7" fmla="*/ 247 h 429"/>
                <a:gd name="T8" fmla="*/ 31 w 551"/>
                <a:gd name="T9" fmla="*/ 177 h 429"/>
                <a:gd name="T10" fmla="*/ 71 w 551"/>
                <a:gd name="T11" fmla="*/ 137 h 429"/>
                <a:gd name="T12" fmla="*/ 112 w 551"/>
                <a:gd name="T13" fmla="*/ 110 h 429"/>
                <a:gd name="T14" fmla="*/ 154 w 551"/>
                <a:gd name="T15" fmla="*/ 96 h 429"/>
                <a:gd name="T16" fmla="*/ 196 w 551"/>
                <a:gd name="T17" fmla="*/ 98 h 429"/>
                <a:gd name="T18" fmla="*/ 236 w 551"/>
                <a:gd name="T19" fmla="*/ 113 h 429"/>
                <a:gd name="T20" fmla="*/ 275 w 551"/>
                <a:gd name="T21" fmla="*/ 144 h 429"/>
                <a:gd name="T22" fmla="*/ 310 w 551"/>
                <a:gd name="T23" fmla="*/ 190 h 429"/>
                <a:gd name="T24" fmla="*/ 341 w 551"/>
                <a:gd name="T25" fmla="*/ 217 h 429"/>
                <a:gd name="T26" fmla="*/ 376 w 551"/>
                <a:gd name="T27" fmla="*/ 210 h 429"/>
                <a:gd name="T28" fmla="*/ 416 w 551"/>
                <a:gd name="T29" fmla="*/ 196 h 429"/>
                <a:gd name="T30" fmla="*/ 451 w 551"/>
                <a:gd name="T31" fmla="*/ 179 h 429"/>
                <a:gd name="T32" fmla="*/ 466 w 551"/>
                <a:gd name="T33" fmla="*/ 162 h 429"/>
                <a:gd name="T34" fmla="*/ 472 w 551"/>
                <a:gd name="T35" fmla="*/ 146 h 429"/>
                <a:gd name="T36" fmla="*/ 428 w 551"/>
                <a:gd name="T37" fmla="*/ 124 h 429"/>
                <a:gd name="T38" fmla="*/ 400 w 551"/>
                <a:gd name="T39" fmla="*/ 66 h 429"/>
                <a:gd name="T40" fmla="*/ 439 w 551"/>
                <a:gd name="T41" fmla="*/ 12 h 429"/>
                <a:gd name="T42" fmla="*/ 510 w 551"/>
                <a:gd name="T43" fmla="*/ 6 h 429"/>
                <a:gd name="T44" fmla="*/ 551 w 551"/>
                <a:gd name="T45" fmla="*/ 56 h 429"/>
                <a:gd name="T46" fmla="*/ 550 w 551"/>
                <a:gd name="T47" fmla="*/ 91 h 429"/>
                <a:gd name="T48" fmla="*/ 536 w 551"/>
                <a:gd name="T49" fmla="*/ 117 h 429"/>
                <a:gd name="T50" fmla="*/ 505 w 551"/>
                <a:gd name="T51" fmla="*/ 132 h 429"/>
                <a:gd name="T52" fmla="*/ 485 w 551"/>
                <a:gd name="T53" fmla="*/ 165 h 429"/>
                <a:gd name="T54" fmla="*/ 463 w 551"/>
                <a:gd name="T55" fmla="*/ 203 h 429"/>
                <a:gd name="T56" fmla="*/ 418 w 551"/>
                <a:gd name="T57" fmla="*/ 226 h 429"/>
                <a:gd name="T58" fmla="*/ 366 w 551"/>
                <a:gd name="T59" fmla="*/ 242 h 429"/>
                <a:gd name="T60" fmla="*/ 340 w 551"/>
                <a:gd name="T61" fmla="*/ 292 h 429"/>
                <a:gd name="T62" fmla="*/ 321 w 551"/>
                <a:gd name="T63" fmla="*/ 353 h 429"/>
                <a:gd name="T64" fmla="*/ 279 w 551"/>
                <a:gd name="T65" fmla="*/ 393 h 429"/>
                <a:gd name="T66" fmla="*/ 217 w 551"/>
                <a:gd name="T67" fmla="*/ 41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51" h="429">
                  <a:moveTo>
                    <a:pt x="178" y="429"/>
                  </a:moveTo>
                  <a:lnTo>
                    <a:pt x="133" y="422"/>
                  </a:lnTo>
                  <a:lnTo>
                    <a:pt x="93" y="407"/>
                  </a:lnTo>
                  <a:lnTo>
                    <a:pt x="59" y="386"/>
                  </a:lnTo>
                  <a:lnTo>
                    <a:pt x="31" y="358"/>
                  </a:lnTo>
                  <a:lnTo>
                    <a:pt x="10" y="325"/>
                  </a:lnTo>
                  <a:lnTo>
                    <a:pt x="0" y="287"/>
                  </a:lnTo>
                  <a:lnTo>
                    <a:pt x="0" y="247"/>
                  </a:lnTo>
                  <a:lnTo>
                    <a:pt x="12" y="203"/>
                  </a:lnTo>
                  <a:lnTo>
                    <a:pt x="31" y="177"/>
                  </a:lnTo>
                  <a:lnTo>
                    <a:pt x="50" y="155"/>
                  </a:lnTo>
                  <a:lnTo>
                    <a:pt x="71" y="137"/>
                  </a:lnTo>
                  <a:lnTo>
                    <a:pt x="92" y="122"/>
                  </a:lnTo>
                  <a:lnTo>
                    <a:pt x="112" y="110"/>
                  </a:lnTo>
                  <a:lnTo>
                    <a:pt x="133" y="101"/>
                  </a:lnTo>
                  <a:lnTo>
                    <a:pt x="154" y="96"/>
                  </a:lnTo>
                  <a:lnTo>
                    <a:pt x="175" y="96"/>
                  </a:lnTo>
                  <a:lnTo>
                    <a:pt x="196" y="98"/>
                  </a:lnTo>
                  <a:lnTo>
                    <a:pt x="217" y="104"/>
                  </a:lnTo>
                  <a:lnTo>
                    <a:pt x="236" y="113"/>
                  </a:lnTo>
                  <a:lnTo>
                    <a:pt x="256" y="127"/>
                  </a:lnTo>
                  <a:lnTo>
                    <a:pt x="275" y="144"/>
                  </a:lnTo>
                  <a:lnTo>
                    <a:pt x="293" y="165"/>
                  </a:lnTo>
                  <a:lnTo>
                    <a:pt x="310" y="190"/>
                  </a:lnTo>
                  <a:lnTo>
                    <a:pt x="328" y="219"/>
                  </a:lnTo>
                  <a:lnTo>
                    <a:pt x="341" y="217"/>
                  </a:lnTo>
                  <a:lnTo>
                    <a:pt x="357" y="214"/>
                  </a:lnTo>
                  <a:lnTo>
                    <a:pt x="376" y="210"/>
                  </a:lnTo>
                  <a:lnTo>
                    <a:pt x="395" y="203"/>
                  </a:lnTo>
                  <a:lnTo>
                    <a:pt x="416" y="196"/>
                  </a:lnTo>
                  <a:lnTo>
                    <a:pt x="433" y="188"/>
                  </a:lnTo>
                  <a:lnTo>
                    <a:pt x="451" y="179"/>
                  </a:lnTo>
                  <a:lnTo>
                    <a:pt x="463" y="170"/>
                  </a:lnTo>
                  <a:lnTo>
                    <a:pt x="466" y="162"/>
                  </a:lnTo>
                  <a:lnTo>
                    <a:pt x="468" y="153"/>
                  </a:lnTo>
                  <a:lnTo>
                    <a:pt x="472" y="146"/>
                  </a:lnTo>
                  <a:lnTo>
                    <a:pt x="475" y="137"/>
                  </a:lnTo>
                  <a:lnTo>
                    <a:pt x="428" y="124"/>
                  </a:lnTo>
                  <a:lnTo>
                    <a:pt x="404" y="98"/>
                  </a:lnTo>
                  <a:lnTo>
                    <a:pt x="400" y="66"/>
                  </a:lnTo>
                  <a:lnTo>
                    <a:pt x="414" y="37"/>
                  </a:lnTo>
                  <a:lnTo>
                    <a:pt x="439" y="12"/>
                  </a:lnTo>
                  <a:lnTo>
                    <a:pt x="472" y="0"/>
                  </a:lnTo>
                  <a:lnTo>
                    <a:pt x="510" y="6"/>
                  </a:lnTo>
                  <a:lnTo>
                    <a:pt x="546" y="33"/>
                  </a:lnTo>
                  <a:lnTo>
                    <a:pt x="551" y="56"/>
                  </a:lnTo>
                  <a:lnTo>
                    <a:pt x="551" y="75"/>
                  </a:lnTo>
                  <a:lnTo>
                    <a:pt x="550" y="91"/>
                  </a:lnTo>
                  <a:lnTo>
                    <a:pt x="544" y="104"/>
                  </a:lnTo>
                  <a:lnTo>
                    <a:pt x="536" y="117"/>
                  </a:lnTo>
                  <a:lnTo>
                    <a:pt x="522" y="125"/>
                  </a:lnTo>
                  <a:lnTo>
                    <a:pt x="505" y="132"/>
                  </a:lnTo>
                  <a:lnTo>
                    <a:pt x="484" y="137"/>
                  </a:lnTo>
                  <a:lnTo>
                    <a:pt x="485" y="165"/>
                  </a:lnTo>
                  <a:lnTo>
                    <a:pt x="477" y="186"/>
                  </a:lnTo>
                  <a:lnTo>
                    <a:pt x="463" y="203"/>
                  </a:lnTo>
                  <a:lnTo>
                    <a:pt x="442" y="216"/>
                  </a:lnTo>
                  <a:lnTo>
                    <a:pt x="418" y="226"/>
                  </a:lnTo>
                  <a:lnTo>
                    <a:pt x="392" y="235"/>
                  </a:lnTo>
                  <a:lnTo>
                    <a:pt x="366" y="242"/>
                  </a:lnTo>
                  <a:lnTo>
                    <a:pt x="340" y="250"/>
                  </a:lnTo>
                  <a:lnTo>
                    <a:pt x="340" y="292"/>
                  </a:lnTo>
                  <a:lnTo>
                    <a:pt x="333" y="327"/>
                  </a:lnTo>
                  <a:lnTo>
                    <a:pt x="321" y="353"/>
                  </a:lnTo>
                  <a:lnTo>
                    <a:pt x="303" y="375"/>
                  </a:lnTo>
                  <a:lnTo>
                    <a:pt x="279" y="393"/>
                  </a:lnTo>
                  <a:lnTo>
                    <a:pt x="251" y="407"/>
                  </a:lnTo>
                  <a:lnTo>
                    <a:pt x="217" y="419"/>
                  </a:lnTo>
                  <a:lnTo>
                    <a:pt x="178" y="4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2" name="Freeform 112">
              <a:extLst>
                <a:ext uri="{FF2B5EF4-FFF2-40B4-BE49-F238E27FC236}">
                  <a16:creationId xmlns:a16="http://schemas.microsoft.com/office/drawing/2014/main" xmlns="" id="{B663B250-D7B1-4288-960E-561027520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" y="10569"/>
              <a:ext cx="213" cy="166"/>
            </a:xfrm>
            <a:custGeom>
              <a:avLst/>
              <a:gdLst>
                <a:gd name="T0" fmla="*/ 154 w 291"/>
                <a:gd name="T1" fmla="*/ 272 h 272"/>
                <a:gd name="T2" fmla="*/ 109 w 291"/>
                <a:gd name="T3" fmla="*/ 264 h 272"/>
                <a:gd name="T4" fmla="*/ 73 w 291"/>
                <a:gd name="T5" fmla="*/ 250 h 272"/>
                <a:gd name="T6" fmla="*/ 45 w 291"/>
                <a:gd name="T7" fmla="*/ 231 h 272"/>
                <a:gd name="T8" fmla="*/ 24 w 291"/>
                <a:gd name="T9" fmla="*/ 208 h 272"/>
                <a:gd name="T10" fmla="*/ 9 w 291"/>
                <a:gd name="T11" fmla="*/ 184 h 272"/>
                <a:gd name="T12" fmla="*/ 2 w 291"/>
                <a:gd name="T13" fmla="*/ 156 h 272"/>
                <a:gd name="T14" fmla="*/ 0 w 291"/>
                <a:gd name="T15" fmla="*/ 128 h 272"/>
                <a:gd name="T16" fmla="*/ 5 w 291"/>
                <a:gd name="T17" fmla="*/ 102 h 272"/>
                <a:gd name="T18" fmla="*/ 16 w 291"/>
                <a:gd name="T19" fmla="*/ 76 h 272"/>
                <a:gd name="T20" fmla="*/ 29 w 291"/>
                <a:gd name="T21" fmla="*/ 52 h 272"/>
                <a:gd name="T22" fmla="*/ 50 w 291"/>
                <a:gd name="T23" fmla="*/ 33 h 272"/>
                <a:gd name="T24" fmla="*/ 75 w 291"/>
                <a:gd name="T25" fmla="*/ 15 h 272"/>
                <a:gd name="T26" fmla="*/ 102 w 291"/>
                <a:gd name="T27" fmla="*/ 5 h 272"/>
                <a:gd name="T28" fmla="*/ 134 w 291"/>
                <a:gd name="T29" fmla="*/ 0 h 272"/>
                <a:gd name="T30" fmla="*/ 168 w 291"/>
                <a:gd name="T31" fmla="*/ 3 h 272"/>
                <a:gd name="T32" fmla="*/ 205 w 291"/>
                <a:gd name="T33" fmla="*/ 14 h 272"/>
                <a:gd name="T34" fmla="*/ 215 w 291"/>
                <a:gd name="T35" fmla="*/ 21 h 272"/>
                <a:gd name="T36" fmla="*/ 225 w 291"/>
                <a:gd name="T37" fmla="*/ 29 h 272"/>
                <a:gd name="T38" fmla="*/ 238 w 291"/>
                <a:gd name="T39" fmla="*/ 36 h 272"/>
                <a:gd name="T40" fmla="*/ 248 w 291"/>
                <a:gd name="T41" fmla="*/ 47 h 272"/>
                <a:gd name="T42" fmla="*/ 257 w 291"/>
                <a:gd name="T43" fmla="*/ 57 h 272"/>
                <a:gd name="T44" fmla="*/ 265 w 291"/>
                <a:gd name="T45" fmla="*/ 71 h 272"/>
                <a:gd name="T46" fmla="*/ 271 w 291"/>
                <a:gd name="T47" fmla="*/ 87 h 272"/>
                <a:gd name="T48" fmla="*/ 276 w 291"/>
                <a:gd name="T49" fmla="*/ 104 h 272"/>
                <a:gd name="T50" fmla="*/ 267 w 291"/>
                <a:gd name="T51" fmla="*/ 107 h 272"/>
                <a:gd name="T52" fmla="*/ 258 w 291"/>
                <a:gd name="T53" fmla="*/ 109 h 272"/>
                <a:gd name="T54" fmla="*/ 248 w 291"/>
                <a:gd name="T55" fmla="*/ 113 h 272"/>
                <a:gd name="T56" fmla="*/ 239 w 291"/>
                <a:gd name="T57" fmla="*/ 116 h 272"/>
                <a:gd name="T58" fmla="*/ 231 w 291"/>
                <a:gd name="T59" fmla="*/ 118 h 272"/>
                <a:gd name="T60" fmla="*/ 222 w 291"/>
                <a:gd name="T61" fmla="*/ 121 h 272"/>
                <a:gd name="T62" fmla="*/ 213 w 291"/>
                <a:gd name="T63" fmla="*/ 125 h 272"/>
                <a:gd name="T64" fmla="*/ 205 w 291"/>
                <a:gd name="T65" fmla="*/ 128 h 272"/>
                <a:gd name="T66" fmla="*/ 203 w 291"/>
                <a:gd name="T67" fmla="*/ 137 h 272"/>
                <a:gd name="T68" fmla="*/ 210 w 291"/>
                <a:gd name="T69" fmla="*/ 142 h 272"/>
                <a:gd name="T70" fmla="*/ 222 w 291"/>
                <a:gd name="T71" fmla="*/ 144 h 272"/>
                <a:gd name="T72" fmla="*/ 238 w 291"/>
                <a:gd name="T73" fmla="*/ 144 h 272"/>
                <a:gd name="T74" fmla="*/ 253 w 291"/>
                <a:gd name="T75" fmla="*/ 142 h 272"/>
                <a:gd name="T76" fmla="*/ 269 w 291"/>
                <a:gd name="T77" fmla="*/ 139 h 272"/>
                <a:gd name="T78" fmla="*/ 283 w 291"/>
                <a:gd name="T79" fmla="*/ 137 h 272"/>
                <a:gd name="T80" fmla="*/ 291 w 291"/>
                <a:gd name="T81" fmla="*/ 135 h 272"/>
                <a:gd name="T82" fmla="*/ 290 w 291"/>
                <a:gd name="T83" fmla="*/ 163 h 272"/>
                <a:gd name="T84" fmla="*/ 281 w 291"/>
                <a:gd name="T85" fmla="*/ 189 h 272"/>
                <a:gd name="T86" fmla="*/ 271 w 291"/>
                <a:gd name="T87" fmla="*/ 212 h 272"/>
                <a:gd name="T88" fmla="*/ 255 w 291"/>
                <a:gd name="T89" fmla="*/ 229 h 272"/>
                <a:gd name="T90" fmla="*/ 234 w 291"/>
                <a:gd name="T91" fmla="*/ 245 h 272"/>
                <a:gd name="T92" fmla="*/ 212 w 291"/>
                <a:gd name="T93" fmla="*/ 258 h 272"/>
                <a:gd name="T94" fmla="*/ 184 w 291"/>
                <a:gd name="T95" fmla="*/ 267 h 272"/>
                <a:gd name="T96" fmla="*/ 154 w 291"/>
                <a:gd name="T9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272">
                  <a:moveTo>
                    <a:pt x="154" y="272"/>
                  </a:moveTo>
                  <a:lnTo>
                    <a:pt x="109" y="264"/>
                  </a:lnTo>
                  <a:lnTo>
                    <a:pt x="73" y="250"/>
                  </a:lnTo>
                  <a:lnTo>
                    <a:pt x="45" y="231"/>
                  </a:lnTo>
                  <a:lnTo>
                    <a:pt x="24" y="208"/>
                  </a:lnTo>
                  <a:lnTo>
                    <a:pt x="9" y="184"/>
                  </a:lnTo>
                  <a:lnTo>
                    <a:pt x="2" y="156"/>
                  </a:lnTo>
                  <a:lnTo>
                    <a:pt x="0" y="128"/>
                  </a:lnTo>
                  <a:lnTo>
                    <a:pt x="5" y="102"/>
                  </a:lnTo>
                  <a:lnTo>
                    <a:pt x="16" y="76"/>
                  </a:lnTo>
                  <a:lnTo>
                    <a:pt x="29" y="52"/>
                  </a:lnTo>
                  <a:lnTo>
                    <a:pt x="50" y="33"/>
                  </a:lnTo>
                  <a:lnTo>
                    <a:pt x="75" y="15"/>
                  </a:lnTo>
                  <a:lnTo>
                    <a:pt x="102" y="5"/>
                  </a:lnTo>
                  <a:lnTo>
                    <a:pt x="134" y="0"/>
                  </a:lnTo>
                  <a:lnTo>
                    <a:pt x="168" y="3"/>
                  </a:lnTo>
                  <a:lnTo>
                    <a:pt x="205" y="14"/>
                  </a:lnTo>
                  <a:lnTo>
                    <a:pt x="215" y="21"/>
                  </a:lnTo>
                  <a:lnTo>
                    <a:pt x="225" y="29"/>
                  </a:lnTo>
                  <a:lnTo>
                    <a:pt x="238" y="36"/>
                  </a:lnTo>
                  <a:lnTo>
                    <a:pt x="248" y="47"/>
                  </a:lnTo>
                  <a:lnTo>
                    <a:pt x="257" y="57"/>
                  </a:lnTo>
                  <a:lnTo>
                    <a:pt x="265" y="71"/>
                  </a:lnTo>
                  <a:lnTo>
                    <a:pt x="271" y="87"/>
                  </a:lnTo>
                  <a:lnTo>
                    <a:pt x="276" y="104"/>
                  </a:lnTo>
                  <a:lnTo>
                    <a:pt x="267" y="107"/>
                  </a:lnTo>
                  <a:lnTo>
                    <a:pt x="258" y="109"/>
                  </a:lnTo>
                  <a:lnTo>
                    <a:pt x="248" y="113"/>
                  </a:lnTo>
                  <a:lnTo>
                    <a:pt x="239" y="116"/>
                  </a:lnTo>
                  <a:lnTo>
                    <a:pt x="231" y="118"/>
                  </a:lnTo>
                  <a:lnTo>
                    <a:pt x="222" y="121"/>
                  </a:lnTo>
                  <a:lnTo>
                    <a:pt x="213" y="125"/>
                  </a:lnTo>
                  <a:lnTo>
                    <a:pt x="205" y="128"/>
                  </a:lnTo>
                  <a:lnTo>
                    <a:pt x="203" y="137"/>
                  </a:lnTo>
                  <a:lnTo>
                    <a:pt x="210" y="142"/>
                  </a:lnTo>
                  <a:lnTo>
                    <a:pt x="222" y="144"/>
                  </a:lnTo>
                  <a:lnTo>
                    <a:pt x="238" y="144"/>
                  </a:lnTo>
                  <a:lnTo>
                    <a:pt x="253" y="142"/>
                  </a:lnTo>
                  <a:lnTo>
                    <a:pt x="269" y="139"/>
                  </a:lnTo>
                  <a:lnTo>
                    <a:pt x="283" y="137"/>
                  </a:lnTo>
                  <a:lnTo>
                    <a:pt x="291" y="135"/>
                  </a:lnTo>
                  <a:lnTo>
                    <a:pt x="290" y="163"/>
                  </a:lnTo>
                  <a:lnTo>
                    <a:pt x="281" y="189"/>
                  </a:lnTo>
                  <a:lnTo>
                    <a:pt x="271" y="212"/>
                  </a:lnTo>
                  <a:lnTo>
                    <a:pt x="255" y="229"/>
                  </a:lnTo>
                  <a:lnTo>
                    <a:pt x="234" y="245"/>
                  </a:lnTo>
                  <a:lnTo>
                    <a:pt x="212" y="258"/>
                  </a:lnTo>
                  <a:lnTo>
                    <a:pt x="184" y="267"/>
                  </a:lnTo>
                  <a:lnTo>
                    <a:pt x="154" y="272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3" name="Freeform 113">
              <a:extLst>
                <a:ext uri="{FF2B5EF4-FFF2-40B4-BE49-F238E27FC236}">
                  <a16:creationId xmlns:a16="http://schemas.microsoft.com/office/drawing/2014/main" xmlns="" id="{10F5E98D-30A9-4FB4-A86E-1DE3749F1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10652"/>
              <a:ext cx="19" cy="13"/>
            </a:xfrm>
            <a:custGeom>
              <a:avLst/>
              <a:gdLst>
                <a:gd name="T0" fmla="*/ 6 w 26"/>
                <a:gd name="T1" fmla="*/ 21 h 21"/>
                <a:gd name="T2" fmla="*/ 0 w 26"/>
                <a:gd name="T3" fmla="*/ 18 h 21"/>
                <a:gd name="T4" fmla="*/ 0 w 26"/>
                <a:gd name="T5" fmla="*/ 14 h 21"/>
                <a:gd name="T6" fmla="*/ 1 w 26"/>
                <a:gd name="T7" fmla="*/ 11 h 21"/>
                <a:gd name="T8" fmla="*/ 3 w 26"/>
                <a:gd name="T9" fmla="*/ 7 h 21"/>
                <a:gd name="T10" fmla="*/ 5 w 26"/>
                <a:gd name="T11" fmla="*/ 5 h 21"/>
                <a:gd name="T12" fmla="*/ 8 w 26"/>
                <a:gd name="T13" fmla="*/ 4 h 21"/>
                <a:gd name="T14" fmla="*/ 10 w 26"/>
                <a:gd name="T15" fmla="*/ 2 h 21"/>
                <a:gd name="T16" fmla="*/ 13 w 26"/>
                <a:gd name="T17" fmla="*/ 0 h 21"/>
                <a:gd name="T18" fmla="*/ 17 w 26"/>
                <a:gd name="T19" fmla="*/ 4 h 21"/>
                <a:gd name="T20" fmla="*/ 20 w 26"/>
                <a:gd name="T21" fmla="*/ 7 h 21"/>
                <a:gd name="T22" fmla="*/ 22 w 26"/>
                <a:gd name="T23" fmla="*/ 11 h 21"/>
                <a:gd name="T24" fmla="*/ 26 w 26"/>
                <a:gd name="T25" fmla="*/ 16 h 21"/>
                <a:gd name="T26" fmla="*/ 22 w 26"/>
                <a:gd name="T27" fmla="*/ 19 h 21"/>
                <a:gd name="T28" fmla="*/ 19 w 26"/>
                <a:gd name="T29" fmla="*/ 21 h 21"/>
                <a:gd name="T30" fmla="*/ 15 w 26"/>
                <a:gd name="T31" fmla="*/ 21 h 21"/>
                <a:gd name="T32" fmla="*/ 6 w 26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1">
                  <a:moveTo>
                    <a:pt x="6" y="21"/>
                  </a:moveTo>
                  <a:lnTo>
                    <a:pt x="0" y="18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3" y="7"/>
                  </a:lnTo>
                  <a:lnTo>
                    <a:pt x="5" y="5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7" y="4"/>
                  </a:lnTo>
                  <a:lnTo>
                    <a:pt x="20" y="7"/>
                  </a:lnTo>
                  <a:lnTo>
                    <a:pt x="22" y="11"/>
                  </a:lnTo>
                  <a:lnTo>
                    <a:pt x="26" y="16"/>
                  </a:lnTo>
                  <a:lnTo>
                    <a:pt x="22" y="19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4" name="Freeform 114">
              <a:extLst>
                <a:ext uri="{FF2B5EF4-FFF2-40B4-BE49-F238E27FC236}">
                  <a16:creationId xmlns:a16="http://schemas.microsoft.com/office/drawing/2014/main" xmlns="" id="{F895A120-3FF8-4DED-B594-AB628020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0508"/>
              <a:ext cx="75" cy="49"/>
            </a:xfrm>
            <a:custGeom>
              <a:avLst/>
              <a:gdLst>
                <a:gd name="T0" fmla="*/ 35 w 102"/>
                <a:gd name="T1" fmla="*/ 82 h 82"/>
                <a:gd name="T2" fmla="*/ 19 w 102"/>
                <a:gd name="T3" fmla="*/ 72 h 82"/>
                <a:gd name="T4" fmla="*/ 9 w 102"/>
                <a:gd name="T5" fmla="*/ 61 h 82"/>
                <a:gd name="T6" fmla="*/ 2 w 102"/>
                <a:gd name="T7" fmla="*/ 51 h 82"/>
                <a:gd name="T8" fmla="*/ 0 w 102"/>
                <a:gd name="T9" fmla="*/ 39 h 82"/>
                <a:gd name="T10" fmla="*/ 10 w 102"/>
                <a:gd name="T11" fmla="*/ 30 h 82"/>
                <a:gd name="T12" fmla="*/ 19 w 102"/>
                <a:gd name="T13" fmla="*/ 23 h 82"/>
                <a:gd name="T14" fmla="*/ 26 w 102"/>
                <a:gd name="T15" fmla="*/ 18 h 82"/>
                <a:gd name="T16" fmla="*/ 33 w 102"/>
                <a:gd name="T17" fmla="*/ 13 h 82"/>
                <a:gd name="T18" fmla="*/ 42 w 102"/>
                <a:gd name="T19" fmla="*/ 7 h 82"/>
                <a:gd name="T20" fmla="*/ 50 w 102"/>
                <a:gd name="T21" fmla="*/ 4 h 82"/>
                <a:gd name="T22" fmla="*/ 62 w 102"/>
                <a:gd name="T23" fmla="*/ 2 h 82"/>
                <a:gd name="T24" fmla="*/ 76 w 102"/>
                <a:gd name="T25" fmla="*/ 0 h 82"/>
                <a:gd name="T26" fmla="*/ 90 w 102"/>
                <a:gd name="T27" fmla="*/ 18 h 82"/>
                <a:gd name="T28" fmla="*/ 99 w 102"/>
                <a:gd name="T29" fmla="*/ 33 h 82"/>
                <a:gd name="T30" fmla="*/ 102 w 102"/>
                <a:gd name="T31" fmla="*/ 47 h 82"/>
                <a:gd name="T32" fmla="*/ 99 w 102"/>
                <a:gd name="T33" fmla="*/ 59 h 82"/>
                <a:gd name="T34" fmla="*/ 90 w 102"/>
                <a:gd name="T35" fmla="*/ 68 h 82"/>
                <a:gd name="T36" fmla="*/ 76 w 102"/>
                <a:gd name="T37" fmla="*/ 75 h 82"/>
                <a:gd name="T38" fmla="*/ 57 w 102"/>
                <a:gd name="T39" fmla="*/ 80 h 82"/>
                <a:gd name="T40" fmla="*/ 35 w 102"/>
                <a:gd name="T4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82">
                  <a:moveTo>
                    <a:pt x="35" y="82"/>
                  </a:moveTo>
                  <a:lnTo>
                    <a:pt x="19" y="72"/>
                  </a:lnTo>
                  <a:lnTo>
                    <a:pt x="9" y="61"/>
                  </a:lnTo>
                  <a:lnTo>
                    <a:pt x="2" y="51"/>
                  </a:lnTo>
                  <a:lnTo>
                    <a:pt x="0" y="39"/>
                  </a:lnTo>
                  <a:lnTo>
                    <a:pt x="10" y="30"/>
                  </a:lnTo>
                  <a:lnTo>
                    <a:pt x="19" y="23"/>
                  </a:lnTo>
                  <a:lnTo>
                    <a:pt x="26" y="18"/>
                  </a:lnTo>
                  <a:lnTo>
                    <a:pt x="33" y="13"/>
                  </a:lnTo>
                  <a:lnTo>
                    <a:pt x="42" y="7"/>
                  </a:lnTo>
                  <a:lnTo>
                    <a:pt x="50" y="4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90" y="18"/>
                  </a:lnTo>
                  <a:lnTo>
                    <a:pt x="99" y="33"/>
                  </a:lnTo>
                  <a:lnTo>
                    <a:pt x="102" y="47"/>
                  </a:lnTo>
                  <a:lnTo>
                    <a:pt x="99" y="59"/>
                  </a:lnTo>
                  <a:lnTo>
                    <a:pt x="90" y="68"/>
                  </a:lnTo>
                  <a:lnTo>
                    <a:pt x="76" y="75"/>
                  </a:lnTo>
                  <a:lnTo>
                    <a:pt x="57" y="80"/>
                  </a:lnTo>
                  <a:lnTo>
                    <a:pt x="35" y="8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5" name="Freeform 115">
              <a:extLst>
                <a:ext uri="{FF2B5EF4-FFF2-40B4-BE49-F238E27FC236}">
                  <a16:creationId xmlns:a16="http://schemas.microsoft.com/office/drawing/2014/main" xmlns="" id="{C2AC7BBC-4724-4EFF-B642-788574277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10527"/>
              <a:ext cx="52" cy="22"/>
            </a:xfrm>
            <a:custGeom>
              <a:avLst/>
              <a:gdLst>
                <a:gd name="T0" fmla="*/ 0 w 71"/>
                <a:gd name="T1" fmla="*/ 36 h 36"/>
                <a:gd name="T2" fmla="*/ 0 w 71"/>
                <a:gd name="T3" fmla="*/ 24 h 36"/>
                <a:gd name="T4" fmla="*/ 3 w 71"/>
                <a:gd name="T5" fmla="*/ 15 h 36"/>
                <a:gd name="T6" fmla="*/ 10 w 71"/>
                <a:gd name="T7" fmla="*/ 10 h 36"/>
                <a:gd name="T8" fmla="*/ 19 w 71"/>
                <a:gd name="T9" fmla="*/ 5 h 36"/>
                <a:gd name="T10" fmla="*/ 29 w 71"/>
                <a:gd name="T11" fmla="*/ 3 h 36"/>
                <a:gd name="T12" fmla="*/ 41 w 71"/>
                <a:gd name="T13" fmla="*/ 1 h 36"/>
                <a:gd name="T14" fmla="*/ 53 w 71"/>
                <a:gd name="T15" fmla="*/ 0 h 36"/>
                <a:gd name="T16" fmla="*/ 66 w 71"/>
                <a:gd name="T17" fmla="*/ 0 h 36"/>
                <a:gd name="T18" fmla="*/ 67 w 71"/>
                <a:gd name="T19" fmla="*/ 1 h 36"/>
                <a:gd name="T20" fmla="*/ 69 w 71"/>
                <a:gd name="T21" fmla="*/ 5 h 36"/>
                <a:gd name="T22" fmla="*/ 69 w 71"/>
                <a:gd name="T23" fmla="*/ 7 h 36"/>
                <a:gd name="T24" fmla="*/ 71 w 71"/>
                <a:gd name="T25" fmla="*/ 10 h 36"/>
                <a:gd name="T26" fmla="*/ 64 w 71"/>
                <a:gd name="T27" fmla="*/ 17 h 36"/>
                <a:gd name="T28" fmla="*/ 55 w 71"/>
                <a:gd name="T29" fmla="*/ 22 h 36"/>
                <a:gd name="T30" fmla="*/ 46 w 71"/>
                <a:gd name="T31" fmla="*/ 26 h 36"/>
                <a:gd name="T32" fmla="*/ 36 w 71"/>
                <a:gd name="T33" fmla="*/ 29 h 36"/>
                <a:gd name="T34" fmla="*/ 26 w 71"/>
                <a:gd name="T35" fmla="*/ 33 h 36"/>
                <a:gd name="T36" fmla="*/ 15 w 71"/>
                <a:gd name="T37" fmla="*/ 34 h 36"/>
                <a:gd name="T38" fmla="*/ 7 w 71"/>
                <a:gd name="T39" fmla="*/ 36 h 36"/>
                <a:gd name="T40" fmla="*/ 0 w 71"/>
                <a:gd name="T4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36">
                  <a:moveTo>
                    <a:pt x="0" y="36"/>
                  </a:moveTo>
                  <a:lnTo>
                    <a:pt x="0" y="24"/>
                  </a:lnTo>
                  <a:lnTo>
                    <a:pt x="3" y="15"/>
                  </a:lnTo>
                  <a:lnTo>
                    <a:pt x="10" y="10"/>
                  </a:lnTo>
                  <a:lnTo>
                    <a:pt x="19" y="5"/>
                  </a:lnTo>
                  <a:lnTo>
                    <a:pt x="29" y="3"/>
                  </a:lnTo>
                  <a:lnTo>
                    <a:pt x="41" y="1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9" y="5"/>
                  </a:lnTo>
                  <a:lnTo>
                    <a:pt x="69" y="7"/>
                  </a:lnTo>
                  <a:lnTo>
                    <a:pt x="71" y="10"/>
                  </a:lnTo>
                  <a:lnTo>
                    <a:pt x="64" y="17"/>
                  </a:lnTo>
                  <a:lnTo>
                    <a:pt x="55" y="22"/>
                  </a:lnTo>
                  <a:lnTo>
                    <a:pt x="46" y="26"/>
                  </a:lnTo>
                  <a:lnTo>
                    <a:pt x="36" y="29"/>
                  </a:lnTo>
                  <a:lnTo>
                    <a:pt x="26" y="33"/>
                  </a:lnTo>
                  <a:lnTo>
                    <a:pt x="15" y="34"/>
                  </a:lnTo>
                  <a:lnTo>
                    <a:pt x="7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6" name="Freeform 116">
              <a:extLst>
                <a:ext uri="{FF2B5EF4-FFF2-40B4-BE49-F238E27FC236}">
                  <a16:creationId xmlns:a16="http://schemas.microsoft.com/office/drawing/2014/main" xmlns="" id="{8A8E8AB9-DDE2-4F41-9BEB-96D0BF634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0555"/>
              <a:ext cx="351" cy="78"/>
            </a:xfrm>
            <a:custGeom>
              <a:avLst/>
              <a:gdLst>
                <a:gd name="T0" fmla="*/ 440 w 482"/>
                <a:gd name="T1" fmla="*/ 129 h 129"/>
                <a:gd name="T2" fmla="*/ 419 w 482"/>
                <a:gd name="T3" fmla="*/ 112 h 129"/>
                <a:gd name="T4" fmla="*/ 397 w 482"/>
                <a:gd name="T5" fmla="*/ 98 h 129"/>
                <a:gd name="T6" fmla="*/ 374 w 482"/>
                <a:gd name="T7" fmla="*/ 84 h 129"/>
                <a:gd name="T8" fmla="*/ 350 w 482"/>
                <a:gd name="T9" fmla="*/ 73 h 129"/>
                <a:gd name="T10" fmla="*/ 326 w 482"/>
                <a:gd name="T11" fmla="*/ 65 h 129"/>
                <a:gd name="T12" fmla="*/ 301 w 482"/>
                <a:gd name="T13" fmla="*/ 58 h 129"/>
                <a:gd name="T14" fmla="*/ 275 w 482"/>
                <a:gd name="T15" fmla="*/ 53 h 129"/>
                <a:gd name="T16" fmla="*/ 251 w 482"/>
                <a:gd name="T17" fmla="*/ 49 h 129"/>
                <a:gd name="T18" fmla="*/ 225 w 482"/>
                <a:gd name="T19" fmla="*/ 47 h 129"/>
                <a:gd name="T20" fmla="*/ 199 w 482"/>
                <a:gd name="T21" fmla="*/ 46 h 129"/>
                <a:gd name="T22" fmla="*/ 175 w 482"/>
                <a:gd name="T23" fmla="*/ 46 h 129"/>
                <a:gd name="T24" fmla="*/ 149 w 482"/>
                <a:gd name="T25" fmla="*/ 46 h 129"/>
                <a:gd name="T26" fmla="*/ 123 w 482"/>
                <a:gd name="T27" fmla="*/ 49 h 129"/>
                <a:gd name="T28" fmla="*/ 98 w 482"/>
                <a:gd name="T29" fmla="*/ 51 h 129"/>
                <a:gd name="T30" fmla="*/ 74 w 482"/>
                <a:gd name="T31" fmla="*/ 54 h 129"/>
                <a:gd name="T32" fmla="*/ 50 w 482"/>
                <a:gd name="T33" fmla="*/ 58 h 129"/>
                <a:gd name="T34" fmla="*/ 38 w 482"/>
                <a:gd name="T35" fmla="*/ 63 h 129"/>
                <a:gd name="T36" fmla="*/ 26 w 482"/>
                <a:gd name="T37" fmla="*/ 70 h 129"/>
                <a:gd name="T38" fmla="*/ 13 w 482"/>
                <a:gd name="T39" fmla="*/ 73 h 129"/>
                <a:gd name="T40" fmla="*/ 1 w 482"/>
                <a:gd name="T41" fmla="*/ 73 h 129"/>
                <a:gd name="T42" fmla="*/ 0 w 482"/>
                <a:gd name="T43" fmla="*/ 68 h 129"/>
                <a:gd name="T44" fmla="*/ 0 w 482"/>
                <a:gd name="T45" fmla="*/ 63 h 129"/>
                <a:gd name="T46" fmla="*/ 0 w 482"/>
                <a:gd name="T47" fmla="*/ 58 h 129"/>
                <a:gd name="T48" fmla="*/ 0 w 482"/>
                <a:gd name="T49" fmla="*/ 53 h 129"/>
                <a:gd name="T50" fmla="*/ 17 w 482"/>
                <a:gd name="T51" fmla="*/ 44 h 129"/>
                <a:gd name="T52" fmla="*/ 36 w 482"/>
                <a:gd name="T53" fmla="*/ 37 h 129"/>
                <a:gd name="T54" fmla="*/ 57 w 482"/>
                <a:gd name="T55" fmla="*/ 30 h 129"/>
                <a:gd name="T56" fmla="*/ 79 w 482"/>
                <a:gd name="T57" fmla="*/ 25 h 129"/>
                <a:gd name="T58" fmla="*/ 102 w 482"/>
                <a:gd name="T59" fmla="*/ 20 h 129"/>
                <a:gd name="T60" fmla="*/ 126 w 482"/>
                <a:gd name="T61" fmla="*/ 14 h 129"/>
                <a:gd name="T62" fmla="*/ 150 w 482"/>
                <a:gd name="T63" fmla="*/ 11 h 129"/>
                <a:gd name="T64" fmla="*/ 175 w 482"/>
                <a:gd name="T65" fmla="*/ 7 h 129"/>
                <a:gd name="T66" fmla="*/ 199 w 482"/>
                <a:gd name="T67" fmla="*/ 6 h 129"/>
                <a:gd name="T68" fmla="*/ 225 w 482"/>
                <a:gd name="T69" fmla="*/ 4 h 129"/>
                <a:gd name="T70" fmla="*/ 249 w 482"/>
                <a:gd name="T71" fmla="*/ 2 h 129"/>
                <a:gd name="T72" fmla="*/ 274 w 482"/>
                <a:gd name="T73" fmla="*/ 0 h 129"/>
                <a:gd name="T74" fmla="*/ 298 w 482"/>
                <a:gd name="T75" fmla="*/ 0 h 129"/>
                <a:gd name="T76" fmla="*/ 321 w 482"/>
                <a:gd name="T77" fmla="*/ 2 h 129"/>
                <a:gd name="T78" fmla="*/ 343 w 482"/>
                <a:gd name="T79" fmla="*/ 2 h 129"/>
                <a:gd name="T80" fmla="*/ 364 w 482"/>
                <a:gd name="T81" fmla="*/ 4 h 129"/>
                <a:gd name="T82" fmla="*/ 402 w 482"/>
                <a:gd name="T83" fmla="*/ 14 h 129"/>
                <a:gd name="T84" fmla="*/ 433 w 482"/>
                <a:gd name="T85" fmla="*/ 21 h 129"/>
                <a:gd name="T86" fmla="*/ 458 w 482"/>
                <a:gd name="T87" fmla="*/ 28 h 129"/>
                <a:gd name="T88" fmla="*/ 475 w 482"/>
                <a:gd name="T89" fmla="*/ 35 h 129"/>
                <a:gd name="T90" fmla="*/ 482 w 482"/>
                <a:gd name="T91" fmla="*/ 47 h 129"/>
                <a:gd name="T92" fmla="*/ 482 w 482"/>
                <a:gd name="T93" fmla="*/ 66 h 129"/>
                <a:gd name="T94" fmla="*/ 471 w 482"/>
                <a:gd name="T95" fmla="*/ 92 h 129"/>
                <a:gd name="T96" fmla="*/ 451 w 482"/>
                <a:gd name="T97" fmla="*/ 129 h 129"/>
                <a:gd name="T98" fmla="*/ 447 w 482"/>
                <a:gd name="T99" fmla="*/ 129 h 129"/>
                <a:gd name="T100" fmla="*/ 445 w 482"/>
                <a:gd name="T101" fmla="*/ 129 h 129"/>
                <a:gd name="T102" fmla="*/ 442 w 482"/>
                <a:gd name="T103" fmla="*/ 129 h 129"/>
                <a:gd name="T104" fmla="*/ 440 w 482"/>
                <a:gd name="T10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2" h="129">
                  <a:moveTo>
                    <a:pt x="440" y="129"/>
                  </a:moveTo>
                  <a:lnTo>
                    <a:pt x="419" y="112"/>
                  </a:lnTo>
                  <a:lnTo>
                    <a:pt x="397" y="98"/>
                  </a:lnTo>
                  <a:lnTo>
                    <a:pt x="374" y="84"/>
                  </a:lnTo>
                  <a:lnTo>
                    <a:pt x="350" y="73"/>
                  </a:lnTo>
                  <a:lnTo>
                    <a:pt x="326" y="65"/>
                  </a:lnTo>
                  <a:lnTo>
                    <a:pt x="301" y="58"/>
                  </a:lnTo>
                  <a:lnTo>
                    <a:pt x="275" y="53"/>
                  </a:lnTo>
                  <a:lnTo>
                    <a:pt x="251" y="49"/>
                  </a:lnTo>
                  <a:lnTo>
                    <a:pt x="225" y="47"/>
                  </a:lnTo>
                  <a:lnTo>
                    <a:pt x="199" y="46"/>
                  </a:lnTo>
                  <a:lnTo>
                    <a:pt x="175" y="46"/>
                  </a:lnTo>
                  <a:lnTo>
                    <a:pt x="149" y="46"/>
                  </a:lnTo>
                  <a:lnTo>
                    <a:pt x="123" y="49"/>
                  </a:lnTo>
                  <a:lnTo>
                    <a:pt x="98" y="51"/>
                  </a:lnTo>
                  <a:lnTo>
                    <a:pt x="74" y="54"/>
                  </a:lnTo>
                  <a:lnTo>
                    <a:pt x="50" y="58"/>
                  </a:lnTo>
                  <a:lnTo>
                    <a:pt x="38" y="63"/>
                  </a:lnTo>
                  <a:lnTo>
                    <a:pt x="26" y="70"/>
                  </a:lnTo>
                  <a:lnTo>
                    <a:pt x="13" y="73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17" y="44"/>
                  </a:lnTo>
                  <a:lnTo>
                    <a:pt x="36" y="37"/>
                  </a:lnTo>
                  <a:lnTo>
                    <a:pt x="57" y="30"/>
                  </a:lnTo>
                  <a:lnTo>
                    <a:pt x="79" y="25"/>
                  </a:lnTo>
                  <a:lnTo>
                    <a:pt x="102" y="20"/>
                  </a:lnTo>
                  <a:lnTo>
                    <a:pt x="126" y="14"/>
                  </a:lnTo>
                  <a:lnTo>
                    <a:pt x="150" y="11"/>
                  </a:lnTo>
                  <a:lnTo>
                    <a:pt x="175" y="7"/>
                  </a:lnTo>
                  <a:lnTo>
                    <a:pt x="199" y="6"/>
                  </a:lnTo>
                  <a:lnTo>
                    <a:pt x="225" y="4"/>
                  </a:lnTo>
                  <a:lnTo>
                    <a:pt x="249" y="2"/>
                  </a:lnTo>
                  <a:lnTo>
                    <a:pt x="274" y="0"/>
                  </a:lnTo>
                  <a:lnTo>
                    <a:pt x="298" y="0"/>
                  </a:lnTo>
                  <a:lnTo>
                    <a:pt x="321" y="2"/>
                  </a:lnTo>
                  <a:lnTo>
                    <a:pt x="343" y="2"/>
                  </a:lnTo>
                  <a:lnTo>
                    <a:pt x="364" y="4"/>
                  </a:lnTo>
                  <a:lnTo>
                    <a:pt x="402" y="14"/>
                  </a:lnTo>
                  <a:lnTo>
                    <a:pt x="433" y="21"/>
                  </a:lnTo>
                  <a:lnTo>
                    <a:pt x="458" y="28"/>
                  </a:lnTo>
                  <a:lnTo>
                    <a:pt x="475" y="35"/>
                  </a:lnTo>
                  <a:lnTo>
                    <a:pt x="482" y="47"/>
                  </a:lnTo>
                  <a:lnTo>
                    <a:pt x="482" y="66"/>
                  </a:lnTo>
                  <a:lnTo>
                    <a:pt x="471" y="92"/>
                  </a:lnTo>
                  <a:lnTo>
                    <a:pt x="451" y="129"/>
                  </a:lnTo>
                  <a:lnTo>
                    <a:pt x="447" y="129"/>
                  </a:lnTo>
                  <a:lnTo>
                    <a:pt x="445" y="129"/>
                  </a:lnTo>
                  <a:lnTo>
                    <a:pt x="442" y="129"/>
                  </a:lnTo>
                  <a:lnTo>
                    <a:pt x="440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7" name="Freeform 117">
              <a:extLst>
                <a:ext uri="{FF2B5EF4-FFF2-40B4-BE49-F238E27FC236}">
                  <a16:creationId xmlns:a16="http://schemas.microsoft.com/office/drawing/2014/main" xmlns="" id="{B12F2B08-97B5-4904-8C1C-1DA39CF4A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10052"/>
              <a:ext cx="430" cy="279"/>
            </a:xfrm>
            <a:custGeom>
              <a:avLst/>
              <a:gdLst>
                <a:gd name="T0" fmla="*/ 9 w 588"/>
                <a:gd name="T1" fmla="*/ 461 h 461"/>
                <a:gd name="T2" fmla="*/ 7 w 588"/>
                <a:gd name="T3" fmla="*/ 460 h 461"/>
                <a:gd name="T4" fmla="*/ 5 w 588"/>
                <a:gd name="T5" fmla="*/ 458 h 461"/>
                <a:gd name="T6" fmla="*/ 2 w 588"/>
                <a:gd name="T7" fmla="*/ 454 h 461"/>
                <a:gd name="T8" fmla="*/ 0 w 588"/>
                <a:gd name="T9" fmla="*/ 453 h 461"/>
                <a:gd name="T10" fmla="*/ 19 w 588"/>
                <a:gd name="T11" fmla="*/ 430 h 461"/>
                <a:gd name="T12" fmla="*/ 38 w 588"/>
                <a:gd name="T13" fmla="*/ 407 h 461"/>
                <a:gd name="T14" fmla="*/ 57 w 588"/>
                <a:gd name="T15" fmla="*/ 385 h 461"/>
                <a:gd name="T16" fmla="*/ 76 w 588"/>
                <a:gd name="T17" fmla="*/ 362 h 461"/>
                <a:gd name="T18" fmla="*/ 97 w 588"/>
                <a:gd name="T19" fmla="*/ 341 h 461"/>
                <a:gd name="T20" fmla="*/ 116 w 588"/>
                <a:gd name="T21" fmla="*/ 321 h 461"/>
                <a:gd name="T22" fmla="*/ 137 w 588"/>
                <a:gd name="T23" fmla="*/ 300 h 461"/>
                <a:gd name="T24" fmla="*/ 158 w 588"/>
                <a:gd name="T25" fmla="*/ 279 h 461"/>
                <a:gd name="T26" fmla="*/ 179 w 588"/>
                <a:gd name="T27" fmla="*/ 260 h 461"/>
                <a:gd name="T28" fmla="*/ 201 w 588"/>
                <a:gd name="T29" fmla="*/ 241 h 461"/>
                <a:gd name="T30" fmla="*/ 222 w 588"/>
                <a:gd name="T31" fmla="*/ 220 h 461"/>
                <a:gd name="T32" fmla="*/ 245 w 588"/>
                <a:gd name="T33" fmla="*/ 201 h 461"/>
                <a:gd name="T34" fmla="*/ 267 w 588"/>
                <a:gd name="T35" fmla="*/ 182 h 461"/>
                <a:gd name="T36" fmla="*/ 290 w 588"/>
                <a:gd name="T37" fmla="*/ 163 h 461"/>
                <a:gd name="T38" fmla="*/ 312 w 588"/>
                <a:gd name="T39" fmla="*/ 145 h 461"/>
                <a:gd name="T40" fmla="*/ 337 w 588"/>
                <a:gd name="T41" fmla="*/ 126 h 461"/>
                <a:gd name="T42" fmla="*/ 357 w 588"/>
                <a:gd name="T43" fmla="*/ 112 h 461"/>
                <a:gd name="T44" fmla="*/ 382 w 588"/>
                <a:gd name="T45" fmla="*/ 95 h 461"/>
                <a:gd name="T46" fmla="*/ 409 w 588"/>
                <a:gd name="T47" fmla="*/ 74 h 461"/>
                <a:gd name="T48" fmla="*/ 439 w 588"/>
                <a:gd name="T49" fmla="*/ 55 h 461"/>
                <a:gd name="T50" fmla="*/ 468 w 588"/>
                <a:gd name="T51" fmla="*/ 36 h 461"/>
                <a:gd name="T52" fmla="*/ 500 w 588"/>
                <a:gd name="T53" fmla="*/ 19 h 461"/>
                <a:gd name="T54" fmla="*/ 527 w 588"/>
                <a:gd name="T55" fmla="*/ 6 h 461"/>
                <a:gd name="T56" fmla="*/ 555 w 588"/>
                <a:gd name="T57" fmla="*/ 0 h 461"/>
                <a:gd name="T58" fmla="*/ 564 w 588"/>
                <a:gd name="T59" fmla="*/ 10 h 461"/>
                <a:gd name="T60" fmla="*/ 574 w 588"/>
                <a:gd name="T61" fmla="*/ 22 h 461"/>
                <a:gd name="T62" fmla="*/ 585 w 588"/>
                <a:gd name="T63" fmla="*/ 38 h 461"/>
                <a:gd name="T64" fmla="*/ 588 w 588"/>
                <a:gd name="T65" fmla="*/ 57 h 461"/>
                <a:gd name="T66" fmla="*/ 564 w 588"/>
                <a:gd name="T67" fmla="*/ 71 h 461"/>
                <a:gd name="T68" fmla="*/ 541 w 588"/>
                <a:gd name="T69" fmla="*/ 83 h 461"/>
                <a:gd name="T70" fmla="*/ 517 w 588"/>
                <a:gd name="T71" fmla="*/ 95 h 461"/>
                <a:gd name="T72" fmla="*/ 493 w 588"/>
                <a:gd name="T73" fmla="*/ 107 h 461"/>
                <a:gd name="T74" fmla="*/ 470 w 588"/>
                <a:gd name="T75" fmla="*/ 119 h 461"/>
                <a:gd name="T76" fmla="*/ 446 w 588"/>
                <a:gd name="T77" fmla="*/ 131 h 461"/>
                <a:gd name="T78" fmla="*/ 423 w 588"/>
                <a:gd name="T79" fmla="*/ 144 h 461"/>
                <a:gd name="T80" fmla="*/ 399 w 588"/>
                <a:gd name="T81" fmla="*/ 156 h 461"/>
                <a:gd name="T82" fmla="*/ 376 w 588"/>
                <a:gd name="T83" fmla="*/ 170 h 461"/>
                <a:gd name="T84" fmla="*/ 354 w 588"/>
                <a:gd name="T85" fmla="*/ 182 h 461"/>
                <a:gd name="T86" fmla="*/ 331 w 588"/>
                <a:gd name="T87" fmla="*/ 196 h 461"/>
                <a:gd name="T88" fmla="*/ 309 w 588"/>
                <a:gd name="T89" fmla="*/ 211 h 461"/>
                <a:gd name="T90" fmla="*/ 288 w 588"/>
                <a:gd name="T91" fmla="*/ 225 h 461"/>
                <a:gd name="T92" fmla="*/ 265 w 588"/>
                <a:gd name="T93" fmla="*/ 243 h 461"/>
                <a:gd name="T94" fmla="*/ 245 w 588"/>
                <a:gd name="T95" fmla="*/ 258 h 461"/>
                <a:gd name="T96" fmla="*/ 224 w 588"/>
                <a:gd name="T97" fmla="*/ 277 h 461"/>
                <a:gd name="T98" fmla="*/ 201 w 588"/>
                <a:gd name="T99" fmla="*/ 295 h 461"/>
                <a:gd name="T100" fmla="*/ 173 w 588"/>
                <a:gd name="T101" fmla="*/ 321 h 461"/>
                <a:gd name="T102" fmla="*/ 144 w 588"/>
                <a:gd name="T103" fmla="*/ 350 h 461"/>
                <a:gd name="T104" fmla="*/ 111 w 588"/>
                <a:gd name="T105" fmla="*/ 381 h 461"/>
                <a:gd name="T106" fmla="*/ 80 w 588"/>
                <a:gd name="T107" fmla="*/ 411 h 461"/>
                <a:gd name="T108" fmla="*/ 50 w 588"/>
                <a:gd name="T109" fmla="*/ 437 h 461"/>
                <a:gd name="T110" fmla="*/ 26 w 588"/>
                <a:gd name="T111" fmla="*/ 454 h 461"/>
                <a:gd name="T112" fmla="*/ 9 w 588"/>
                <a:gd name="T113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8" h="461">
                  <a:moveTo>
                    <a:pt x="9" y="461"/>
                  </a:moveTo>
                  <a:lnTo>
                    <a:pt x="7" y="460"/>
                  </a:lnTo>
                  <a:lnTo>
                    <a:pt x="5" y="458"/>
                  </a:lnTo>
                  <a:lnTo>
                    <a:pt x="2" y="454"/>
                  </a:lnTo>
                  <a:lnTo>
                    <a:pt x="0" y="453"/>
                  </a:lnTo>
                  <a:lnTo>
                    <a:pt x="19" y="430"/>
                  </a:lnTo>
                  <a:lnTo>
                    <a:pt x="38" y="407"/>
                  </a:lnTo>
                  <a:lnTo>
                    <a:pt x="57" y="385"/>
                  </a:lnTo>
                  <a:lnTo>
                    <a:pt x="76" y="362"/>
                  </a:lnTo>
                  <a:lnTo>
                    <a:pt x="97" y="341"/>
                  </a:lnTo>
                  <a:lnTo>
                    <a:pt x="116" y="321"/>
                  </a:lnTo>
                  <a:lnTo>
                    <a:pt x="137" y="300"/>
                  </a:lnTo>
                  <a:lnTo>
                    <a:pt x="158" y="279"/>
                  </a:lnTo>
                  <a:lnTo>
                    <a:pt x="179" y="260"/>
                  </a:lnTo>
                  <a:lnTo>
                    <a:pt x="201" y="241"/>
                  </a:lnTo>
                  <a:lnTo>
                    <a:pt x="222" y="220"/>
                  </a:lnTo>
                  <a:lnTo>
                    <a:pt x="245" y="201"/>
                  </a:lnTo>
                  <a:lnTo>
                    <a:pt x="267" y="182"/>
                  </a:lnTo>
                  <a:lnTo>
                    <a:pt x="290" y="163"/>
                  </a:lnTo>
                  <a:lnTo>
                    <a:pt x="312" y="145"/>
                  </a:lnTo>
                  <a:lnTo>
                    <a:pt x="337" y="126"/>
                  </a:lnTo>
                  <a:lnTo>
                    <a:pt x="357" y="112"/>
                  </a:lnTo>
                  <a:lnTo>
                    <a:pt x="382" y="95"/>
                  </a:lnTo>
                  <a:lnTo>
                    <a:pt x="409" y="74"/>
                  </a:lnTo>
                  <a:lnTo>
                    <a:pt x="439" y="55"/>
                  </a:lnTo>
                  <a:lnTo>
                    <a:pt x="468" y="36"/>
                  </a:lnTo>
                  <a:lnTo>
                    <a:pt x="500" y="19"/>
                  </a:lnTo>
                  <a:lnTo>
                    <a:pt x="527" y="6"/>
                  </a:lnTo>
                  <a:lnTo>
                    <a:pt x="555" y="0"/>
                  </a:lnTo>
                  <a:lnTo>
                    <a:pt x="564" y="10"/>
                  </a:lnTo>
                  <a:lnTo>
                    <a:pt x="574" y="22"/>
                  </a:lnTo>
                  <a:lnTo>
                    <a:pt x="585" y="38"/>
                  </a:lnTo>
                  <a:lnTo>
                    <a:pt x="588" y="57"/>
                  </a:lnTo>
                  <a:lnTo>
                    <a:pt x="564" y="71"/>
                  </a:lnTo>
                  <a:lnTo>
                    <a:pt x="541" y="83"/>
                  </a:lnTo>
                  <a:lnTo>
                    <a:pt x="517" y="95"/>
                  </a:lnTo>
                  <a:lnTo>
                    <a:pt x="493" y="107"/>
                  </a:lnTo>
                  <a:lnTo>
                    <a:pt x="470" y="119"/>
                  </a:lnTo>
                  <a:lnTo>
                    <a:pt x="446" y="131"/>
                  </a:lnTo>
                  <a:lnTo>
                    <a:pt x="423" y="144"/>
                  </a:lnTo>
                  <a:lnTo>
                    <a:pt x="399" y="156"/>
                  </a:lnTo>
                  <a:lnTo>
                    <a:pt x="376" y="170"/>
                  </a:lnTo>
                  <a:lnTo>
                    <a:pt x="354" y="182"/>
                  </a:lnTo>
                  <a:lnTo>
                    <a:pt x="331" y="196"/>
                  </a:lnTo>
                  <a:lnTo>
                    <a:pt x="309" y="211"/>
                  </a:lnTo>
                  <a:lnTo>
                    <a:pt x="288" y="225"/>
                  </a:lnTo>
                  <a:lnTo>
                    <a:pt x="265" y="243"/>
                  </a:lnTo>
                  <a:lnTo>
                    <a:pt x="245" y="258"/>
                  </a:lnTo>
                  <a:lnTo>
                    <a:pt x="224" y="277"/>
                  </a:lnTo>
                  <a:lnTo>
                    <a:pt x="201" y="295"/>
                  </a:lnTo>
                  <a:lnTo>
                    <a:pt x="173" y="321"/>
                  </a:lnTo>
                  <a:lnTo>
                    <a:pt x="144" y="350"/>
                  </a:lnTo>
                  <a:lnTo>
                    <a:pt x="111" y="381"/>
                  </a:lnTo>
                  <a:lnTo>
                    <a:pt x="80" y="411"/>
                  </a:lnTo>
                  <a:lnTo>
                    <a:pt x="50" y="437"/>
                  </a:lnTo>
                  <a:lnTo>
                    <a:pt x="26" y="454"/>
                  </a:lnTo>
                  <a:lnTo>
                    <a:pt x="9" y="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8" name="Freeform 118">
              <a:extLst>
                <a:ext uri="{FF2B5EF4-FFF2-40B4-BE49-F238E27FC236}">
                  <a16:creationId xmlns:a16="http://schemas.microsoft.com/office/drawing/2014/main" xmlns="" id="{AFC39271-7911-4CE7-BCA7-DBFA6965C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9921"/>
              <a:ext cx="315" cy="264"/>
            </a:xfrm>
            <a:custGeom>
              <a:avLst/>
              <a:gdLst>
                <a:gd name="T0" fmla="*/ 135 w 432"/>
                <a:gd name="T1" fmla="*/ 429 h 436"/>
                <a:gd name="T2" fmla="*/ 83 w 432"/>
                <a:gd name="T3" fmla="*/ 403 h 436"/>
                <a:gd name="T4" fmla="*/ 38 w 432"/>
                <a:gd name="T5" fmla="*/ 368 h 436"/>
                <a:gd name="T6" fmla="*/ 7 w 432"/>
                <a:gd name="T7" fmla="*/ 325 h 436"/>
                <a:gd name="T8" fmla="*/ 7 w 432"/>
                <a:gd name="T9" fmla="*/ 292 h 436"/>
                <a:gd name="T10" fmla="*/ 31 w 432"/>
                <a:gd name="T11" fmla="*/ 259 h 436"/>
                <a:gd name="T12" fmla="*/ 62 w 432"/>
                <a:gd name="T13" fmla="*/ 224 h 436"/>
                <a:gd name="T14" fmla="*/ 94 w 432"/>
                <a:gd name="T15" fmla="*/ 207 h 436"/>
                <a:gd name="T16" fmla="*/ 109 w 432"/>
                <a:gd name="T17" fmla="*/ 231 h 436"/>
                <a:gd name="T18" fmla="*/ 127 w 432"/>
                <a:gd name="T19" fmla="*/ 273 h 436"/>
                <a:gd name="T20" fmla="*/ 153 w 432"/>
                <a:gd name="T21" fmla="*/ 302 h 436"/>
                <a:gd name="T22" fmla="*/ 193 w 432"/>
                <a:gd name="T23" fmla="*/ 308 h 436"/>
                <a:gd name="T24" fmla="*/ 231 w 432"/>
                <a:gd name="T25" fmla="*/ 276 h 436"/>
                <a:gd name="T26" fmla="*/ 238 w 432"/>
                <a:gd name="T27" fmla="*/ 235 h 436"/>
                <a:gd name="T28" fmla="*/ 229 w 432"/>
                <a:gd name="T29" fmla="*/ 196 h 436"/>
                <a:gd name="T30" fmla="*/ 208 w 432"/>
                <a:gd name="T31" fmla="*/ 165 h 436"/>
                <a:gd name="T32" fmla="*/ 173 w 432"/>
                <a:gd name="T33" fmla="*/ 144 h 436"/>
                <a:gd name="T34" fmla="*/ 153 w 432"/>
                <a:gd name="T35" fmla="*/ 130 h 436"/>
                <a:gd name="T36" fmla="*/ 156 w 432"/>
                <a:gd name="T37" fmla="*/ 110 h 436"/>
                <a:gd name="T38" fmla="*/ 187 w 432"/>
                <a:gd name="T39" fmla="*/ 73 h 436"/>
                <a:gd name="T40" fmla="*/ 227 w 432"/>
                <a:gd name="T41" fmla="*/ 33 h 436"/>
                <a:gd name="T42" fmla="*/ 262 w 432"/>
                <a:gd name="T43" fmla="*/ 5 h 436"/>
                <a:gd name="T44" fmla="*/ 288 w 432"/>
                <a:gd name="T45" fmla="*/ 11 h 436"/>
                <a:gd name="T46" fmla="*/ 304 w 432"/>
                <a:gd name="T47" fmla="*/ 25 h 436"/>
                <a:gd name="T48" fmla="*/ 314 w 432"/>
                <a:gd name="T49" fmla="*/ 33 h 436"/>
                <a:gd name="T50" fmla="*/ 326 w 432"/>
                <a:gd name="T51" fmla="*/ 40 h 436"/>
                <a:gd name="T52" fmla="*/ 347 w 432"/>
                <a:gd name="T53" fmla="*/ 51 h 436"/>
                <a:gd name="T54" fmla="*/ 376 w 432"/>
                <a:gd name="T55" fmla="*/ 61 h 436"/>
                <a:gd name="T56" fmla="*/ 406 w 432"/>
                <a:gd name="T57" fmla="*/ 75 h 436"/>
                <a:gd name="T58" fmla="*/ 427 w 432"/>
                <a:gd name="T59" fmla="*/ 97 h 436"/>
                <a:gd name="T60" fmla="*/ 415 w 432"/>
                <a:gd name="T61" fmla="*/ 132 h 436"/>
                <a:gd name="T62" fmla="*/ 394 w 432"/>
                <a:gd name="T63" fmla="*/ 176 h 436"/>
                <a:gd name="T64" fmla="*/ 378 w 432"/>
                <a:gd name="T65" fmla="*/ 203 h 436"/>
                <a:gd name="T66" fmla="*/ 364 w 432"/>
                <a:gd name="T67" fmla="*/ 202 h 436"/>
                <a:gd name="T68" fmla="*/ 356 w 432"/>
                <a:gd name="T69" fmla="*/ 243 h 436"/>
                <a:gd name="T70" fmla="*/ 354 w 432"/>
                <a:gd name="T71" fmla="*/ 316 h 436"/>
                <a:gd name="T72" fmla="*/ 330 w 432"/>
                <a:gd name="T73" fmla="*/ 372 h 436"/>
                <a:gd name="T74" fmla="*/ 272 w 432"/>
                <a:gd name="T75" fmla="*/ 417 h 436"/>
                <a:gd name="T76" fmla="*/ 220 w 432"/>
                <a:gd name="T77" fmla="*/ 436 h 436"/>
                <a:gd name="T78" fmla="*/ 203 w 432"/>
                <a:gd name="T79" fmla="*/ 436 h 436"/>
                <a:gd name="T80" fmla="*/ 187 w 432"/>
                <a:gd name="T81" fmla="*/ 436 h 436"/>
                <a:gd name="T82" fmla="*/ 172 w 432"/>
                <a:gd name="T83" fmla="*/ 43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2" h="436">
                  <a:moveTo>
                    <a:pt x="163" y="436"/>
                  </a:moveTo>
                  <a:lnTo>
                    <a:pt x="135" y="429"/>
                  </a:lnTo>
                  <a:lnTo>
                    <a:pt x="109" y="417"/>
                  </a:lnTo>
                  <a:lnTo>
                    <a:pt x="83" y="403"/>
                  </a:lnTo>
                  <a:lnTo>
                    <a:pt x="59" y="386"/>
                  </a:lnTo>
                  <a:lnTo>
                    <a:pt x="38" y="368"/>
                  </a:lnTo>
                  <a:lnTo>
                    <a:pt x="19" y="347"/>
                  </a:lnTo>
                  <a:lnTo>
                    <a:pt x="7" y="325"/>
                  </a:lnTo>
                  <a:lnTo>
                    <a:pt x="0" y="301"/>
                  </a:lnTo>
                  <a:lnTo>
                    <a:pt x="7" y="292"/>
                  </a:lnTo>
                  <a:lnTo>
                    <a:pt x="17" y="278"/>
                  </a:lnTo>
                  <a:lnTo>
                    <a:pt x="31" y="259"/>
                  </a:lnTo>
                  <a:lnTo>
                    <a:pt x="47" y="240"/>
                  </a:lnTo>
                  <a:lnTo>
                    <a:pt x="62" y="224"/>
                  </a:lnTo>
                  <a:lnTo>
                    <a:pt x="80" y="212"/>
                  </a:lnTo>
                  <a:lnTo>
                    <a:pt x="94" y="207"/>
                  </a:lnTo>
                  <a:lnTo>
                    <a:pt x="104" y="212"/>
                  </a:lnTo>
                  <a:lnTo>
                    <a:pt x="109" y="231"/>
                  </a:lnTo>
                  <a:lnTo>
                    <a:pt x="116" y="252"/>
                  </a:lnTo>
                  <a:lnTo>
                    <a:pt x="127" y="273"/>
                  </a:lnTo>
                  <a:lnTo>
                    <a:pt x="139" y="290"/>
                  </a:lnTo>
                  <a:lnTo>
                    <a:pt x="153" y="302"/>
                  </a:lnTo>
                  <a:lnTo>
                    <a:pt x="172" y="309"/>
                  </a:lnTo>
                  <a:lnTo>
                    <a:pt x="193" y="308"/>
                  </a:lnTo>
                  <a:lnTo>
                    <a:pt x="219" y="295"/>
                  </a:lnTo>
                  <a:lnTo>
                    <a:pt x="231" y="276"/>
                  </a:lnTo>
                  <a:lnTo>
                    <a:pt x="236" y="255"/>
                  </a:lnTo>
                  <a:lnTo>
                    <a:pt x="238" y="235"/>
                  </a:lnTo>
                  <a:lnTo>
                    <a:pt x="236" y="216"/>
                  </a:lnTo>
                  <a:lnTo>
                    <a:pt x="229" y="196"/>
                  </a:lnTo>
                  <a:lnTo>
                    <a:pt x="220" y="179"/>
                  </a:lnTo>
                  <a:lnTo>
                    <a:pt x="208" y="165"/>
                  </a:lnTo>
                  <a:lnTo>
                    <a:pt x="194" y="151"/>
                  </a:lnTo>
                  <a:lnTo>
                    <a:pt x="173" y="144"/>
                  </a:lnTo>
                  <a:lnTo>
                    <a:pt x="161" y="137"/>
                  </a:lnTo>
                  <a:lnTo>
                    <a:pt x="153" y="130"/>
                  </a:lnTo>
                  <a:lnTo>
                    <a:pt x="147" y="120"/>
                  </a:lnTo>
                  <a:lnTo>
                    <a:pt x="156" y="110"/>
                  </a:lnTo>
                  <a:lnTo>
                    <a:pt x="170" y="94"/>
                  </a:lnTo>
                  <a:lnTo>
                    <a:pt x="187" y="73"/>
                  </a:lnTo>
                  <a:lnTo>
                    <a:pt x="206" y="52"/>
                  </a:lnTo>
                  <a:lnTo>
                    <a:pt x="227" y="33"/>
                  </a:lnTo>
                  <a:lnTo>
                    <a:pt x="246" y="16"/>
                  </a:lnTo>
                  <a:lnTo>
                    <a:pt x="262" y="5"/>
                  </a:lnTo>
                  <a:lnTo>
                    <a:pt x="276" y="0"/>
                  </a:lnTo>
                  <a:lnTo>
                    <a:pt x="288" y="11"/>
                  </a:lnTo>
                  <a:lnTo>
                    <a:pt x="297" y="19"/>
                  </a:lnTo>
                  <a:lnTo>
                    <a:pt x="304" y="25"/>
                  </a:lnTo>
                  <a:lnTo>
                    <a:pt x="309" y="30"/>
                  </a:lnTo>
                  <a:lnTo>
                    <a:pt x="314" y="33"/>
                  </a:lnTo>
                  <a:lnTo>
                    <a:pt x="321" y="37"/>
                  </a:lnTo>
                  <a:lnTo>
                    <a:pt x="326" y="40"/>
                  </a:lnTo>
                  <a:lnTo>
                    <a:pt x="335" y="45"/>
                  </a:lnTo>
                  <a:lnTo>
                    <a:pt x="347" y="51"/>
                  </a:lnTo>
                  <a:lnTo>
                    <a:pt x="363" y="56"/>
                  </a:lnTo>
                  <a:lnTo>
                    <a:pt x="376" y="61"/>
                  </a:lnTo>
                  <a:lnTo>
                    <a:pt x="392" y="66"/>
                  </a:lnTo>
                  <a:lnTo>
                    <a:pt x="406" y="75"/>
                  </a:lnTo>
                  <a:lnTo>
                    <a:pt x="418" y="85"/>
                  </a:lnTo>
                  <a:lnTo>
                    <a:pt x="427" y="97"/>
                  </a:lnTo>
                  <a:lnTo>
                    <a:pt x="432" y="113"/>
                  </a:lnTo>
                  <a:lnTo>
                    <a:pt x="415" y="132"/>
                  </a:lnTo>
                  <a:lnTo>
                    <a:pt x="403" y="153"/>
                  </a:lnTo>
                  <a:lnTo>
                    <a:pt x="394" y="176"/>
                  </a:lnTo>
                  <a:lnTo>
                    <a:pt x="387" y="202"/>
                  </a:lnTo>
                  <a:lnTo>
                    <a:pt x="378" y="203"/>
                  </a:lnTo>
                  <a:lnTo>
                    <a:pt x="373" y="202"/>
                  </a:lnTo>
                  <a:lnTo>
                    <a:pt x="364" y="202"/>
                  </a:lnTo>
                  <a:lnTo>
                    <a:pt x="352" y="198"/>
                  </a:lnTo>
                  <a:lnTo>
                    <a:pt x="356" y="243"/>
                  </a:lnTo>
                  <a:lnTo>
                    <a:pt x="357" y="281"/>
                  </a:lnTo>
                  <a:lnTo>
                    <a:pt x="354" y="316"/>
                  </a:lnTo>
                  <a:lnTo>
                    <a:pt x="345" y="346"/>
                  </a:lnTo>
                  <a:lnTo>
                    <a:pt x="330" y="372"/>
                  </a:lnTo>
                  <a:lnTo>
                    <a:pt x="305" y="394"/>
                  </a:lnTo>
                  <a:lnTo>
                    <a:pt x="272" y="417"/>
                  </a:lnTo>
                  <a:lnTo>
                    <a:pt x="229" y="436"/>
                  </a:lnTo>
                  <a:lnTo>
                    <a:pt x="220" y="436"/>
                  </a:lnTo>
                  <a:lnTo>
                    <a:pt x="212" y="436"/>
                  </a:lnTo>
                  <a:lnTo>
                    <a:pt x="203" y="436"/>
                  </a:lnTo>
                  <a:lnTo>
                    <a:pt x="196" y="436"/>
                  </a:lnTo>
                  <a:lnTo>
                    <a:pt x="187" y="436"/>
                  </a:lnTo>
                  <a:lnTo>
                    <a:pt x="179" y="436"/>
                  </a:lnTo>
                  <a:lnTo>
                    <a:pt x="172" y="436"/>
                  </a:lnTo>
                  <a:lnTo>
                    <a:pt x="163" y="4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39" name="Freeform 119">
              <a:extLst>
                <a:ext uri="{FF2B5EF4-FFF2-40B4-BE49-F238E27FC236}">
                  <a16:creationId xmlns:a16="http://schemas.microsoft.com/office/drawing/2014/main" xmlns="" id="{D643C4C8-D693-4731-8057-F729B529F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" y="9947"/>
              <a:ext cx="268" cy="226"/>
            </a:xfrm>
            <a:custGeom>
              <a:avLst/>
              <a:gdLst>
                <a:gd name="T0" fmla="*/ 117 w 367"/>
                <a:gd name="T1" fmla="*/ 368 h 373"/>
                <a:gd name="T2" fmla="*/ 75 w 367"/>
                <a:gd name="T3" fmla="*/ 351 h 373"/>
                <a:gd name="T4" fmla="*/ 42 w 367"/>
                <a:gd name="T5" fmla="*/ 326 h 373"/>
                <a:gd name="T6" fmla="*/ 14 w 367"/>
                <a:gd name="T7" fmla="*/ 295 h 373"/>
                <a:gd name="T8" fmla="*/ 2 w 367"/>
                <a:gd name="T9" fmla="*/ 267 h 373"/>
                <a:gd name="T10" fmla="*/ 13 w 367"/>
                <a:gd name="T11" fmla="*/ 243 h 373"/>
                <a:gd name="T12" fmla="*/ 32 w 367"/>
                <a:gd name="T13" fmla="*/ 222 h 373"/>
                <a:gd name="T14" fmla="*/ 53 w 367"/>
                <a:gd name="T15" fmla="*/ 210 h 373"/>
                <a:gd name="T16" fmla="*/ 72 w 367"/>
                <a:gd name="T17" fmla="*/ 226 h 373"/>
                <a:gd name="T18" fmla="*/ 94 w 367"/>
                <a:gd name="T19" fmla="*/ 260 h 373"/>
                <a:gd name="T20" fmla="*/ 125 w 367"/>
                <a:gd name="T21" fmla="*/ 286 h 373"/>
                <a:gd name="T22" fmla="*/ 165 w 367"/>
                <a:gd name="T23" fmla="*/ 293 h 373"/>
                <a:gd name="T24" fmla="*/ 212 w 367"/>
                <a:gd name="T25" fmla="*/ 255 h 373"/>
                <a:gd name="T26" fmla="*/ 231 w 367"/>
                <a:gd name="T27" fmla="*/ 200 h 373"/>
                <a:gd name="T28" fmla="*/ 221 w 367"/>
                <a:gd name="T29" fmla="*/ 147 h 373"/>
                <a:gd name="T30" fmla="*/ 184 w 367"/>
                <a:gd name="T31" fmla="*/ 102 h 373"/>
                <a:gd name="T32" fmla="*/ 160 w 367"/>
                <a:gd name="T33" fmla="*/ 78 h 373"/>
                <a:gd name="T34" fmla="*/ 160 w 367"/>
                <a:gd name="T35" fmla="*/ 73 h 373"/>
                <a:gd name="T36" fmla="*/ 176 w 367"/>
                <a:gd name="T37" fmla="*/ 55 h 373"/>
                <a:gd name="T38" fmla="*/ 202 w 367"/>
                <a:gd name="T39" fmla="*/ 26 h 373"/>
                <a:gd name="T40" fmla="*/ 228 w 367"/>
                <a:gd name="T41" fmla="*/ 3 h 373"/>
                <a:gd name="T42" fmla="*/ 259 w 367"/>
                <a:gd name="T43" fmla="*/ 3 h 373"/>
                <a:gd name="T44" fmla="*/ 288 w 367"/>
                <a:gd name="T45" fmla="*/ 19 h 373"/>
                <a:gd name="T46" fmla="*/ 311 w 367"/>
                <a:gd name="T47" fmla="*/ 28 h 373"/>
                <a:gd name="T48" fmla="*/ 334 w 367"/>
                <a:gd name="T49" fmla="*/ 38 h 373"/>
                <a:gd name="T50" fmla="*/ 356 w 367"/>
                <a:gd name="T51" fmla="*/ 49 h 373"/>
                <a:gd name="T52" fmla="*/ 360 w 367"/>
                <a:gd name="T53" fmla="*/ 71 h 373"/>
                <a:gd name="T54" fmla="*/ 347 w 367"/>
                <a:gd name="T55" fmla="*/ 108 h 373"/>
                <a:gd name="T56" fmla="*/ 328 w 367"/>
                <a:gd name="T57" fmla="*/ 123 h 373"/>
                <a:gd name="T58" fmla="*/ 309 w 367"/>
                <a:gd name="T59" fmla="*/ 116 h 373"/>
                <a:gd name="T60" fmla="*/ 290 w 367"/>
                <a:gd name="T61" fmla="*/ 106 h 373"/>
                <a:gd name="T62" fmla="*/ 275 w 367"/>
                <a:gd name="T63" fmla="*/ 94 h 373"/>
                <a:gd name="T64" fmla="*/ 264 w 367"/>
                <a:gd name="T65" fmla="*/ 90 h 373"/>
                <a:gd name="T66" fmla="*/ 259 w 367"/>
                <a:gd name="T67" fmla="*/ 92 h 373"/>
                <a:gd name="T68" fmla="*/ 256 w 367"/>
                <a:gd name="T69" fmla="*/ 95 h 373"/>
                <a:gd name="T70" fmla="*/ 256 w 367"/>
                <a:gd name="T71" fmla="*/ 101 h 373"/>
                <a:gd name="T72" fmla="*/ 290 w 367"/>
                <a:gd name="T73" fmla="*/ 153 h 373"/>
                <a:gd name="T74" fmla="*/ 313 w 367"/>
                <a:gd name="T75" fmla="*/ 241 h 373"/>
                <a:gd name="T76" fmla="*/ 278 w 367"/>
                <a:gd name="T77" fmla="*/ 314 h 373"/>
                <a:gd name="T78" fmla="*/ 197 w 367"/>
                <a:gd name="T79" fmla="*/ 36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7" h="373">
                  <a:moveTo>
                    <a:pt x="141" y="373"/>
                  </a:moveTo>
                  <a:lnTo>
                    <a:pt x="117" y="368"/>
                  </a:lnTo>
                  <a:lnTo>
                    <a:pt x="94" y="361"/>
                  </a:lnTo>
                  <a:lnTo>
                    <a:pt x="75" y="351"/>
                  </a:lnTo>
                  <a:lnTo>
                    <a:pt x="58" y="338"/>
                  </a:lnTo>
                  <a:lnTo>
                    <a:pt x="42" y="326"/>
                  </a:lnTo>
                  <a:lnTo>
                    <a:pt x="28" y="311"/>
                  </a:lnTo>
                  <a:lnTo>
                    <a:pt x="14" y="295"/>
                  </a:lnTo>
                  <a:lnTo>
                    <a:pt x="0" y="278"/>
                  </a:lnTo>
                  <a:lnTo>
                    <a:pt x="2" y="267"/>
                  </a:lnTo>
                  <a:lnTo>
                    <a:pt x="6" y="255"/>
                  </a:lnTo>
                  <a:lnTo>
                    <a:pt x="13" y="243"/>
                  </a:lnTo>
                  <a:lnTo>
                    <a:pt x="21" y="231"/>
                  </a:lnTo>
                  <a:lnTo>
                    <a:pt x="32" y="222"/>
                  </a:lnTo>
                  <a:lnTo>
                    <a:pt x="42" y="215"/>
                  </a:lnTo>
                  <a:lnTo>
                    <a:pt x="53" y="210"/>
                  </a:lnTo>
                  <a:lnTo>
                    <a:pt x="63" y="210"/>
                  </a:lnTo>
                  <a:lnTo>
                    <a:pt x="72" y="226"/>
                  </a:lnTo>
                  <a:lnTo>
                    <a:pt x="82" y="243"/>
                  </a:lnTo>
                  <a:lnTo>
                    <a:pt x="94" y="260"/>
                  </a:lnTo>
                  <a:lnTo>
                    <a:pt x="108" y="274"/>
                  </a:lnTo>
                  <a:lnTo>
                    <a:pt x="125" y="286"/>
                  </a:lnTo>
                  <a:lnTo>
                    <a:pt x="144" y="293"/>
                  </a:lnTo>
                  <a:lnTo>
                    <a:pt x="165" y="293"/>
                  </a:lnTo>
                  <a:lnTo>
                    <a:pt x="190" y="285"/>
                  </a:lnTo>
                  <a:lnTo>
                    <a:pt x="212" y="255"/>
                  </a:lnTo>
                  <a:lnTo>
                    <a:pt x="226" y="227"/>
                  </a:lnTo>
                  <a:lnTo>
                    <a:pt x="231" y="200"/>
                  </a:lnTo>
                  <a:lnTo>
                    <a:pt x="230" y="172"/>
                  </a:lnTo>
                  <a:lnTo>
                    <a:pt x="221" y="147"/>
                  </a:lnTo>
                  <a:lnTo>
                    <a:pt x="205" y="123"/>
                  </a:lnTo>
                  <a:lnTo>
                    <a:pt x="184" y="102"/>
                  </a:lnTo>
                  <a:lnTo>
                    <a:pt x="160" y="82"/>
                  </a:lnTo>
                  <a:lnTo>
                    <a:pt x="160" y="78"/>
                  </a:lnTo>
                  <a:lnTo>
                    <a:pt x="160" y="75"/>
                  </a:lnTo>
                  <a:lnTo>
                    <a:pt x="160" y="73"/>
                  </a:lnTo>
                  <a:lnTo>
                    <a:pt x="160" y="71"/>
                  </a:lnTo>
                  <a:lnTo>
                    <a:pt x="176" y="55"/>
                  </a:lnTo>
                  <a:lnTo>
                    <a:pt x="190" y="40"/>
                  </a:lnTo>
                  <a:lnTo>
                    <a:pt x="202" y="26"/>
                  </a:lnTo>
                  <a:lnTo>
                    <a:pt x="214" y="12"/>
                  </a:lnTo>
                  <a:lnTo>
                    <a:pt x="228" y="3"/>
                  </a:lnTo>
                  <a:lnTo>
                    <a:pt x="242" y="0"/>
                  </a:lnTo>
                  <a:lnTo>
                    <a:pt x="259" y="3"/>
                  </a:lnTo>
                  <a:lnTo>
                    <a:pt x="278" y="14"/>
                  </a:lnTo>
                  <a:lnTo>
                    <a:pt x="288" y="19"/>
                  </a:lnTo>
                  <a:lnTo>
                    <a:pt x="301" y="22"/>
                  </a:lnTo>
                  <a:lnTo>
                    <a:pt x="311" y="28"/>
                  </a:lnTo>
                  <a:lnTo>
                    <a:pt x="323" y="33"/>
                  </a:lnTo>
                  <a:lnTo>
                    <a:pt x="334" y="38"/>
                  </a:lnTo>
                  <a:lnTo>
                    <a:pt x="344" y="43"/>
                  </a:lnTo>
                  <a:lnTo>
                    <a:pt x="356" y="49"/>
                  </a:lnTo>
                  <a:lnTo>
                    <a:pt x="367" y="54"/>
                  </a:lnTo>
                  <a:lnTo>
                    <a:pt x="360" y="71"/>
                  </a:lnTo>
                  <a:lnTo>
                    <a:pt x="354" y="88"/>
                  </a:lnTo>
                  <a:lnTo>
                    <a:pt x="347" y="108"/>
                  </a:lnTo>
                  <a:lnTo>
                    <a:pt x="341" y="125"/>
                  </a:lnTo>
                  <a:lnTo>
                    <a:pt x="328" y="123"/>
                  </a:lnTo>
                  <a:lnTo>
                    <a:pt x="318" y="121"/>
                  </a:lnTo>
                  <a:lnTo>
                    <a:pt x="309" y="116"/>
                  </a:lnTo>
                  <a:lnTo>
                    <a:pt x="299" y="111"/>
                  </a:lnTo>
                  <a:lnTo>
                    <a:pt x="290" y="106"/>
                  </a:lnTo>
                  <a:lnTo>
                    <a:pt x="283" y="99"/>
                  </a:lnTo>
                  <a:lnTo>
                    <a:pt x="275" y="94"/>
                  </a:lnTo>
                  <a:lnTo>
                    <a:pt x="268" y="88"/>
                  </a:lnTo>
                  <a:lnTo>
                    <a:pt x="264" y="90"/>
                  </a:lnTo>
                  <a:lnTo>
                    <a:pt x="261" y="90"/>
                  </a:lnTo>
                  <a:lnTo>
                    <a:pt x="259" y="92"/>
                  </a:lnTo>
                  <a:lnTo>
                    <a:pt x="256" y="94"/>
                  </a:lnTo>
                  <a:lnTo>
                    <a:pt x="256" y="95"/>
                  </a:lnTo>
                  <a:lnTo>
                    <a:pt x="256" y="99"/>
                  </a:lnTo>
                  <a:lnTo>
                    <a:pt x="256" y="101"/>
                  </a:lnTo>
                  <a:lnTo>
                    <a:pt x="256" y="104"/>
                  </a:lnTo>
                  <a:lnTo>
                    <a:pt x="290" y="153"/>
                  </a:lnTo>
                  <a:lnTo>
                    <a:pt x="309" y="198"/>
                  </a:lnTo>
                  <a:lnTo>
                    <a:pt x="313" y="241"/>
                  </a:lnTo>
                  <a:lnTo>
                    <a:pt x="302" y="281"/>
                  </a:lnTo>
                  <a:lnTo>
                    <a:pt x="278" y="314"/>
                  </a:lnTo>
                  <a:lnTo>
                    <a:pt x="243" y="342"/>
                  </a:lnTo>
                  <a:lnTo>
                    <a:pt x="197" y="363"/>
                  </a:lnTo>
                  <a:lnTo>
                    <a:pt x="141" y="37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0" name="Freeform 120">
              <a:extLst>
                <a:ext uri="{FF2B5EF4-FFF2-40B4-BE49-F238E27FC236}">
                  <a16:creationId xmlns:a16="http://schemas.microsoft.com/office/drawing/2014/main" xmlns="" id="{29AAEC7F-1D33-41D1-A067-990A23249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9978"/>
              <a:ext cx="83" cy="69"/>
            </a:xfrm>
            <a:custGeom>
              <a:avLst/>
              <a:gdLst>
                <a:gd name="T0" fmla="*/ 66 w 115"/>
                <a:gd name="T1" fmla="*/ 115 h 115"/>
                <a:gd name="T2" fmla="*/ 58 w 115"/>
                <a:gd name="T3" fmla="*/ 108 h 115"/>
                <a:gd name="T4" fmla="*/ 49 w 115"/>
                <a:gd name="T5" fmla="*/ 101 h 115"/>
                <a:gd name="T6" fmla="*/ 40 w 115"/>
                <a:gd name="T7" fmla="*/ 95 h 115"/>
                <a:gd name="T8" fmla="*/ 33 w 115"/>
                <a:gd name="T9" fmla="*/ 89 h 115"/>
                <a:gd name="T10" fmla="*/ 25 w 115"/>
                <a:gd name="T11" fmla="*/ 82 h 115"/>
                <a:gd name="T12" fmla="*/ 16 w 115"/>
                <a:gd name="T13" fmla="*/ 75 h 115"/>
                <a:gd name="T14" fmla="*/ 9 w 115"/>
                <a:gd name="T15" fmla="*/ 69 h 115"/>
                <a:gd name="T16" fmla="*/ 0 w 115"/>
                <a:gd name="T17" fmla="*/ 62 h 115"/>
                <a:gd name="T18" fmla="*/ 4 w 115"/>
                <a:gd name="T19" fmla="*/ 43 h 115"/>
                <a:gd name="T20" fmla="*/ 11 w 115"/>
                <a:gd name="T21" fmla="*/ 28 h 115"/>
                <a:gd name="T22" fmla="*/ 20 w 115"/>
                <a:gd name="T23" fmla="*/ 16 h 115"/>
                <a:gd name="T24" fmla="*/ 30 w 115"/>
                <a:gd name="T25" fmla="*/ 0 h 115"/>
                <a:gd name="T26" fmla="*/ 40 w 115"/>
                <a:gd name="T27" fmla="*/ 0 h 115"/>
                <a:gd name="T28" fmla="*/ 49 w 115"/>
                <a:gd name="T29" fmla="*/ 3 h 115"/>
                <a:gd name="T30" fmla="*/ 59 w 115"/>
                <a:gd name="T31" fmla="*/ 7 h 115"/>
                <a:gd name="T32" fmla="*/ 70 w 115"/>
                <a:gd name="T33" fmla="*/ 10 h 115"/>
                <a:gd name="T34" fmla="*/ 80 w 115"/>
                <a:gd name="T35" fmla="*/ 16 h 115"/>
                <a:gd name="T36" fmla="*/ 91 w 115"/>
                <a:gd name="T37" fmla="*/ 23 h 115"/>
                <a:gd name="T38" fmla="*/ 103 w 115"/>
                <a:gd name="T39" fmla="*/ 28 h 115"/>
                <a:gd name="T40" fmla="*/ 115 w 115"/>
                <a:gd name="T41" fmla="*/ 35 h 115"/>
                <a:gd name="T42" fmla="*/ 108 w 115"/>
                <a:gd name="T43" fmla="*/ 56 h 115"/>
                <a:gd name="T44" fmla="*/ 94 w 115"/>
                <a:gd name="T45" fmla="*/ 85 h 115"/>
                <a:gd name="T46" fmla="*/ 77 w 115"/>
                <a:gd name="T47" fmla="*/ 108 h 115"/>
                <a:gd name="T48" fmla="*/ 66 w 115"/>
                <a:gd name="T4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5" h="115">
                  <a:moveTo>
                    <a:pt x="66" y="115"/>
                  </a:moveTo>
                  <a:lnTo>
                    <a:pt x="58" y="108"/>
                  </a:lnTo>
                  <a:lnTo>
                    <a:pt x="49" y="101"/>
                  </a:lnTo>
                  <a:lnTo>
                    <a:pt x="40" y="95"/>
                  </a:lnTo>
                  <a:lnTo>
                    <a:pt x="33" y="89"/>
                  </a:lnTo>
                  <a:lnTo>
                    <a:pt x="25" y="82"/>
                  </a:lnTo>
                  <a:lnTo>
                    <a:pt x="16" y="75"/>
                  </a:lnTo>
                  <a:lnTo>
                    <a:pt x="9" y="69"/>
                  </a:lnTo>
                  <a:lnTo>
                    <a:pt x="0" y="62"/>
                  </a:lnTo>
                  <a:lnTo>
                    <a:pt x="4" y="43"/>
                  </a:lnTo>
                  <a:lnTo>
                    <a:pt x="11" y="28"/>
                  </a:lnTo>
                  <a:lnTo>
                    <a:pt x="20" y="16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49" y="3"/>
                  </a:lnTo>
                  <a:lnTo>
                    <a:pt x="59" y="7"/>
                  </a:lnTo>
                  <a:lnTo>
                    <a:pt x="70" y="10"/>
                  </a:lnTo>
                  <a:lnTo>
                    <a:pt x="80" y="16"/>
                  </a:lnTo>
                  <a:lnTo>
                    <a:pt x="91" y="23"/>
                  </a:lnTo>
                  <a:lnTo>
                    <a:pt x="103" y="28"/>
                  </a:lnTo>
                  <a:lnTo>
                    <a:pt x="115" y="35"/>
                  </a:lnTo>
                  <a:lnTo>
                    <a:pt x="108" y="56"/>
                  </a:lnTo>
                  <a:lnTo>
                    <a:pt x="94" y="85"/>
                  </a:lnTo>
                  <a:lnTo>
                    <a:pt x="77" y="108"/>
                  </a:lnTo>
                  <a:lnTo>
                    <a:pt x="66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1" name="Freeform 121">
              <a:extLst>
                <a:ext uri="{FF2B5EF4-FFF2-40B4-BE49-F238E27FC236}">
                  <a16:creationId xmlns:a16="http://schemas.microsoft.com/office/drawing/2014/main" xmlns="" id="{D1C176B4-4D4D-4CFB-89B8-0E9178CB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9760"/>
              <a:ext cx="337" cy="279"/>
            </a:xfrm>
            <a:custGeom>
              <a:avLst/>
              <a:gdLst>
                <a:gd name="T0" fmla="*/ 218 w 461"/>
                <a:gd name="T1" fmla="*/ 439 h 462"/>
                <a:gd name="T2" fmla="*/ 154 w 461"/>
                <a:gd name="T3" fmla="*/ 394 h 462"/>
                <a:gd name="T4" fmla="*/ 90 w 461"/>
                <a:gd name="T5" fmla="*/ 352 h 462"/>
                <a:gd name="T6" fmla="*/ 28 w 461"/>
                <a:gd name="T7" fmla="*/ 312 h 462"/>
                <a:gd name="T8" fmla="*/ 7 w 461"/>
                <a:gd name="T9" fmla="*/ 272 h 462"/>
                <a:gd name="T10" fmla="*/ 29 w 461"/>
                <a:gd name="T11" fmla="*/ 236 h 462"/>
                <a:gd name="T12" fmla="*/ 61 w 461"/>
                <a:gd name="T13" fmla="*/ 203 h 462"/>
                <a:gd name="T14" fmla="*/ 95 w 461"/>
                <a:gd name="T15" fmla="*/ 175 h 462"/>
                <a:gd name="T16" fmla="*/ 128 w 461"/>
                <a:gd name="T17" fmla="*/ 160 h 462"/>
                <a:gd name="T18" fmla="*/ 165 w 461"/>
                <a:gd name="T19" fmla="*/ 151 h 462"/>
                <a:gd name="T20" fmla="*/ 201 w 461"/>
                <a:gd name="T21" fmla="*/ 142 h 462"/>
                <a:gd name="T22" fmla="*/ 237 w 461"/>
                <a:gd name="T23" fmla="*/ 127 h 462"/>
                <a:gd name="T24" fmla="*/ 243 w 461"/>
                <a:gd name="T25" fmla="*/ 118 h 462"/>
                <a:gd name="T26" fmla="*/ 227 w 461"/>
                <a:gd name="T27" fmla="*/ 116 h 462"/>
                <a:gd name="T28" fmla="*/ 217 w 461"/>
                <a:gd name="T29" fmla="*/ 118 h 462"/>
                <a:gd name="T30" fmla="*/ 205 w 461"/>
                <a:gd name="T31" fmla="*/ 118 h 462"/>
                <a:gd name="T32" fmla="*/ 185 w 461"/>
                <a:gd name="T33" fmla="*/ 92 h 462"/>
                <a:gd name="T34" fmla="*/ 198 w 461"/>
                <a:gd name="T35" fmla="*/ 47 h 462"/>
                <a:gd name="T36" fmla="*/ 239 w 461"/>
                <a:gd name="T37" fmla="*/ 17 h 462"/>
                <a:gd name="T38" fmla="*/ 296 w 461"/>
                <a:gd name="T39" fmla="*/ 3 h 462"/>
                <a:gd name="T40" fmla="*/ 350 w 461"/>
                <a:gd name="T41" fmla="*/ 5 h 462"/>
                <a:gd name="T42" fmla="*/ 404 w 461"/>
                <a:gd name="T43" fmla="*/ 24 h 462"/>
                <a:gd name="T44" fmla="*/ 447 w 461"/>
                <a:gd name="T45" fmla="*/ 59 h 462"/>
                <a:gd name="T46" fmla="*/ 461 w 461"/>
                <a:gd name="T47" fmla="*/ 111 h 462"/>
                <a:gd name="T48" fmla="*/ 421 w 461"/>
                <a:gd name="T49" fmla="*/ 167 h 462"/>
                <a:gd name="T50" fmla="*/ 357 w 461"/>
                <a:gd name="T51" fmla="*/ 198 h 462"/>
                <a:gd name="T52" fmla="*/ 293 w 461"/>
                <a:gd name="T53" fmla="*/ 222 h 462"/>
                <a:gd name="T54" fmla="*/ 229 w 461"/>
                <a:gd name="T55" fmla="*/ 246 h 462"/>
                <a:gd name="T56" fmla="*/ 196 w 461"/>
                <a:gd name="T57" fmla="*/ 266 h 462"/>
                <a:gd name="T58" fmla="*/ 196 w 461"/>
                <a:gd name="T59" fmla="*/ 274 h 462"/>
                <a:gd name="T60" fmla="*/ 208 w 461"/>
                <a:gd name="T61" fmla="*/ 286 h 462"/>
                <a:gd name="T62" fmla="*/ 237 w 461"/>
                <a:gd name="T63" fmla="*/ 305 h 462"/>
                <a:gd name="T64" fmla="*/ 272 w 461"/>
                <a:gd name="T65" fmla="*/ 330 h 462"/>
                <a:gd name="T66" fmla="*/ 300 w 461"/>
                <a:gd name="T67" fmla="*/ 358 h 462"/>
                <a:gd name="T68" fmla="*/ 302 w 461"/>
                <a:gd name="T69" fmla="*/ 394 h 462"/>
                <a:gd name="T70" fmla="*/ 276 w 461"/>
                <a:gd name="T71" fmla="*/ 439 h 462"/>
                <a:gd name="T72" fmla="*/ 258 w 461"/>
                <a:gd name="T73" fmla="*/ 460 h 462"/>
                <a:gd name="T74" fmla="*/ 251 w 461"/>
                <a:gd name="T7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1" h="462">
                  <a:moveTo>
                    <a:pt x="248" y="462"/>
                  </a:moveTo>
                  <a:lnTo>
                    <a:pt x="218" y="439"/>
                  </a:lnTo>
                  <a:lnTo>
                    <a:pt x="187" y="417"/>
                  </a:lnTo>
                  <a:lnTo>
                    <a:pt x="154" y="394"/>
                  </a:lnTo>
                  <a:lnTo>
                    <a:pt x="123" y="373"/>
                  </a:lnTo>
                  <a:lnTo>
                    <a:pt x="90" y="352"/>
                  </a:lnTo>
                  <a:lnTo>
                    <a:pt x="59" y="333"/>
                  </a:lnTo>
                  <a:lnTo>
                    <a:pt x="28" y="312"/>
                  </a:lnTo>
                  <a:lnTo>
                    <a:pt x="0" y="293"/>
                  </a:lnTo>
                  <a:lnTo>
                    <a:pt x="7" y="272"/>
                  </a:lnTo>
                  <a:lnTo>
                    <a:pt x="17" y="253"/>
                  </a:lnTo>
                  <a:lnTo>
                    <a:pt x="29" y="236"/>
                  </a:lnTo>
                  <a:lnTo>
                    <a:pt x="45" y="219"/>
                  </a:lnTo>
                  <a:lnTo>
                    <a:pt x="61" y="203"/>
                  </a:lnTo>
                  <a:lnTo>
                    <a:pt x="78" y="189"/>
                  </a:lnTo>
                  <a:lnTo>
                    <a:pt x="95" y="175"/>
                  </a:lnTo>
                  <a:lnTo>
                    <a:pt x="111" y="163"/>
                  </a:lnTo>
                  <a:lnTo>
                    <a:pt x="128" y="160"/>
                  </a:lnTo>
                  <a:lnTo>
                    <a:pt x="147" y="156"/>
                  </a:lnTo>
                  <a:lnTo>
                    <a:pt x="165" y="151"/>
                  </a:lnTo>
                  <a:lnTo>
                    <a:pt x="184" y="147"/>
                  </a:lnTo>
                  <a:lnTo>
                    <a:pt x="201" y="142"/>
                  </a:lnTo>
                  <a:lnTo>
                    <a:pt x="220" y="135"/>
                  </a:lnTo>
                  <a:lnTo>
                    <a:pt x="237" y="127"/>
                  </a:lnTo>
                  <a:lnTo>
                    <a:pt x="255" y="118"/>
                  </a:lnTo>
                  <a:lnTo>
                    <a:pt x="243" y="118"/>
                  </a:lnTo>
                  <a:lnTo>
                    <a:pt x="234" y="116"/>
                  </a:lnTo>
                  <a:lnTo>
                    <a:pt x="227" y="116"/>
                  </a:lnTo>
                  <a:lnTo>
                    <a:pt x="222" y="116"/>
                  </a:lnTo>
                  <a:lnTo>
                    <a:pt x="217" y="118"/>
                  </a:lnTo>
                  <a:lnTo>
                    <a:pt x="211" y="118"/>
                  </a:lnTo>
                  <a:lnTo>
                    <a:pt x="205" y="118"/>
                  </a:lnTo>
                  <a:lnTo>
                    <a:pt x="198" y="120"/>
                  </a:lnTo>
                  <a:lnTo>
                    <a:pt x="185" y="92"/>
                  </a:lnTo>
                  <a:lnTo>
                    <a:pt x="185" y="68"/>
                  </a:lnTo>
                  <a:lnTo>
                    <a:pt x="198" y="47"/>
                  </a:lnTo>
                  <a:lnTo>
                    <a:pt x="215" y="31"/>
                  </a:lnTo>
                  <a:lnTo>
                    <a:pt x="239" y="17"/>
                  </a:lnTo>
                  <a:lnTo>
                    <a:pt x="267" y="9"/>
                  </a:lnTo>
                  <a:lnTo>
                    <a:pt x="296" y="3"/>
                  </a:lnTo>
                  <a:lnTo>
                    <a:pt x="324" y="0"/>
                  </a:lnTo>
                  <a:lnTo>
                    <a:pt x="350" y="5"/>
                  </a:lnTo>
                  <a:lnTo>
                    <a:pt x="378" y="12"/>
                  </a:lnTo>
                  <a:lnTo>
                    <a:pt x="404" y="24"/>
                  </a:lnTo>
                  <a:lnTo>
                    <a:pt x="428" y="38"/>
                  </a:lnTo>
                  <a:lnTo>
                    <a:pt x="447" y="59"/>
                  </a:lnTo>
                  <a:lnTo>
                    <a:pt x="460" y="83"/>
                  </a:lnTo>
                  <a:lnTo>
                    <a:pt x="461" y="111"/>
                  </a:lnTo>
                  <a:lnTo>
                    <a:pt x="453" y="146"/>
                  </a:lnTo>
                  <a:lnTo>
                    <a:pt x="421" y="167"/>
                  </a:lnTo>
                  <a:lnTo>
                    <a:pt x="390" y="184"/>
                  </a:lnTo>
                  <a:lnTo>
                    <a:pt x="357" y="198"/>
                  </a:lnTo>
                  <a:lnTo>
                    <a:pt x="326" y="210"/>
                  </a:lnTo>
                  <a:lnTo>
                    <a:pt x="293" y="222"/>
                  </a:lnTo>
                  <a:lnTo>
                    <a:pt x="262" y="233"/>
                  </a:lnTo>
                  <a:lnTo>
                    <a:pt x="229" y="246"/>
                  </a:lnTo>
                  <a:lnTo>
                    <a:pt x="198" y="262"/>
                  </a:lnTo>
                  <a:lnTo>
                    <a:pt x="196" y="266"/>
                  </a:lnTo>
                  <a:lnTo>
                    <a:pt x="196" y="271"/>
                  </a:lnTo>
                  <a:lnTo>
                    <a:pt x="196" y="274"/>
                  </a:lnTo>
                  <a:lnTo>
                    <a:pt x="196" y="279"/>
                  </a:lnTo>
                  <a:lnTo>
                    <a:pt x="208" y="286"/>
                  </a:lnTo>
                  <a:lnTo>
                    <a:pt x="222" y="295"/>
                  </a:lnTo>
                  <a:lnTo>
                    <a:pt x="237" y="305"/>
                  </a:lnTo>
                  <a:lnTo>
                    <a:pt x="255" y="318"/>
                  </a:lnTo>
                  <a:lnTo>
                    <a:pt x="272" y="330"/>
                  </a:lnTo>
                  <a:lnTo>
                    <a:pt x="286" y="344"/>
                  </a:lnTo>
                  <a:lnTo>
                    <a:pt x="300" y="358"/>
                  </a:lnTo>
                  <a:lnTo>
                    <a:pt x="310" y="371"/>
                  </a:lnTo>
                  <a:lnTo>
                    <a:pt x="302" y="394"/>
                  </a:lnTo>
                  <a:lnTo>
                    <a:pt x="291" y="417"/>
                  </a:lnTo>
                  <a:lnTo>
                    <a:pt x="276" y="439"/>
                  </a:lnTo>
                  <a:lnTo>
                    <a:pt x="262" y="460"/>
                  </a:lnTo>
                  <a:lnTo>
                    <a:pt x="258" y="460"/>
                  </a:lnTo>
                  <a:lnTo>
                    <a:pt x="255" y="460"/>
                  </a:lnTo>
                  <a:lnTo>
                    <a:pt x="251" y="462"/>
                  </a:lnTo>
                  <a:lnTo>
                    <a:pt x="248" y="4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2" name="Freeform 122">
              <a:extLst>
                <a:ext uri="{FF2B5EF4-FFF2-40B4-BE49-F238E27FC236}">
                  <a16:creationId xmlns:a16="http://schemas.microsoft.com/office/drawing/2014/main" xmlns="" id="{167030EF-890C-431C-A977-6AE687DF4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" y="9997"/>
              <a:ext cx="42" cy="28"/>
            </a:xfrm>
            <a:custGeom>
              <a:avLst/>
              <a:gdLst>
                <a:gd name="T0" fmla="*/ 29 w 57"/>
                <a:gd name="T1" fmla="*/ 46 h 46"/>
                <a:gd name="T2" fmla="*/ 22 w 57"/>
                <a:gd name="T3" fmla="*/ 43 h 46"/>
                <a:gd name="T4" fmla="*/ 16 w 57"/>
                <a:gd name="T5" fmla="*/ 39 h 46"/>
                <a:gd name="T6" fmla="*/ 9 w 57"/>
                <a:gd name="T7" fmla="*/ 36 h 46"/>
                <a:gd name="T8" fmla="*/ 2 w 57"/>
                <a:gd name="T9" fmla="*/ 32 h 46"/>
                <a:gd name="T10" fmla="*/ 2 w 57"/>
                <a:gd name="T11" fmla="*/ 27 h 46"/>
                <a:gd name="T12" fmla="*/ 2 w 57"/>
                <a:gd name="T13" fmla="*/ 24 h 46"/>
                <a:gd name="T14" fmla="*/ 0 w 57"/>
                <a:gd name="T15" fmla="*/ 19 h 46"/>
                <a:gd name="T16" fmla="*/ 0 w 57"/>
                <a:gd name="T17" fmla="*/ 15 h 46"/>
                <a:gd name="T18" fmla="*/ 3 w 57"/>
                <a:gd name="T19" fmla="*/ 12 h 46"/>
                <a:gd name="T20" fmla="*/ 7 w 57"/>
                <a:gd name="T21" fmla="*/ 6 h 46"/>
                <a:gd name="T22" fmla="*/ 9 w 57"/>
                <a:gd name="T23" fmla="*/ 3 h 46"/>
                <a:gd name="T24" fmla="*/ 12 w 57"/>
                <a:gd name="T25" fmla="*/ 0 h 46"/>
                <a:gd name="T26" fmla="*/ 22 w 57"/>
                <a:gd name="T27" fmla="*/ 1 h 46"/>
                <a:gd name="T28" fmla="*/ 31 w 57"/>
                <a:gd name="T29" fmla="*/ 3 h 46"/>
                <a:gd name="T30" fmla="*/ 42 w 57"/>
                <a:gd name="T31" fmla="*/ 8 h 46"/>
                <a:gd name="T32" fmla="*/ 57 w 57"/>
                <a:gd name="T33" fmla="*/ 19 h 46"/>
                <a:gd name="T34" fmla="*/ 52 w 57"/>
                <a:gd name="T35" fmla="*/ 26 h 46"/>
                <a:gd name="T36" fmla="*/ 47 w 57"/>
                <a:gd name="T37" fmla="*/ 32 h 46"/>
                <a:gd name="T38" fmla="*/ 42 w 57"/>
                <a:gd name="T39" fmla="*/ 39 h 46"/>
                <a:gd name="T40" fmla="*/ 36 w 57"/>
                <a:gd name="T41" fmla="*/ 46 h 46"/>
                <a:gd name="T42" fmla="*/ 35 w 57"/>
                <a:gd name="T43" fmla="*/ 46 h 46"/>
                <a:gd name="T44" fmla="*/ 33 w 57"/>
                <a:gd name="T45" fmla="*/ 46 h 46"/>
                <a:gd name="T46" fmla="*/ 31 w 57"/>
                <a:gd name="T47" fmla="*/ 46 h 46"/>
                <a:gd name="T48" fmla="*/ 29 w 57"/>
                <a:gd name="T4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46">
                  <a:moveTo>
                    <a:pt x="29" y="46"/>
                  </a:moveTo>
                  <a:lnTo>
                    <a:pt x="22" y="43"/>
                  </a:lnTo>
                  <a:lnTo>
                    <a:pt x="16" y="39"/>
                  </a:lnTo>
                  <a:lnTo>
                    <a:pt x="9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2"/>
                  </a:lnTo>
                  <a:lnTo>
                    <a:pt x="7" y="6"/>
                  </a:lnTo>
                  <a:lnTo>
                    <a:pt x="9" y="3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31" y="3"/>
                  </a:lnTo>
                  <a:lnTo>
                    <a:pt x="42" y="8"/>
                  </a:lnTo>
                  <a:lnTo>
                    <a:pt x="57" y="19"/>
                  </a:lnTo>
                  <a:lnTo>
                    <a:pt x="52" y="26"/>
                  </a:lnTo>
                  <a:lnTo>
                    <a:pt x="47" y="32"/>
                  </a:lnTo>
                  <a:lnTo>
                    <a:pt x="42" y="39"/>
                  </a:lnTo>
                  <a:lnTo>
                    <a:pt x="36" y="46"/>
                  </a:lnTo>
                  <a:lnTo>
                    <a:pt x="35" y="46"/>
                  </a:lnTo>
                  <a:lnTo>
                    <a:pt x="33" y="46"/>
                  </a:lnTo>
                  <a:lnTo>
                    <a:pt x="31" y="46"/>
                  </a:lnTo>
                  <a:lnTo>
                    <a:pt x="29" y="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3" name="Freeform 123">
              <a:extLst>
                <a:ext uri="{FF2B5EF4-FFF2-40B4-BE49-F238E27FC236}">
                  <a16:creationId xmlns:a16="http://schemas.microsoft.com/office/drawing/2014/main" xmlns="" id="{9824EDC2-0DD4-4662-9B9A-784DB91B8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9776"/>
              <a:ext cx="292" cy="246"/>
            </a:xfrm>
            <a:custGeom>
              <a:avLst/>
              <a:gdLst>
                <a:gd name="T0" fmla="*/ 185 w 399"/>
                <a:gd name="T1" fmla="*/ 394 h 408"/>
                <a:gd name="T2" fmla="*/ 124 w 399"/>
                <a:gd name="T3" fmla="*/ 356 h 408"/>
                <a:gd name="T4" fmla="*/ 57 w 399"/>
                <a:gd name="T5" fmla="*/ 309 h 408"/>
                <a:gd name="T6" fmla="*/ 8 w 399"/>
                <a:gd name="T7" fmla="*/ 269 h 408"/>
                <a:gd name="T8" fmla="*/ 24 w 399"/>
                <a:gd name="T9" fmla="*/ 224 h 408"/>
                <a:gd name="T10" fmla="*/ 64 w 399"/>
                <a:gd name="T11" fmla="*/ 184 h 408"/>
                <a:gd name="T12" fmla="*/ 107 w 399"/>
                <a:gd name="T13" fmla="*/ 162 h 408"/>
                <a:gd name="T14" fmla="*/ 164 w 399"/>
                <a:gd name="T15" fmla="*/ 144 h 408"/>
                <a:gd name="T16" fmla="*/ 229 w 399"/>
                <a:gd name="T17" fmla="*/ 122 h 408"/>
                <a:gd name="T18" fmla="*/ 246 w 399"/>
                <a:gd name="T19" fmla="*/ 92 h 408"/>
                <a:gd name="T20" fmla="*/ 235 w 399"/>
                <a:gd name="T21" fmla="*/ 68 h 408"/>
                <a:gd name="T22" fmla="*/ 227 w 399"/>
                <a:gd name="T23" fmla="*/ 66 h 408"/>
                <a:gd name="T24" fmla="*/ 215 w 399"/>
                <a:gd name="T25" fmla="*/ 64 h 408"/>
                <a:gd name="T26" fmla="*/ 192 w 399"/>
                <a:gd name="T27" fmla="*/ 63 h 408"/>
                <a:gd name="T28" fmla="*/ 182 w 399"/>
                <a:gd name="T29" fmla="*/ 51 h 408"/>
                <a:gd name="T30" fmla="*/ 209 w 399"/>
                <a:gd name="T31" fmla="*/ 26 h 408"/>
                <a:gd name="T32" fmla="*/ 256 w 399"/>
                <a:gd name="T33" fmla="*/ 4 h 408"/>
                <a:gd name="T34" fmla="*/ 317 w 399"/>
                <a:gd name="T35" fmla="*/ 0 h 408"/>
                <a:gd name="T36" fmla="*/ 366 w 399"/>
                <a:gd name="T37" fmla="*/ 21 h 408"/>
                <a:gd name="T38" fmla="*/ 395 w 399"/>
                <a:gd name="T39" fmla="*/ 71 h 408"/>
                <a:gd name="T40" fmla="*/ 388 w 399"/>
                <a:gd name="T41" fmla="*/ 117 h 408"/>
                <a:gd name="T42" fmla="*/ 366 w 399"/>
                <a:gd name="T43" fmla="*/ 134 h 408"/>
                <a:gd name="T44" fmla="*/ 327 w 399"/>
                <a:gd name="T45" fmla="*/ 148 h 408"/>
                <a:gd name="T46" fmla="*/ 258 w 399"/>
                <a:gd name="T47" fmla="*/ 167 h 408"/>
                <a:gd name="T48" fmla="*/ 185 w 399"/>
                <a:gd name="T49" fmla="*/ 195 h 408"/>
                <a:gd name="T50" fmla="*/ 135 w 399"/>
                <a:gd name="T51" fmla="*/ 235 h 408"/>
                <a:gd name="T52" fmla="*/ 140 w 399"/>
                <a:gd name="T53" fmla="*/ 268 h 408"/>
                <a:gd name="T54" fmla="*/ 175 w 399"/>
                <a:gd name="T55" fmla="*/ 287 h 408"/>
                <a:gd name="T56" fmla="*/ 213 w 399"/>
                <a:gd name="T57" fmla="*/ 311 h 408"/>
                <a:gd name="T58" fmla="*/ 242 w 399"/>
                <a:gd name="T59" fmla="*/ 340 h 408"/>
                <a:gd name="T60" fmla="*/ 227 w 399"/>
                <a:gd name="T61" fmla="*/ 387 h 408"/>
                <a:gd name="T62" fmla="*/ 209 w 399"/>
                <a:gd name="T63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9" h="408">
                  <a:moveTo>
                    <a:pt x="206" y="408"/>
                  </a:moveTo>
                  <a:lnTo>
                    <a:pt x="185" y="394"/>
                  </a:lnTo>
                  <a:lnTo>
                    <a:pt x="157" y="377"/>
                  </a:lnTo>
                  <a:lnTo>
                    <a:pt x="124" y="356"/>
                  </a:lnTo>
                  <a:lnTo>
                    <a:pt x="90" y="332"/>
                  </a:lnTo>
                  <a:lnTo>
                    <a:pt x="57" y="309"/>
                  </a:lnTo>
                  <a:lnTo>
                    <a:pt x="27" y="288"/>
                  </a:lnTo>
                  <a:lnTo>
                    <a:pt x="8" y="269"/>
                  </a:lnTo>
                  <a:lnTo>
                    <a:pt x="0" y="255"/>
                  </a:lnTo>
                  <a:lnTo>
                    <a:pt x="24" y="224"/>
                  </a:lnTo>
                  <a:lnTo>
                    <a:pt x="45" y="202"/>
                  </a:lnTo>
                  <a:lnTo>
                    <a:pt x="64" y="184"/>
                  </a:lnTo>
                  <a:lnTo>
                    <a:pt x="85" y="170"/>
                  </a:lnTo>
                  <a:lnTo>
                    <a:pt x="107" y="162"/>
                  </a:lnTo>
                  <a:lnTo>
                    <a:pt x="133" y="153"/>
                  </a:lnTo>
                  <a:lnTo>
                    <a:pt x="164" y="144"/>
                  </a:lnTo>
                  <a:lnTo>
                    <a:pt x="202" y="136"/>
                  </a:lnTo>
                  <a:lnTo>
                    <a:pt x="229" y="122"/>
                  </a:lnTo>
                  <a:lnTo>
                    <a:pt x="242" y="108"/>
                  </a:lnTo>
                  <a:lnTo>
                    <a:pt x="246" y="92"/>
                  </a:lnTo>
                  <a:lnTo>
                    <a:pt x="241" y="70"/>
                  </a:lnTo>
                  <a:lnTo>
                    <a:pt x="235" y="68"/>
                  </a:lnTo>
                  <a:lnTo>
                    <a:pt x="232" y="66"/>
                  </a:lnTo>
                  <a:lnTo>
                    <a:pt x="227" y="66"/>
                  </a:lnTo>
                  <a:lnTo>
                    <a:pt x="222" y="64"/>
                  </a:lnTo>
                  <a:lnTo>
                    <a:pt x="215" y="64"/>
                  </a:lnTo>
                  <a:lnTo>
                    <a:pt x="204" y="64"/>
                  </a:lnTo>
                  <a:lnTo>
                    <a:pt x="192" y="63"/>
                  </a:lnTo>
                  <a:lnTo>
                    <a:pt x="175" y="63"/>
                  </a:lnTo>
                  <a:lnTo>
                    <a:pt x="182" y="51"/>
                  </a:lnTo>
                  <a:lnTo>
                    <a:pt x="196" y="38"/>
                  </a:lnTo>
                  <a:lnTo>
                    <a:pt x="209" y="26"/>
                  </a:lnTo>
                  <a:lnTo>
                    <a:pt x="223" y="12"/>
                  </a:lnTo>
                  <a:lnTo>
                    <a:pt x="256" y="4"/>
                  </a:lnTo>
                  <a:lnTo>
                    <a:pt x="288" y="0"/>
                  </a:lnTo>
                  <a:lnTo>
                    <a:pt x="317" y="0"/>
                  </a:lnTo>
                  <a:lnTo>
                    <a:pt x="345" y="7"/>
                  </a:lnTo>
                  <a:lnTo>
                    <a:pt x="366" y="21"/>
                  </a:lnTo>
                  <a:lnTo>
                    <a:pt x="383" y="42"/>
                  </a:lnTo>
                  <a:lnTo>
                    <a:pt x="395" y="71"/>
                  </a:lnTo>
                  <a:lnTo>
                    <a:pt x="399" y="108"/>
                  </a:lnTo>
                  <a:lnTo>
                    <a:pt x="388" y="117"/>
                  </a:lnTo>
                  <a:lnTo>
                    <a:pt x="376" y="125"/>
                  </a:lnTo>
                  <a:lnTo>
                    <a:pt x="366" y="134"/>
                  </a:lnTo>
                  <a:lnTo>
                    <a:pt x="353" y="143"/>
                  </a:lnTo>
                  <a:lnTo>
                    <a:pt x="327" y="148"/>
                  </a:lnTo>
                  <a:lnTo>
                    <a:pt x="294" y="156"/>
                  </a:lnTo>
                  <a:lnTo>
                    <a:pt x="258" y="167"/>
                  </a:lnTo>
                  <a:lnTo>
                    <a:pt x="220" y="179"/>
                  </a:lnTo>
                  <a:lnTo>
                    <a:pt x="185" y="195"/>
                  </a:lnTo>
                  <a:lnTo>
                    <a:pt x="156" y="212"/>
                  </a:lnTo>
                  <a:lnTo>
                    <a:pt x="135" y="235"/>
                  </a:lnTo>
                  <a:lnTo>
                    <a:pt x="126" y="259"/>
                  </a:lnTo>
                  <a:lnTo>
                    <a:pt x="140" y="268"/>
                  </a:lnTo>
                  <a:lnTo>
                    <a:pt x="156" y="276"/>
                  </a:lnTo>
                  <a:lnTo>
                    <a:pt x="175" y="287"/>
                  </a:lnTo>
                  <a:lnTo>
                    <a:pt x="196" y="299"/>
                  </a:lnTo>
                  <a:lnTo>
                    <a:pt x="213" y="311"/>
                  </a:lnTo>
                  <a:lnTo>
                    <a:pt x="230" y="325"/>
                  </a:lnTo>
                  <a:lnTo>
                    <a:pt x="242" y="340"/>
                  </a:lnTo>
                  <a:lnTo>
                    <a:pt x="249" y="358"/>
                  </a:lnTo>
                  <a:lnTo>
                    <a:pt x="227" y="387"/>
                  </a:lnTo>
                  <a:lnTo>
                    <a:pt x="215" y="403"/>
                  </a:lnTo>
                  <a:lnTo>
                    <a:pt x="209" y="408"/>
                  </a:lnTo>
                  <a:lnTo>
                    <a:pt x="206" y="4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4" name="Freeform 124">
              <a:extLst>
                <a:ext uri="{FF2B5EF4-FFF2-40B4-BE49-F238E27FC236}">
                  <a16:creationId xmlns:a16="http://schemas.microsoft.com/office/drawing/2014/main" xmlns="" id="{01030CE4-1D51-4ECE-B87F-C09B642BE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9909"/>
              <a:ext cx="96" cy="68"/>
            </a:xfrm>
            <a:custGeom>
              <a:avLst/>
              <a:gdLst>
                <a:gd name="T0" fmla="*/ 74 w 130"/>
                <a:gd name="T1" fmla="*/ 114 h 114"/>
                <a:gd name="T2" fmla="*/ 64 w 130"/>
                <a:gd name="T3" fmla="*/ 104 h 114"/>
                <a:gd name="T4" fmla="*/ 54 w 130"/>
                <a:gd name="T5" fmla="*/ 97 h 114"/>
                <a:gd name="T6" fmla="*/ 43 w 130"/>
                <a:gd name="T7" fmla="*/ 90 h 114"/>
                <a:gd name="T8" fmla="*/ 35 w 130"/>
                <a:gd name="T9" fmla="*/ 85 h 114"/>
                <a:gd name="T10" fmla="*/ 24 w 130"/>
                <a:gd name="T11" fmla="*/ 80 h 114"/>
                <a:gd name="T12" fmla="*/ 15 w 130"/>
                <a:gd name="T13" fmla="*/ 76 h 114"/>
                <a:gd name="T14" fmla="*/ 7 w 130"/>
                <a:gd name="T15" fmla="*/ 71 h 114"/>
                <a:gd name="T16" fmla="*/ 0 w 130"/>
                <a:gd name="T17" fmla="*/ 66 h 114"/>
                <a:gd name="T18" fmla="*/ 5 w 130"/>
                <a:gd name="T19" fmla="*/ 47 h 114"/>
                <a:gd name="T20" fmla="*/ 15 w 130"/>
                <a:gd name="T21" fmla="*/ 29 h 114"/>
                <a:gd name="T22" fmla="*/ 28 w 130"/>
                <a:gd name="T23" fmla="*/ 15 h 114"/>
                <a:gd name="T24" fmla="*/ 40 w 130"/>
                <a:gd name="T25" fmla="*/ 0 h 114"/>
                <a:gd name="T26" fmla="*/ 50 w 130"/>
                <a:gd name="T27" fmla="*/ 3 h 114"/>
                <a:gd name="T28" fmla="*/ 62 w 130"/>
                <a:gd name="T29" fmla="*/ 8 h 114"/>
                <a:gd name="T30" fmla="*/ 78 w 130"/>
                <a:gd name="T31" fmla="*/ 15 h 114"/>
                <a:gd name="T32" fmla="*/ 94 w 130"/>
                <a:gd name="T33" fmla="*/ 22 h 114"/>
                <a:gd name="T34" fmla="*/ 107 w 130"/>
                <a:gd name="T35" fmla="*/ 31 h 114"/>
                <a:gd name="T36" fmla="*/ 120 w 130"/>
                <a:gd name="T37" fmla="*/ 43 h 114"/>
                <a:gd name="T38" fmla="*/ 126 w 130"/>
                <a:gd name="T39" fmla="*/ 53 h 114"/>
                <a:gd name="T40" fmla="*/ 130 w 130"/>
                <a:gd name="T41" fmla="*/ 67 h 114"/>
                <a:gd name="T42" fmla="*/ 123 w 130"/>
                <a:gd name="T43" fmla="*/ 74 h 114"/>
                <a:gd name="T44" fmla="*/ 118 w 130"/>
                <a:gd name="T45" fmla="*/ 81 h 114"/>
                <a:gd name="T46" fmla="*/ 111 w 130"/>
                <a:gd name="T47" fmla="*/ 88 h 114"/>
                <a:gd name="T48" fmla="*/ 102 w 130"/>
                <a:gd name="T49" fmla="*/ 95 h 114"/>
                <a:gd name="T50" fmla="*/ 95 w 130"/>
                <a:gd name="T51" fmla="*/ 102 h 114"/>
                <a:gd name="T52" fmla="*/ 88 w 130"/>
                <a:gd name="T53" fmla="*/ 107 h 114"/>
                <a:gd name="T54" fmla="*/ 81 w 130"/>
                <a:gd name="T55" fmla="*/ 113 h 114"/>
                <a:gd name="T56" fmla="*/ 74 w 130"/>
                <a:gd name="T5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114">
                  <a:moveTo>
                    <a:pt x="74" y="114"/>
                  </a:moveTo>
                  <a:lnTo>
                    <a:pt x="64" y="104"/>
                  </a:lnTo>
                  <a:lnTo>
                    <a:pt x="54" y="97"/>
                  </a:lnTo>
                  <a:lnTo>
                    <a:pt x="43" y="90"/>
                  </a:lnTo>
                  <a:lnTo>
                    <a:pt x="35" y="85"/>
                  </a:lnTo>
                  <a:lnTo>
                    <a:pt x="24" y="80"/>
                  </a:lnTo>
                  <a:lnTo>
                    <a:pt x="15" y="76"/>
                  </a:lnTo>
                  <a:lnTo>
                    <a:pt x="7" y="71"/>
                  </a:lnTo>
                  <a:lnTo>
                    <a:pt x="0" y="66"/>
                  </a:lnTo>
                  <a:lnTo>
                    <a:pt x="5" y="47"/>
                  </a:lnTo>
                  <a:lnTo>
                    <a:pt x="15" y="29"/>
                  </a:lnTo>
                  <a:lnTo>
                    <a:pt x="28" y="15"/>
                  </a:lnTo>
                  <a:lnTo>
                    <a:pt x="40" y="0"/>
                  </a:lnTo>
                  <a:lnTo>
                    <a:pt x="50" y="3"/>
                  </a:lnTo>
                  <a:lnTo>
                    <a:pt x="62" y="8"/>
                  </a:lnTo>
                  <a:lnTo>
                    <a:pt x="78" y="15"/>
                  </a:lnTo>
                  <a:lnTo>
                    <a:pt x="94" y="22"/>
                  </a:lnTo>
                  <a:lnTo>
                    <a:pt x="107" y="31"/>
                  </a:lnTo>
                  <a:lnTo>
                    <a:pt x="120" y="43"/>
                  </a:lnTo>
                  <a:lnTo>
                    <a:pt x="126" y="53"/>
                  </a:lnTo>
                  <a:lnTo>
                    <a:pt x="130" y="67"/>
                  </a:lnTo>
                  <a:lnTo>
                    <a:pt x="123" y="74"/>
                  </a:lnTo>
                  <a:lnTo>
                    <a:pt x="118" y="81"/>
                  </a:lnTo>
                  <a:lnTo>
                    <a:pt x="111" y="88"/>
                  </a:lnTo>
                  <a:lnTo>
                    <a:pt x="102" y="95"/>
                  </a:lnTo>
                  <a:lnTo>
                    <a:pt x="95" y="102"/>
                  </a:lnTo>
                  <a:lnTo>
                    <a:pt x="88" y="107"/>
                  </a:lnTo>
                  <a:lnTo>
                    <a:pt x="81" y="113"/>
                  </a:lnTo>
                  <a:lnTo>
                    <a:pt x="74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5" name="Freeform 125">
              <a:extLst>
                <a:ext uri="{FF2B5EF4-FFF2-40B4-BE49-F238E27FC236}">
                  <a16:creationId xmlns:a16="http://schemas.microsoft.com/office/drawing/2014/main" xmlns="" id="{CA492CFC-815A-436B-AD1D-B6268AA88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" y="9928"/>
              <a:ext cx="41" cy="31"/>
            </a:xfrm>
            <a:custGeom>
              <a:avLst/>
              <a:gdLst>
                <a:gd name="T0" fmla="*/ 31 w 56"/>
                <a:gd name="T1" fmla="*/ 50 h 50"/>
                <a:gd name="T2" fmla="*/ 24 w 56"/>
                <a:gd name="T3" fmla="*/ 45 h 50"/>
                <a:gd name="T4" fmla="*/ 16 w 56"/>
                <a:gd name="T5" fmla="*/ 40 h 50"/>
                <a:gd name="T6" fmla="*/ 9 w 56"/>
                <a:gd name="T7" fmla="*/ 34 h 50"/>
                <a:gd name="T8" fmla="*/ 0 w 56"/>
                <a:gd name="T9" fmla="*/ 31 h 50"/>
                <a:gd name="T10" fmla="*/ 0 w 56"/>
                <a:gd name="T11" fmla="*/ 19 h 50"/>
                <a:gd name="T12" fmla="*/ 2 w 56"/>
                <a:gd name="T13" fmla="*/ 12 h 50"/>
                <a:gd name="T14" fmla="*/ 5 w 56"/>
                <a:gd name="T15" fmla="*/ 7 h 50"/>
                <a:gd name="T16" fmla="*/ 11 w 56"/>
                <a:gd name="T17" fmla="*/ 0 h 50"/>
                <a:gd name="T18" fmla="*/ 21 w 56"/>
                <a:gd name="T19" fmla="*/ 1 h 50"/>
                <a:gd name="T20" fmla="*/ 31 w 56"/>
                <a:gd name="T21" fmla="*/ 5 h 50"/>
                <a:gd name="T22" fmla="*/ 42 w 56"/>
                <a:gd name="T23" fmla="*/ 12 h 50"/>
                <a:gd name="T24" fmla="*/ 56 w 56"/>
                <a:gd name="T25" fmla="*/ 22 h 50"/>
                <a:gd name="T26" fmla="*/ 54 w 56"/>
                <a:gd name="T27" fmla="*/ 33 h 50"/>
                <a:gd name="T28" fmla="*/ 49 w 56"/>
                <a:gd name="T29" fmla="*/ 41 h 50"/>
                <a:gd name="T30" fmla="*/ 42 w 56"/>
                <a:gd name="T31" fmla="*/ 47 h 50"/>
                <a:gd name="T32" fmla="*/ 31 w 56"/>
                <a:gd name="T3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0">
                  <a:moveTo>
                    <a:pt x="31" y="50"/>
                  </a:moveTo>
                  <a:lnTo>
                    <a:pt x="24" y="45"/>
                  </a:lnTo>
                  <a:lnTo>
                    <a:pt x="16" y="40"/>
                  </a:lnTo>
                  <a:lnTo>
                    <a:pt x="9" y="34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5" y="7"/>
                  </a:lnTo>
                  <a:lnTo>
                    <a:pt x="11" y="0"/>
                  </a:lnTo>
                  <a:lnTo>
                    <a:pt x="21" y="1"/>
                  </a:lnTo>
                  <a:lnTo>
                    <a:pt x="31" y="5"/>
                  </a:lnTo>
                  <a:lnTo>
                    <a:pt x="42" y="12"/>
                  </a:lnTo>
                  <a:lnTo>
                    <a:pt x="56" y="22"/>
                  </a:lnTo>
                  <a:lnTo>
                    <a:pt x="54" y="33"/>
                  </a:lnTo>
                  <a:lnTo>
                    <a:pt x="49" y="41"/>
                  </a:lnTo>
                  <a:lnTo>
                    <a:pt x="42" y="47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6" name="Freeform 126">
              <a:extLst>
                <a:ext uri="{FF2B5EF4-FFF2-40B4-BE49-F238E27FC236}">
                  <a16:creationId xmlns:a16="http://schemas.microsoft.com/office/drawing/2014/main" xmlns="" id="{DED6EAD1-F6D7-4ABB-B746-F19734BBB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9695"/>
              <a:ext cx="208" cy="187"/>
            </a:xfrm>
            <a:custGeom>
              <a:avLst/>
              <a:gdLst>
                <a:gd name="T0" fmla="*/ 58 w 285"/>
                <a:gd name="T1" fmla="*/ 305 h 310"/>
                <a:gd name="T2" fmla="*/ 31 w 285"/>
                <a:gd name="T3" fmla="*/ 300 h 310"/>
                <a:gd name="T4" fmla="*/ 16 w 285"/>
                <a:gd name="T5" fmla="*/ 295 h 310"/>
                <a:gd name="T6" fmla="*/ 5 w 285"/>
                <a:gd name="T7" fmla="*/ 291 h 310"/>
                <a:gd name="T8" fmla="*/ 2 w 285"/>
                <a:gd name="T9" fmla="*/ 276 h 310"/>
                <a:gd name="T10" fmla="*/ 16 w 285"/>
                <a:gd name="T11" fmla="*/ 248 h 310"/>
                <a:gd name="T12" fmla="*/ 35 w 285"/>
                <a:gd name="T13" fmla="*/ 218 h 310"/>
                <a:gd name="T14" fmla="*/ 51 w 285"/>
                <a:gd name="T15" fmla="*/ 189 h 310"/>
                <a:gd name="T16" fmla="*/ 49 w 285"/>
                <a:gd name="T17" fmla="*/ 170 h 310"/>
                <a:gd name="T18" fmla="*/ 33 w 285"/>
                <a:gd name="T19" fmla="*/ 161 h 310"/>
                <a:gd name="T20" fmla="*/ 28 w 285"/>
                <a:gd name="T21" fmla="*/ 128 h 310"/>
                <a:gd name="T22" fmla="*/ 45 w 285"/>
                <a:gd name="T23" fmla="*/ 85 h 310"/>
                <a:gd name="T24" fmla="*/ 63 w 285"/>
                <a:gd name="T25" fmla="*/ 62 h 310"/>
                <a:gd name="T26" fmla="*/ 77 w 285"/>
                <a:gd name="T27" fmla="*/ 71 h 310"/>
                <a:gd name="T28" fmla="*/ 94 w 285"/>
                <a:gd name="T29" fmla="*/ 79 h 310"/>
                <a:gd name="T30" fmla="*/ 111 w 285"/>
                <a:gd name="T31" fmla="*/ 86 h 310"/>
                <a:gd name="T32" fmla="*/ 132 w 285"/>
                <a:gd name="T33" fmla="*/ 78 h 310"/>
                <a:gd name="T34" fmla="*/ 149 w 285"/>
                <a:gd name="T35" fmla="*/ 55 h 310"/>
                <a:gd name="T36" fmla="*/ 165 w 285"/>
                <a:gd name="T37" fmla="*/ 33 h 310"/>
                <a:gd name="T38" fmla="*/ 179 w 285"/>
                <a:gd name="T39" fmla="*/ 10 h 310"/>
                <a:gd name="T40" fmla="*/ 195 w 285"/>
                <a:gd name="T41" fmla="*/ 0 h 310"/>
                <a:gd name="T42" fmla="*/ 215 w 285"/>
                <a:gd name="T43" fmla="*/ 3 h 310"/>
                <a:gd name="T44" fmla="*/ 236 w 285"/>
                <a:gd name="T45" fmla="*/ 10 h 310"/>
                <a:gd name="T46" fmla="*/ 257 w 285"/>
                <a:gd name="T47" fmla="*/ 24 h 310"/>
                <a:gd name="T48" fmla="*/ 262 w 285"/>
                <a:gd name="T49" fmla="*/ 59 h 310"/>
                <a:gd name="T50" fmla="*/ 229 w 285"/>
                <a:gd name="T51" fmla="*/ 109 h 310"/>
                <a:gd name="T52" fmla="*/ 228 w 285"/>
                <a:gd name="T53" fmla="*/ 142 h 310"/>
                <a:gd name="T54" fmla="*/ 243 w 285"/>
                <a:gd name="T55" fmla="*/ 149 h 310"/>
                <a:gd name="T56" fmla="*/ 259 w 285"/>
                <a:gd name="T57" fmla="*/ 158 h 310"/>
                <a:gd name="T58" fmla="*/ 276 w 285"/>
                <a:gd name="T59" fmla="*/ 166 h 310"/>
                <a:gd name="T60" fmla="*/ 283 w 285"/>
                <a:gd name="T61" fmla="*/ 184 h 310"/>
                <a:gd name="T62" fmla="*/ 271 w 285"/>
                <a:gd name="T63" fmla="*/ 208 h 310"/>
                <a:gd name="T64" fmla="*/ 254 w 285"/>
                <a:gd name="T65" fmla="*/ 234 h 310"/>
                <a:gd name="T66" fmla="*/ 234 w 285"/>
                <a:gd name="T67" fmla="*/ 256 h 310"/>
                <a:gd name="T68" fmla="*/ 222 w 285"/>
                <a:gd name="T69" fmla="*/ 269 h 310"/>
                <a:gd name="T70" fmla="*/ 214 w 285"/>
                <a:gd name="T71" fmla="*/ 269 h 310"/>
                <a:gd name="T72" fmla="*/ 202 w 285"/>
                <a:gd name="T73" fmla="*/ 258 h 310"/>
                <a:gd name="T74" fmla="*/ 184 w 285"/>
                <a:gd name="T75" fmla="*/ 237 h 310"/>
                <a:gd name="T76" fmla="*/ 165 w 285"/>
                <a:gd name="T77" fmla="*/ 230 h 310"/>
                <a:gd name="T78" fmla="*/ 141 w 285"/>
                <a:gd name="T79" fmla="*/ 248 h 310"/>
                <a:gd name="T80" fmla="*/ 120 w 285"/>
                <a:gd name="T81" fmla="*/ 274 h 310"/>
                <a:gd name="T82" fmla="*/ 101 w 285"/>
                <a:gd name="T83" fmla="*/ 300 h 310"/>
                <a:gd name="T84" fmla="*/ 90 w 285"/>
                <a:gd name="T85" fmla="*/ 310 h 310"/>
                <a:gd name="T86" fmla="*/ 80 w 285"/>
                <a:gd name="T8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310">
                  <a:moveTo>
                    <a:pt x="77" y="310"/>
                  </a:moveTo>
                  <a:lnTo>
                    <a:pt x="58" y="305"/>
                  </a:lnTo>
                  <a:lnTo>
                    <a:pt x="42" y="302"/>
                  </a:lnTo>
                  <a:lnTo>
                    <a:pt x="31" y="300"/>
                  </a:lnTo>
                  <a:lnTo>
                    <a:pt x="23" y="296"/>
                  </a:lnTo>
                  <a:lnTo>
                    <a:pt x="16" y="295"/>
                  </a:lnTo>
                  <a:lnTo>
                    <a:pt x="11" y="293"/>
                  </a:lnTo>
                  <a:lnTo>
                    <a:pt x="5" y="291"/>
                  </a:lnTo>
                  <a:lnTo>
                    <a:pt x="0" y="289"/>
                  </a:lnTo>
                  <a:lnTo>
                    <a:pt x="2" y="276"/>
                  </a:lnTo>
                  <a:lnTo>
                    <a:pt x="7" y="262"/>
                  </a:lnTo>
                  <a:lnTo>
                    <a:pt x="16" y="248"/>
                  </a:lnTo>
                  <a:lnTo>
                    <a:pt x="25" y="232"/>
                  </a:lnTo>
                  <a:lnTo>
                    <a:pt x="35" y="218"/>
                  </a:lnTo>
                  <a:lnTo>
                    <a:pt x="44" y="204"/>
                  </a:lnTo>
                  <a:lnTo>
                    <a:pt x="51" y="189"/>
                  </a:lnTo>
                  <a:lnTo>
                    <a:pt x="56" y="175"/>
                  </a:lnTo>
                  <a:lnTo>
                    <a:pt x="49" y="170"/>
                  </a:lnTo>
                  <a:lnTo>
                    <a:pt x="40" y="164"/>
                  </a:lnTo>
                  <a:lnTo>
                    <a:pt x="33" y="161"/>
                  </a:lnTo>
                  <a:lnTo>
                    <a:pt x="26" y="156"/>
                  </a:lnTo>
                  <a:lnTo>
                    <a:pt x="28" y="128"/>
                  </a:lnTo>
                  <a:lnTo>
                    <a:pt x="35" y="105"/>
                  </a:lnTo>
                  <a:lnTo>
                    <a:pt x="45" y="85"/>
                  </a:lnTo>
                  <a:lnTo>
                    <a:pt x="56" y="60"/>
                  </a:lnTo>
                  <a:lnTo>
                    <a:pt x="63" y="62"/>
                  </a:lnTo>
                  <a:lnTo>
                    <a:pt x="70" y="66"/>
                  </a:lnTo>
                  <a:lnTo>
                    <a:pt x="77" y="71"/>
                  </a:lnTo>
                  <a:lnTo>
                    <a:pt x="85" y="76"/>
                  </a:lnTo>
                  <a:lnTo>
                    <a:pt x="94" y="79"/>
                  </a:lnTo>
                  <a:lnTo>
                    <a:pt x="103" y="85"/>
                  </a:lnTo>
                  <a:lnTo>
                    <a:pt x="111" y="86"/>
                  </a:lnTo>
                  <a:lnTo>
                    <a:pt x="122" y="88"/>
                  </a:lnTo>
                  <a:lnTo>
                    <a:pt x="132" y="78"/>
                  </a:lnTo>
                  <a:lnTo>
                    <a:pt x="141" y="67"/>
                  </a:lnTo>
                  <a:lnTo>
                    <a:pt x="149" y="55"/>
                  </a:lnTo>
                  <a:lnTo>
                    <a:pt x="156" y="45"/>
                  </a:lnTo>
                  <a:lnTo>
                    <a:pt x="165" y="33"/>
                  </a:lnTo>
                  <a:lnTo>
                    <a:pt x="172" y="22"/>
                  </a:lnTo>
                  <a:lnTo>
                    <a:pt x="179" y="10"/>
                  </a:lnTo>
                  <a:lnTo>
                    <a:pt x="186" y="0"/>
                  </a:lnTo>
                  <a:lnTo>
                    <a:pt x="195" y="0"/>
                  </a:lnTo>
                  <a:lnTo>
                    <a:pt x="205" y="1"/>
                  </a:lnTo>
                  <a:lnTo>
                    <a:pt x="215" y="3"/>
                  </a:lnTo>
                  <a:lnTo>
                    <a:pt x="226" y="7"/>
                  </a:lnTo>
                  <a:lnTo>
                    <a:pt x="236" y="10"/>
                  </a:lnTo>
                  <a:lnTo>
                    <a:pt x="247" y="15"/>
                  </a:lnTo>
                  <a:lnTo>
                    <a:pt x="257" y="24"/>
                  </a:lnTo>
                  <a:lnTo>
                    <a:pt x="269" y="33"/>
                  </a:lnTo>
                  <a:lnTo>
                    <a:pt x="262" y="59"/>
                  </a:lnTo>
                  <a:lnTo>
                    <a:pt x="247" y="83"/>
                  </a:lnTo>
                  <a:lnTo>
                    <a:pt x="229" y="109"/>
                  </a:lnTo>
                  <a:lnTo>
                    <a:pt x="219" y="138"/>
                  </a:lnTo>
                  <a:lnTo>
                    <a:pt x="228" y="142"/>
                  </a:lnTo>
                  <a:lnTo>
                    <a:pt x="234" y="145"/>
                  </a:lnTo>
                  <a:lnTo>
                    <a:pt x="243" y="149"/>
                  </a:lnTo>
                  <a:lnTo>
                    <a:pt x="252" y="154"/>
                  </a:lnTo>
                  <a:lnTo>
                    <a:pt x="259" y="158"/>
                  </a:lnTo>
                  <a:lnTo>
                    <a:pt x="267" y="163"/>
                  </a:lnTo>
                  <a:lnTo>
                    <a:pt x="276" y="166"/>
                  </a:lnTo>
                  <a:lnTo>
                    <a:pt x="285" y="171"/>
                  </a:lnTo>
                  <a:lnTo>
                    <a:pt x="283" y="184"/>
                  </a:lnTo>
                  <a:lnTo>
                    <a:pt x="278" y="196"/>
                  </a:lnTo>
                  <a:lnTo>
                    <a:pt x="271" y="208"/>
                  </a:lnTo>
                  <a:lnTo>
                    <a:pt x="264" y="220"/>
                  </a:lnTo>
                  <a:lnTo>
                    <a:pt x="254" y="234"/>
                  </a:lnTo>
                  <a:lnTo>
                    <a:pt x="243" y="246"/>
                  </a:lnTo>
                  <a:lnTo>
                    <a:pt x="234" y="256"/>
                  </a:lnTo>
                  <a:lnTo>
                    <a:pt x="226" y="269"/>
                  </a:lnTo>
                  <a:lnTo>
                    <a:pt x="222" y="269"/>
                  </a:lnTo>
                  <a:lnTo>
                    <a:pt x="219" y="269"/>
                  </a:lnTo>
                  <a:lnTo>
                    <a:pt x="214" y="269"/>
                  </a:lnTo>
                  <a:lnTo>
                    <a:pt x="210" y="269"/>
                  </a:lnTo>
                  <a:lnTo>
                    <a:pt x="202" y="258"/>
                  </a:lnTo>
                  <a:lnTo>
                    <a:pt x="193" y="248"/>
                  </a:lnTo>
                  <a:lnTo>
                    <a:pt x="184" y="237"/>
                  </a:lnTo>
                  <a:lnTo>
                    <a:pt x="175" y="229"/>
                  </a:lnTo>
                  <a:lnTo>
                    <a:pt x="165" y="230"/>
                  </a:lnTo>
                  <a:lnTo>
                    <a:pt x="153" y="239"/>
                  </a:lnTo>
                  <a:lnTo>
                    <a:pt x="141" y="248"/>
                  </a:lnTo>
                  <a:lnTo>
                    <a:pt x="130" y="262"/>
                  </a:lnTo>
                  <a:lnTo>
                    <a:pt x="120" y="274"/>
                  </a:lnTo>
                  <a:lnTo>
                    <a:pt x="110" y="288"/>
                  </a:lnTo>
                  <a:lnTo>
                    <a:pt x="101" y="300"/>
                  </a:lnTo>
                  <a:lnTo>
                    <a:pt x="94" y="310"/>
                  </a:lnTo>
                  <a:lnTo>
                    <a:pt x="90" y="310"/>
                  </a:lnTo>
                  <a:lnTo>
                    <a:pt x="85" y="310"/>
                  </a:lnTo>
                  <a:lnTo>
                    <a:pt x="80" y="310"/>
                  </a:lnTo>
                  <a:lnTo>
                    <a:pt x="77" y="3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7" name="Freeform 127">
              <a:extLst>
                <a:ext uri="{FF2B5EF4-FFF2-40B4-BE49-F238E27FC236}">
                  <a16:creationId xmlns:a16="http://schemas.microsoft.com/office/drawing/2014/main" xmlns="" id="{036E4DCE-AEF4-4037-A6E2-E783A256B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" y="9712"/>
              <a:ext cx="155" cy="154"/>
            </a:xfrm>
            <a:custGeom>
              <a:avLst/>
              <a:gdLst>
                <a:gd name="T0" fmla="*/ 20 w 214"/>
                <a:gd name="T1" fmla="*/ 256 h 257"/>
                <a:gd name="T2" fmla="*/ 7 w 214"/>
                <a:gd name="T3" fmla="*/ 252 h 257"/>
                <a:gd name="T4" fmla="*/ 11 w 214"/>
                <a:gd name="T5" fmla="*/ 224 h 257"/>
                <a:gd name="T6" fmla="*/ 44 w 214"/>
                <a:gd name="T7" fmla="*/ 174 h 257"/>
                <a:gd name="T8" fmla="*/ 42 w 214"/>
                <a:gd name="T9" fmla="*/ 143 h 257"/>
                <a:gd name="T10" fmla="*/ 23 w 214"/>
                <a:gd name="T11" fmla="*/ 131 h 257"/>
                <a:gd name="T12" fmla="*/ 14 w 214"/>
                <a:gd name="T13" fmla="*/ 110 h 257"/>
                <a:gd name="T14" fmla="*/ 21 w 214"/>
                <a:gd name="T15" fmla="*/ 85 h 257"/>
                <a:gd name="T16" fmla="*/ 35 w 214"/>
                <a:gd name="T17" fmla="*/ 73 h 257"/>
                <a:gd name="T18" fmla="*/ 51 w 214"/>
                <a:gd name="T19" fmla="*/ 77 h 257"/>
                <a:gd name="T20" fmla="*/ 68 w 214"/>
                <a:gd name="T21" fmla="*/ 82 h 257"/>
                <a:gd name="T22" fmla="*/ 87 w 214"/>
                <a:gd name="T23" fmla="*/ 85 h 257"/>
                <a:gd name="T24" fmla="*/ 106 w 214"/>
                <a:gd name="T25" fmla="*/ 75 h 257"/>
                <a:gd name="T26" fmla="*/ 122 w 214"/>
                <a:gd name="T27" fmla="*/ 52 h 257"/>
                <a:gd name="T28" fmla="*/ 137 w 214"/>
                <a:gd name="T29" fmla="*/ 32 h 257"/>
                <a:gd name="T30" fmla="*/ 153 w 214"/>
                <a:gd name="T31" fmla="*/ 11 h 257"/>
                <a:gd name="T32" fmla="*/ 176 w 214"/>
                <a:gd name="T33" fmla="*/ 2 h 257"/>
                <a:gd name="T34" fmla="*/ 191 w 214"/>
                <a:gd name="T35" fmla="*/ 6 h 257"/>
                <a:gd name="T36" fmla="*/ 193 w 214"/>
                <a:gd name="T37" fmla="*/ 33 h 257"/>
                <a:gd name="T38" fmla="*/ 160 w 214"/>
                <a:gd name="T39" fmla="*/ 85 h 257"/>
                <a:gd name="T40" fmla="*/ 158 w 214"/>
                <a:gd name="T41" fmla="*/ 120 h 257"/>
                <a:gd name="T42" fmla="*/ 174 w 214"/>
                <a:gd name="T43" fmla="*/ 131 h 257"/>
                <a:gd name="T44" fmla="*/ 190 w 214"/>
                <a:gd name="T45" fmla="*/ 141 h 257"/>
                <a:gd name="T46" fmla="*/ 205 w 214"/>
                <a:gd name="T47" fmla="*/ 151 h 257"/>
                <a:gd name="T48" fmla="*/ 209 w 214"/>
                <a:gd name="T49" fmla="*/ 170 h 257"/>
                <a:gd name="T50" fmla="*/ 193 w 214"/>
                <a:gd name="T51" fmla="*/ 195 h 257"/>
                <a:gd name="T52" fmla="*/ 181 w 214"/>
                <a:gd name="T53" fmla="*/ 207 h 257"/>
                <a:gd name="T54" fmla="*/ 176 w 214"/>
                <a:gd name="T55" fmla="*/ 207 h 257"/>
                <a:gd name="T56" fmla="*/ 164 w 214"/>
                <a:gd name="T57" fmla="*/ 200 h 257"/>
                <a:gd name="T58" fmla="*/ 148 w 214"/>
                <a:gd name="T59" fmla="*/ 186 h 257"/>
                <a:gd name="T60" fmla="*/ 137 w 214"/>
                <a:gd name="T61" fmla="*/ 179 h 257"/>
                <a:gd name="T62" fmla="*/ 122 w 214"/>
                <a:gd name="T63" fmla="*/ 174 h 257"/>
                <a:gd name="T64" fmla="*/ 105 w 214"/>
                <a:gd name="T65" fmla="*/ 183 h 257"/>
                <a:gd name="T66" fmla="*/ 91 w 214"/>
                <a:gd name="T67" fmla="*/ 198 h 257"/>
                <a:gd name="T68" fmla="*/ 78 w 214"/>
                <a:gd name="T69" fmla="*/ 214 h 257"/>
                <a:gd name="T70" fmla="*/ 59 w 214"/>
                <a:gd name="T71" fmla="*/ 238 h 257"/>
                <a:gd name="T72" fmla="*/ 40 w 214"/>
                <a:gd name="T73" fmla="*/ 257 h 257"/>
                <a:gd name="T74" fmla="*/ 30 w 214"/>
                <a:gd name="T75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4" h="257">
                  <a:moveTo>
                    <a:pt x="25" y="257"/>
                  </a:moveTo>
                  <a:lnTo>
                    <a:pt x="20" y="256"/>
                  </a:lnTo>
                  <a:lnTo>
                    <a:pt x="13" y="254"/>
                  </a:lnTo>
                  <a:lnTo>
                    <a:pt x="7" y="252"/>
                  </a:lnTo>
                  <a:lnTo>
                    <a:pt x="0" y="252"/>
                  </a:lnTo>
                  <a:lnTo>
                    <a:pt x="11" y="224"/>
                  </a:lnTo>
                  <a:lnTo>
                    <a:pt x="28" y="198"/>
                  </a:lnTo>
                  <a:lnTo>
                    <a:pt x="44" y="174"/>
                  </a:lnTo>
                  <a:lnTo>
                    <a:pt x="51" y="148"/>
                  </a:lnTo>
                  <a:lnTo>
                    <a:pt x="42" y="143"/>
                  </a:lnTo>
                  <a:lnTo>
                    <a:pt x="32" y="136"/>
                  </a:lnTo>
                  <a:lnTo>
                    <a:pt x="23" y="131"/>
                  </a:lnTo>
                  <a:lnTo>
                    <a:pt x="14" y="125"/>
                  </a:lnTo>
                  <a:lnTo>
                    <a:pt x="14" y="110"/>
                  </a:lnTo>
                  <a:lnTo>
                    <a:pt x="18" y="98"/>
                  </a:lnTo>
                  <a:lnTo>
                    <a:pt x="21" y="85"/>
                  </a:lnTo>
                  <a:lnTo>
                    <a:pt x="26" y="73"/>
                  </a:lnTo>
                  <a:lnTo>
                    <a:pt x="35" y="73"/>
                  </a:lnTo>
                  <a:lnTo>
                    <a:pt x="42" y="75"/>
                  </a:lnTo>
                  <a:lnTo>
                    <a:pt x="51" y="77"/>
                  </a:lnTo>
                  <a:lnTo>
                    <a:pt x="59" y="78"/>
                  </a:lnTo>
                  <a:lnTo>
                    <a:pt x="68" y="82"/>
                  </a:lnTo>
                  <a:lnTo>
                    <a:pt x="77" y="84"/>
                  </a:lnTo>
                  <a:lnTo>
                    <a:pt x="87" y="85"/>
                  </a:lnTo>
                  <a:lnTo>
                    <a:pt x="98" y="85"/>
                  </a:lnTo>
                  <a:lnTo>
                    <a:pt x="106" y="75"/>
                  </a:lnTo>
                  <a:lnTo>
                    <a:pt x="113" y="63"/>
                  </a:lnTo>
                  <a:lnTo>
                    <a:pt x="122" y="52"/>
                  </a:lnTo>
                  <a:lnTo>
                    <a:pt x="131" y="42"/>
                  </a:lnTo>
                  <a:lnTo>
                    <a:pt x="137" y="32"/>
                  </a:lnTo>
                  <a:lnTo>
                    <a:pt x="146" y="21"/>
                  </a:lnTo>
                  <a:lnTo>
                    <a:pt x="153" y="11"/>
                  </a:lnTo>
                  <a:lnTo>
                    <a:pt x="162" y="0"/>
                  </a:lnTo>
                  <a:lnTo>
                    <a:pt x="176" y="2"/>
                  </a:lnTo>
                  <a:lnTo>
                    <a:pt x="184" y="2"/>
                  </a:lnTo>
                  <a:lnTo>
                    <a:pt x="191" y="6"/>
                  </a:lnTo>
                  <a:lnTo>
                    <a:pt x="200" y="11"/>
                  </a:lnTo>
                  <a:lnTo>
                    <a:pt x="193" y="33"/>
                  </a:lnTo>
                  <a:lnTo>
                    <a:pt x="177" y="58"/>
                  </a:lnTo>
                  <a:lnTo>
                    <a:pt x="160" y="85"/>
                  </a:lnTo>
                  <a:lnTo>
                    <a:pt x="150" y="115"/>
                  </a:lnTo>
                  <a:lnTo>
                    <a:pt x="158" y="120"/>
                  </a:lnTo>
                  <a:lnTo>
                    <a:pt x="165" y="125"/>
                  </a:lnTo>
                  <a:lnTo>
                    <a:pt x="174" y="131"/>
                  </a:lnTo>
                  <a:lnTo>
                    <a:pt x="183" y="136"/>
                  </a:lnTo>
                  <a:lnTo>
                    <a:pt x="190" y="141"/>
                  </a:lnTo>
                  <a:lnTo>
                    <a:pt x="198" y="146"/>
                  </a:lnTo>
                  <a:lnTo>
                    <a:pt x="205" y="151"/>
                  </a:lnTo>
                  <a:lnTo>
                    <a:pt x="214" y="157"/>
                  </a:lnTo>
                  <a:lnTo>
                    <a:pt x="209" y="170"/>
                  </a:lnTo>
                  <a:lnTo>
                    <a:pt x="202" y="183"/>
                  </a:lnTo>
                  <a:lnTo>
                    <a:pt x="193" y="195"/>
                  </a:lnTo>
                  <a:lnTo>
                    <a:pt x="184" y="207"/>
                  </a:lnTo>
                  <a:lnTo>
                    <a:pt x="181" y="207"/>
                  </a:lnTo>
                  <a:lnTo>
                    <a:pt x="177" y="207"/>
                  </a:lnTo>
                  <a:lnTo>
                    <a:pt x="176" y="207"/>
                  </a:lnTo>
                  <a:lnTo>
                    <a:pt x="172" y="209"/>
                  </a:lnTo>
                  <a:lnTo>
                    <a:pt x="164" y="200"/>
                  </a:lnTo>
                  <a:lnTo>
                    <a:pt x="155" y="191"/>
                  </a:lnTo>
                  <a:lnTo>
                    <a:pt x="148" y="186"/>
                  </a:lnTo>
                  <a:lnTo>
                    <a:pt x="143" y="181"/>
                  </a:lnTo>
                  <a:lnTo>
                    <a:pt x="137" y="179"/>
                  </a:lnTo>
                  <a:lnTo>
                    <a:pt x="131" y="176"/>
                  </a:lnTo>
                  <a:lnTo>
                    <a:pt x="122" y="174"/>
                  </a:lnTo>
                  <a:lnTo>
                    <a:pt x="113" y="174"/>
                  </a:lnTo>
                  <a:lnTo>
                    <a:pt x="105" y="183"/>
                  </a:lnTo>
                  <a:lnTo>
                    <a:pt x="98" y="191"/>
                  </a:lnTo>
                  <a:lnTo>
                    <a:pt x="91" y="198"/>
                  </a:lnTo>
                  <a:lnTo>
                    <a:pt x="85" y="205"/>
                  </a:lnTo>
                  <a:lnTo>
                    <a:pt x="78" y="214"/>
                  </a:lnTo>
                  <a:lnTo>
                    <a:pt x="70" y="224"/>
                  </a:lnTo>
                  <a:lnTo>
                    <a:pt x="59" y="238"/>
                  </a:lnTo>
                  <a:lnTo>
                    <a:pt x="46" y="257"/>
                  </a:lnTo>
                  <a:lnTo>
                    <a:pt x="40" y="257"/>
                  </a:lnTo>
                  <a:lnTo>
                    <a:pt x="35" y="257"/>
                  </a:lnTo>
                  <a:lnTo>
                    <a:pt x="30" y="257"/>
                  </a:lnTo>
                  <a:lnTo>
                    <a:pt x="25" y="25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8" name="Freeform 128">
              <a:extLst>
                <a:ext uri="{FF2B5EF4-FFF2-40B4-BE49-F238E27FC236}">
                  <a16:creationId xmlns:a16="http://schemas.microsoft.com/office/drawing/2014/main" xmlns="" id="{E328DAD5-810A-4559-944B-BDDCCA263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9561"/>
              <a:ext cx="284" cy="265"/>
            </a:xfrm>
            <a:custGeom>
              <a:avLst/>
              <a:gdLst>
                <a:gd name="T0" fmla="*/ 146 w 388"/>
                <a:gd name="T1" fmla="*/ 434 h 441"/>
                <a:gd name="T2" fmla="*/ 97 w 388"/>
                <a:gd name="T3" fmla="*/ 417 h 441"/>
                <a:gd name="T4" fmla="*/ 55 w 388"/>
                <a:gd name="T5" fmla="*/ 389 h 441"/>
                <a:gd name="T6" fmla="*/ 19 w 388"/>
                <a:gd name="T7" fmla="*/ 356 h 441"/>
                <a:gd name="T8" fmla="*/ 7 w 388"/>
                <a:gd name="T9" fmla="*/ 315 h 441"/>
                <a:gd name="T10" fmla="*/ 31 w 388"/>
                <a:gd name="T11" fmla="*/ 278 h 441"/>
                <a:gd name="T12" fmla="*/ 66 w 388"/>
                <a:gd name="T13" fmla="*/ 261 h 441"/>
                <a:gd name="T14" fmla="*/ 109 w 388"/>
                <a:gd name="T15" fmla="*/ 285 h 441"/>
                <a:gd name="T16" fmla="*/ 156 w 388"/>
                <a:gd name="T17" fmla="*/ 308 h 441"/>
                <a:gd name="T18" fmla="*/ 198 w 388"/>
                <a:gd name="T19" fmla="*/ 301 h 441"/>
                <a:gd name="T20" fmla="*/ 206 w 388"/>
                <a:gd name="T21" fmla="*/ 266 h 441"/>
                <a:gd name="T22" fmla="*/ 184 w 388"/>
                <a:gd name="T23" fmla="*/ 250 h 441"/>
                <a:gd name="T24" fmla="*/ 158 w 388"/>
                <a:gd name="T25" fmla="*/ 245 h 441"/>
                <a:gd name="T26" fmla="*/ 132 w 388"/>
                <a:gd name="T27" fmla="*/ 243 h 441"/>
                <a:gd name="T28" fmla="*/ 121 w 388"/>
                <a:gd name="T29" fmla="*/ 216 h 441"/>
                <a:gd name="T30" fmla="*/ 130 w 388"/>
                <a:gd name="T31" fmla="*/ 170 h 441"/>
                <a:gd name="T32" fmla="*/ 149 w 388"/>
                <a:gd name="T33" fmla="*/ 146 h 441"/>
                <a:gd name="T34" fmla="*/ 166 w 388"/>
                <a:gd name="T35" fmla="*/ 139 h 441"/>
                <a:gd name="T36" fmla="*/ 180 w 388"/>
                <a:gd name="T37" fmla="*/ 134 h 441"/>
                <a:gd name="T38" fmla="*/ 198 w 388"/>
                <a:gd name="T39" fmla="*/ 125 h 441"/>
                <a:gd name="T40" fmla="*/ 206 w 388"/>
                <a:gd name="T41" fmla="*/ 113 h 441"/>
                <a:gd name="T42" fmla="*/ 206 w 388"/>
                <a:gd name="T43" fmla="*/ 103 h 441"/>
                <a:gd name="T44" fmla="*/ 182 w 388"/>
                <a:gd name="T45" fmla="*/ 99 h 441"/>
                <a:gd name="T46" fmla="*/ 152 w 388"/>
                <a:gd name="T47" fmla="*/ 101 h 441"/>
                <a:gd name="T48" fmla="*/ 137 w 388"/>
                <a:gd name="T49" fmla="*/ 99 h 441"/>
                <a:gd name="T50" fmla="*/ 128 w 388"/>
                <a:gd name="T51" fmla="*/ 99 h 441"/>
                <a:gd name="T52" fmla="*/ 125 w 388"/>
                <a:gd name="T53" fmla="*/ 75 h 441"/>
                <a:gd name="T54" fmla="*/ 125 w 388"/>
                <a:gd name="T55" fmla="*/ 25 h 441"/>
                <a:gd name="T56" fmla="*/ 165 w 388"/>
                <a:gd name="T57" fmla="*/ 2 h 441"/>
                <a:gd name="T58" fmla="*/ 246 w 388"/>
                <a:gd name="T59" fmla="*/ 2 h 441"/>
                <a:gd name="T60" fmla="*/ 324 w 388"/>
                <a:gd name="T61" fmla="*/ 21 h 441"/>
                <a:gd name="T62" fmla="*/ 378 w 388"/>
                <a:gd name="T63" fmla="*/ 72 h 441"/>
                <a:gd name="T64" fmla="*/ 381 w 388"/>
                <a:gd name="T65" fmla="*/ 129 h 441"/>
                <a:gd name="T66" fmla="*/ 364 w 388"/>
                <a:gd name="T67" fmla="*/ 151 h 441"/>
                <a:gd name="T68" fmla="*/ 342 w 388"/>
                <a:gd name="T69" fmla="*/ 167 h 441"/>
                <a:gd name="T70" fmla="*/ 316 w 388"/>
                <a:gd name="T71" fmla="*/ 181 h 441"/>
                <a:gd name="T72" fmla="*/ 302 w 388"/>
                <a:gd name="T73" fmla="*/ 188 h 441"/>
                <a:gd name="T74" fmla="*/ 303 w 388"/>
                <a:gd name="T75" fmla="*/ 193 h 441"/>
                <a:gd name="T76" fmla="*/ 343 w 388"/>
                <a:gd name="T77" fmla="*/ 235 h 441"/>
                <a:gd name="T78" fmla="*/ 364 w 388"/>
                <a:gd name="T79" fmla="*/ 318 h 441"/>
                <a:gd name="T80" fmla="*/ 321 w 388"/>
                <a:gd name="T81" fmla="*/ 389 h 441"/>
                <a:gd name="T82" fmla="*/ 231 w 388"/>
                <a:gd name="T83" fmla="*/ 434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" h="441">
                  <a:moveTo>
                    <a:pt x="175" y="441"/>
                  </a:moveTo>
                  <a:lnTo>
                    <a:pt x="146" y="434"/>
                  </a:lnTo>
                  <a:lnTo>
                    <a:pt x="119" y="427"/>
                  </a:lnTo>
                  <a:lnTo>
                    <a:pt x="97" y="417"/>
                  </a:lnTo>
                  <a:lnTo>
                    <a:pt x="76" y="405"/>
                  </a:lnTo>
                  <a:lnTo>
                    <a:pt x="55" y="389"/>
                  </a:lnTo>
                  <a:lnTo>
                    <a:pt x="38" y="374"/>
                  </a:lnTo>
                  <a:lnTo>
                    <a:pt x="19" y="356"/>
                  </a:lnTo>
                  <a:lnTo>
                    <a:pt x="0" y="337"/>
                  </a:lnTo>
                  <a:lnTo>
                    <a:pt x="7" y="315"/>
                  </a:lnTo>
                  <a:lnTo>
                    <a:pt x="17" y="295"/>
                  </a:lnTo>
                  <a:lnTo>
                    <a:pt x="31" y="278"/>
                  </a:lnTo>
                  <a:lnTo>
                    <a:pt x="45" y="257"/>
                  </a:lnTo>
                  <a:lnTo>
                    <a:pt x="66" y="261"/>
                  </a:lnTo>
                  <a:lnTo>
                    <a:pt x="87" y="273"/>
                  </a:lnTo>
                  <a:lnTo>
                    <a:pt x="109" y="285"/>
                  </a:lnTo>
                  <a:lnTo>
                    <a:pt x="133" y="299"/>
                  </a:lnTo>
                  <a:lnTo>
                    <a:pt x="156" y="308"/>
                  </a:lnTo>
                  <a:lnTo>
                    <a:pt x="177" y="309"/>
                  </a:lnTo>
                  <a:lnTo>
                    <a:pt x="198" y="301"/>
                  </a:lnTo>
                  <a:lnTo>
                    <a:pt x="217" y="278"/>
                  </a:lnTo>
                  <a:lnTo>
                    <a:pt x="206" y="266"/>
                  </a:lnTo>
                  <a:lnTo>
                    <a:pt x="196" y="257"/>
                  </a:lnTo>
                  <a:lnTo>
                    <a:pt x="184" y="250"/>
                  </a:lnTo>
                  <a:lnTo>
                    <a:pt x="172" y="247"/>
                  </a:lnTo>
                  <a:lnTo>
                    <a:pt x="158" y="245"/>
                  </a:lnTo>
                  <a:lnTo>
                    <a:pt x="146" y="243"/>
                  </a:lnTo>
                  <a:lnTo>
                    <a:pt x="132" y="243"/>
                  </a:lnTo>
                  <a:lnTo>
                    <a:pt x="119" y="242"/>
                  </a:lnTo>
                  <a:lnTo>
                    <a:pt x="121" y="216"/>
                  </a:lnTo>
                  <a:lnTo>
                    <a:pt x="125" y="193"/>
                  </a:lnTo>
                  <a:lnTo>
                    <a:pt x="130" y="170"/>
                  </a:lnTo>
                  <a:lnTo>
                    <a:pt x="135" y="150"/>
                  </a:lnTo>
                  <a:lnTo>
                    <a:pt x="149" y="146"/>
                  </a:lnTo>
                  <a:lnTo>
                    <a:pt x="159" y="143"/>
                  </a:lnTo>
                  <a:lnTo>
                    <a:pt x="166" y="139"/>
                  </a:lnTo>
                  <a:lnTo>
                    <a:pt x="175" y="136"/>
                  </a:lnTo>
                  <a:lnTo>
                    <a:pt x="180" y="134"/>
                  </a:lnTo>
                  <a:lnTo>
                    <a:pt x="189" y="129"/>
                  </a:lnTo>
                  <a:lnTo>
                    <a:pt x="198" y="125"/>
                  </a:lnTo>
                  <a:lnTo>
                    <a:pt x="208" y="118"/>
                  </a:lnTo>
                  <a:lnTo>
                    <a:pt x="206" y="113"/>
                  </a:lnTo>
                  <a:lnTo>
                    <a:pt x="206" y="108"/>
                  </a:lnTo>
                  <a:lnTo>
                    <a:pt x="206" y="103"/>
                  </a:lnTo>
                  <a:lnTo>
                    <a:pt x="206" y="99"/>
                  </a:lnTo>
                  <a:lnTo>
                    <a:pt x="182" y="99"/>
                  </a:lnTo>
                  <a:lnTo>
                    <a:pt x="165" y="101"/>
                  </a:lnTo>
                  <a:lnTo>
                    <a:pt x="152" y="101"/>
                  </a:lnTo>
                  <a:lnTo>
                    <a:pt x="142" y="101"/>
                  </a:lnTo>
                  <a:lnTo>
                    <a:pt x="137" y="99"/>
                  </a:lnTo>
                  <a:lnTo>
                    <a:pt x="132" y="99"/>
                  </a:lnTo>
                  <a:lnTo>
                    <a:pt x="128" y="99"/>
                  </a:lnTo>
                  <a:lnTo>
                    <a:pt x="125" y="98"/>
                  </a:lnTo>
                  <a:lnTo>
                    <a:pt x="125" y="75"/>
                  </a:lnTo>
                  <a:lnTo>
                    <a:pt x="123" y="51"/>
                  </a:lnTo>
                  <a:lnTo>
                    <a:pt x="125" y="25"/>
                  </a:lnTo>
                  <a:lnTo>
                    <a:pt x="128" y="6"/>
                  </a:lnTo>
                  <a:lnTo>
                    <a:pt x="165" y="2"/>
                  </a:lnTo>
                  <a:lnTo>
                    <a:pt x="204" y="0"/>
                  </a:lnTo>
                  <a:lnTo>
                    <a:pt x="246" y="2"/>
                  </a:lnTo>
                  <a:lnTo>
                    <a:pt x="288" y="7"/>
                  </a:lnTo>
                  <a:lnTo>
                    <a:pt x="324" y="21"/>
                  </a:lnTo>
                  <a:lnTo>
                    <a:pt x="355" y="42"/>
                  </a:lnTo>
                  <a:lnTo>
                    <a:pt x="378" y="72"/>
                  </a:lnTo>
                  <a:lnTo>
                    <a:pt x="388" y="115"/>
                  </a:lnTo>
                  <a:lnTo>
                    <a:pt x="381" y="129"/>
                  </a:lnTo>
                  <a:lnTo>
                    <a:pt x="375" y="141"/>
                  </a:lnTo>
                  <a:lnTo>
                    <a:pt x="364" y="151"/>
                  </a:lnTo>
                  <a:lnTo>
                    <a:pt x="354" y="160"/>
                  </a:lnTo>
                  <a:lnTo>
                    <a:pt x="342" y="167"/>
                  </a:lnTo>
                  <a:lnTo>
                    <a:pt x="329" y="174"/>
                  </a:lnTo>
                  <a:lnTo>
                    <a:pt x="316" y="181"/>
                  </a:lnTo>
                  <a:lnTo>
                    <a:pt x="302" y="186"/>
                  </a:lnTo>
                  <a:lnTo>
                    <a:pt x="302" y="188"/>
                  </a:lnTo>
                  <a:lnTo>
                    <a:pt x="303" y="191"/>
                  </a:lnTo>
                  <a:lnTo>
                    <a:pt x="303" y="193"/>
                  </a:lnTo>
                  <a:lnTo>
                    <a:pt x="303" y="197"/>
                  </a:lnTo>
                  <a:lnTo>
                    <a:pt x="343" y="235"/>
                  </a:lnTo>
                  <a:lnTo>
                    <a:pt x="364" y="276"/>
                  </a:lnTo>
                  <a:lnTo>
                    <a:pt x="364" y="318"/>
                  </a:lnTo>
                  <a:lnTo>
                    <a:pt x="348" y="356"/>
                  </a:lnTo>
                  <a:lnTo>
                    <a:pt x="321" y="389"/>
                  </a:lnTo>
                  <a:lnTo>
                    <a:pt x="279" y="417"/>
                  </a:lnTo>
                  <a:lnTo>
                    <a:pt x="231" y="434"/>
                  </a:lnTo>
                  <a:lnTo>
                    <a:pt x="175" y="4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49" name="Freeform 129">
              <a:extLst>
                <a:ext uri="{FF2B5EF4-FFF2-40B4-BE49-F238E27FC236}">
                  <a16:creationId xmlns:a16="http://schemas.microsoft.com/office/drawing/2014/main" xmlns="" id="{BA53E244-ADEC-451F-8B4F-72D0AC747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9577"/>
              <a:ext cx="240" cy="235"/>
            </a:xfrm>
            <a:custGeom>
              <a:avLst/>
              <a:gdLst>
                <a:gd name="T0" fmla="*/ 106 w 330"/>
                <a:gd name="T1" fmla="*/ 386 h 391"/>
                <a:gd name="T2" fmla="*/ 70 w 330"/>
                <a:gd name="T3" fmla="*/ 372 h 391"/>
                <a:gd name="T4" fmla="*/ 38 w 330"/>
                <a:gd name="T5" fmla="*/ 355 h 391"/>
                <a:gd name="T6" fmla="*/ 12 w 330"/>
                <a:gd name="T7" fmla="*/ 332 h 391"/>
                <a:gd name="T8" fmla="*/ 4 w 330"/>
                <a:gd name="T9" fmla="*/ 301 h 391"/>
                <a:gd name="T10" fmla="*/ 12 w 330"/>
                <a:gd name="T11" fmla="*/ 276 h 391"/>
                <a:gd name="T12" fmla="*/ 40 w 330"/>
                <a:gd name="T13" fmla="*/ 266 h 391"/>
                <a:gd name="T14" fmla="*/ 83 w 330"/>
                <a:gd name="T15" fmla="*/ 289 h 391"/>
                <a:gd name="T16" fmla="*/ 132 w 330"/>
                <a:gd name="T17" fmla="*/ 308 h 391"/>
                <a:gd name="T18" fmla="*/ 179 w 330"/>
                <a:gd name="T19" fmla="*/ 297 h 391"/>
                <a:gd name="T20" fmla="*/ 198 w 330"/>
                <a:gd name="T21" fmla="*/ 250 h 391"/>
                <a:gd name="T22" fmla="*/ 184 w 330"/>
                <a:gd name="T23" fmla="*/ 223 h 391"/>
                <a:gd name="T24" fmla="*/ 160 w 330"/>
                <a:gd name="T25" fmla="*/ 207 h 391"/>
                <a:gd name="T26" fmla="*/ 129 w 330"/>
                <a:gd name="T27" fmla="*/ 197 h 391"/>
                <a:gd name="T28" fmla="*/ 111 w 330"/>
                <a:gd name="T29" fmla="*/ 172 h 391"/>
                <a:gd name="T30" fmla="*/ 122 w 330"/>
                <a:gd name="T31" fmla="*/ 148 h 391"/>
                <a:gd name="T32" fmla="*/ 142 w 330"/>
                <a:gd name="T33" fmla="*/ 136 h 391"/>
                <a:gd name="T34" fmla="*/ 172 w 330"/>
                <a:gd name="T35" fmla="*/ 124 h 391"/>
                <a:gd name="T36" fmla="*/ 196 w 330"/>
                <a:gd name="T37" fmla="*/ 94 h 391"/>
                <a:gd name="T38" fmla="*/ 193 w 330"/>
                <a:gd name="T39" fmla="*/ 65 h 391"/>
                <a:gd name="T40" fmla="*/ 167 w 330"/>
                <a:gd name="T41" fmla="*/ 51 h 391"/>
                <a:gd name="T42" fmla="*/ 134 w 330"/>
                <a:gd name="T43" fmla="*/ 47 h 391"/>
                <a:gd name="T44" fmla="*/ 120 w 330"/>
                <a:gd name="T45" fmla="*/ 35 h 391"/>
                <a:gd name="T46" fmla="*/ 122 w 330"/>
                <a:gd name="T47" fmla="*/ 14 h 391"/>
                <a:gd name="T48" fmla="*/ 149 w 330"/>
                <a:gd name="T49" fmla="*/ 0 h 391"/>
                <a:gd name="T50" fmla="*/ 226 w 330"/>
                <a:gd name="T51" fmla="*/ 6 h 391"/>
                <a:gd name="T52" fmla="*/ 302 w 330"/>
                <a:gd name="T53" fmla="*/ 28 h 391"/>
                <a:gd name="T54" fmla="*/ 330 w 330"/>
                <a:gd name="T55" fmla="*/ 77 h 391"/>
                <a:gd name="T56" fmla="*/ 302 w 330"/>
                <a:gd name="T57" fmla="*/ 120 h 391"/>
                <a:gd name="T58" fmla="*/ 266 w 330"/>
                <a:gd name="T59" fmla="*/ 134 h 391"/>
                <a:gd name="T60" fmla="*/ 229 w 330"/>
                <a:gd name="T61" fmla="*/ 150 h 391"/>
                <a:gd name="T62" fmla="*/ 205 w 330"/>
                <a:gd name="T63" fmla="*/ 165 h 391"/>
                <a:gd name="T64" fmla="*/ 233 w 330"/>
                <a:gd name="T65" fmla="*/ 181 h 391"/>
                <a:gd name="T66" fmla="*/ 273 w 330"/>
                <a:gd name="T67" fmla="*/ 202 h 391"/>
                <a:gd name="T68" fmla="*/ 295 w 330"/>
                <a:gd name="T69" fmla="*/ 230 h 391"/>
                <a:gd name="T70" fmla="*/ 304 w 330"/>
                <a:gd name="T71" fmla="*/ 275 h 391"/>
                <a:gd name="T72" fmla="*/ 290 w 330"/>
                <a:gd name="T73" fmla="*/ 332 h 391"/>
                <a:gd name="T74" fmla="*/ 250 w 330"/>
                <a:gd name="T75" fmla="*/ 365 h 391"/>
                <a:gd name="T76" fmla="*/ 203 w 330"/>
                <a:gd name="T77" fmla="*/ 382 h 391"/>
                <a:gd name="T78" fmla="*/ 151 w 330"/>
                <a:gd name="T79" fmla="*/ 38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0" h="391">
                  <a:moveTo>
                    <a:pt x="127" y="391"/>
                  </a:moveTo>
                  <a:lnTo>
                    <a:pt x="106" y="386"/>
                  </a:lnTo>
                  <a:lnTo>
                    <a:pt x="87" y="379"/>
                  </a:lnTo>
                  <a:lnTo>
                    <a:pt x="70" y="372"/>
                  </a:lnTo>
                  <a:lnTo>
                    <a:pt x="54" y="363"/>
                  </a:lnTo>
                  <a:lnTo>
                    <a:pt x="38" y="355"/>
                  </a:lnTo>
                  <a:lnTo>
                    <a:pt x="26" y="344"/>
                  </a:lnTo>
                  <a:lnTo>
                    <a:pt x="12" y="332"/>
                  </a:lnTo>
                  <a:lnTo>
                    <a:pt x="0" y="318"/>
                  </a:lnTo>
                  <a:lnTo>
                    <a:pt x="4" y="301"/>
                  </a:lnTo>
                  <a:lnTo>
                    <a:pt x="7" y="287"/>
                  </a:lnTo>
                  <a:lnTo>
                    <a:pt x="12" y="276"/>
                  </a:lnTo>
                  <a:lnTo>
                    <a:pt x="19" y="263"/>
                  </a:lnTo>
                  <a:lnTo>
                    <a:pt x="40" y="266"/>
                  </a:lnTo>
                  <a:lnTo>
                    <a:pt x="61" y="276"/>
                  </a:lnTo>
                  <a:lnTo>
                    <a:pt x="83" y="289"/>
                  </a:lnTo>
                  <a:lnTo>
                    <a:pt x="108" y="301"/>
                  </a:lnTo>
                  <a:lnTo>
                    <a:pt x="132" y="308"/>
                  </a:lnTo>
                  <a:lnTo>
                    <a:pt x="156" y="308"/>
                  </a:lnTo>
                  <a:lnTo>
                    <a:pt x="179" y="297"/>
                  </a:lnTo>
                  <a:lnTo>
                    <a:pt x="200" y="273"/>
                  </a:lnTo>
                  <a:lnTo>
                    <a:pt x="198" y="250"/>
                  </a:lnTo>
                  <a:lnTo>
                    <a:pt x="193" y="235"/>
                  </a:lnTo>
                  <a:lnTo>
                    <a:pt x="184" y="223"/>
                  </a:lnTo>
                  <a:lnTo>
                    <a:pt x="174" y="214"/>
                  </a:lnTo>
                  <a:lnTo>
                    <a:pt x="160" y="207"/>
                  </a:lnTo>
                  <a:lnTo>
                    <a:pt x="144" y="202"/>
                  </a:lnTo>
                  <a:lnTo>
                    <a:pt x="129" y="197"/>
                  </a:lnTo>
                  <a:lnTo>
                    <a:pt x="110" y="191"/>
                  </a:lnTo>
                  <a:lnTo>
                    <a:pt x="111" y="172"/>
                  </a:lnTo>
                  <a:lnTo>
                    <a:pt x="115" y="158"/>
                  </a:lnTo>
                  <a:lnTo>
                    <a:pt x="122" y="148"/>
                  </a:lnTo>
                  <a:lnTo>
                    <a:pt x="132" y="141"/>
                  </a:lnTo>
                  <a:lnTo>
                    <a:pt x="142" y="136"/>
                  </a:lnTo>
                  <a:lnTo>
                    <a:pt x="156" y="131"/>
                  </a:lnTo>
                  <a:lnTo>
                    <a:pt x="172" y="124"/>
                  </a:lnTo>
                  <a:lnTo>
                    <a:pt x="188" y="117"/>
                  </a:lnTo>
                  <a:lnTo>
                    <a:pt x="196" y="94"/>
                  </a:lnTo>
                  <a:lnTo>
                    <a:pt x="198" y="77"/>
                  </a:lnTo>
                  <a:lnTo>
                    <a:pt x="193" y="65"/>
                  </a:lnTo>
                  <a:lnTo>
                    <a:pt x="181" y="56"/>
                  </a:lnTo>
                  <a:lnTo>
                    <a:pt x="167" y="51"/>
                  </a:lnTo>
                  <a:lnTo>
                    <a:pt x="151" y="47"/>
                  </a:lnTo>
                  <a:lnTo>
                    <a:pt x="134" y="47"/>
                  </a:lnTo>
                  <a:lnTo>
                    <a:pt x="120" y="47"/>
                  </a:lnTo>
                  <a:lnTo>
                    <a:pt x="120" y="35"/>
                  </a:lnTo>
                  <a:lnTo>
                    <a:pt x="122" y="25"/>
                  </a:lnTo>
                  <a:lnTo>
                    <a:pt x="122" y="14"/>
                  </a:lnTo>
                  <a:lnTo>
                    <a:pt x="123" y="2"/>
                  </a:lnTo>
                  <a:lnTo>
                    <a:pt x="149" y="0"/>
                  </a:lnTo>
                  <a:lnTo>
                    <a:pt x="186" y="0"/>
                  </a:lnTo>
                  <a:lnTo>
                    <a:pt x="226" y="6"/>
                  </a:lnTo>
                  <a:lnTo>
                    <a:pt x="267" y="13"/>
                  </a:lnTo>
                  <a:lnTo>
                    <a:pt x="302" y="28"/>
                  </a:lnTo>
                  <a:lnTo>
                    <a:pt x="325" y="47"/>
                  </a:lnTo>
                  <a:lnTo>
                    <a:pt x="330" y="77"/>
                  </a:lnTo>
                  <a:lnTo>
                    <a:pt x="314" y="113"/>
                  </a:lnTo>
                  <a:lnTo>
                    <a:pt x="302" y="120"/>
                  </a:lnTo>
                  <a:lnTo>
                    <a:pt x="285" y="127"/>
                  </a:lnTo>
                  <a:lnTo>
                    <a:pt x="266" y="134"/>
                  </a:lnTo>
                  <a:lnTo>
                    <a:pt x="247" y="143"/>
                  </a:lnTo>
                  <a:lnTo>
                    <a:pt x="229" y="150"/>
                  </a:lnTo>
                  <a:lnTo>
                    <a:pt x="214" y="158"/>
                  </a:lnTo>
                  <a:lnTo>
                    <a:pt x="205" y="165"/>
                  </a:lnTo>
                  <a:lnTo>
                    <a:pt x="205" y="172"/>
                  </a:lnTo>
                  <a:lnTo>
                    <a:pt x="233" y="181"/>
                  </a:lnTo>
                  <a:lnTo>
                    <a:pt x="255" y="191"/>
                  </a:lnTo>
                  <a:lnTo>
                    <a:pt x="273" y="202"/>
                  </a:lnTo>
                  <a:lnTo>
                    <a:pt x="286" y="214"/>
                  </a:lnTo>
                  <a:lnTo>
                    <a:pt x="295" y="230"/>
                  </a:lnTo>
                  <a:lnTo>
                    <a:pt x="302" y="250"/>
                  </a:lnTo>
                  <a:lnTo>
                    <a:pt x="304" y="275"/>
                  </a:lnTo>
                  <a:lnTo>
                    <a:pt x="306" y="308"/>
                  </a:lnTo>
                  <a:lnTo>
                    <a:pt x="290" y="332"/>
                  </a:lnTo>
                  <a:lnTo>
                    <a:pt x="271" y="351"/>
                  </a:lnTo>
                  <a:lnTo>
                    <a:pt x="250" y="365"/>
                  </a:lnTo>
                  <a:lnTo>
                    <a:pt x="227" y="375"/>
                  </a:lnTo>
                  <a:lnTo>
                    <a:pt x="203" y="382"/>
                  </a:lnTo>
                  <a:lnTo>
                    <a:pt x="177" y="388"/>
                  </a:lnTo>
                  <a:lnTo>
                    <a:pt x="151" y="389"/>
                  </a:lnTo>
                  <a:lnTo>
                    <a:pt x="127" y="39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0" name="Freeform 130">
              <a:extLst>
                <a:ext uri="{FF2B5EF4-FFF2-40B4-BE49-F238E27FC236}">
                  <a16:creationId xmlns:a16="http://schemas.microsoft.com/office/drawing/2014/main" xmlns="" id="{AEC18EA3-4EA9-494E-94A0-B27178393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3" y="10514"/>
              <a:ext cx="173" cy="121"/>
            </a:xfrm>
            <a:custGeom>
              <a:avLst/>
              <a:gdLst>
                <a:gd name="T0" fmla="*/ 221 w 240"/>
                <a:gd name="T1" fmla="*/ 201 h 201"/>
                <a:gd name="T2" fmla="*/ 203 w 240"/>
                <a:gd name="T3" fmla="*/ 181 h 201"/>
                <a:gd name="T4" fmla="*/ 179 w 240"/>
                <a:gd name="T5" fmla="*/ 161 h 201"/>
                <a:gd name="T6" fmla="*/ 150 w 240"/>
                <a:gd name="T7" fmla="*/ 146 h 201"/>
                <a:gd name="T8" fmla="*/ 117 w 240"/>
                <a:gd name="T9" fmla="*/ 130 h 201"/>
                <a:gd name="T10" fmla="*/ 84 w 240"/>
                <a:gd name="T11" fmla="*/ 115 h 201"/>
                <a:gd name="T12" fmla="*/ 52 w 240"/>
                <a:gd name="T13" fmla="*/ 102 h 201"/>
                <a:gd name="T14" fmla="*/ 23 w 240"/>
                <a:gd name="T15" fmla="*/ 90 h 201"/>
                <a:gd name="T16" fmla="*/ 0 w 240"/>
                <a:gd name="T17" fmla="*/ 80 h 201"/>
                <a:gd name="T18" fmla="*/ 0 w 240"/>
                <a:gd name="T19" fmla="*/ 56 h 201"/>
                <a:gd name="T20" fmla="*/ 4 w 240"/>
                <a:gd name="T21" fmla="*/ 35 h 201"/>
                <a:gd name="T22" fmla="*/ 11 w 240"/>
                <a:gd name="T23" fmla="*/ 16 h 201"/>
                <a:gd name="T24" fmla="*/ 21 w 240"/>
                <a:gd name="T25" fmla="*/ 0 h 201"/>
                <a:gd name="T26" fmla="*/ 30 w 240"/>
                <a:gd name="T27" fmla="*/ 5 h 201"/>
                <a:gd name="T28" fmla="*/ 44 w 240"/>
                <a:gd name="T29" fmla="*/ 16 h 201"/>
                <a:gd name="T30" fmla="*/ 59 w 240"/>
                <a:gd name="T31" fmla="*/ 26 h 201"/>
                <a:gd name="T32" fmla="*/ 80 w 240"/>
                <a:gd name="T33" fmla="*/ 40 h 201"/>
                <a:gd name="T34" fmla="*/ 101 w 240"/>
                <a:gd name="T35" fmla="*/ 56 h 201"/>
                <a:gd name="T36" fmla="*/ 124 w 240"/>
                <a:gd name="T37" fmla="*/ 71 h 201"/>
                <a:gd name="T38" fmla="*/ 146 w 240"/>
                <a:gd name="T39" fmla="*/ 89 h 201"/>
                <a:gd name="T40" fmla="*/ 169 w 240"/>
                <a:gd name="T41" fmla="*/ 106 h 201"/>
                <a:gd name="T42" fmla="*/ 188 w 240"/>
                <a:gd name="T43" fmla="*/ 123 h 201"/>
                <a:gd name="T44" fmla="*/ 207 w 240"/>
                <a:gd name="T45" fmla="*/ 141 h 201"/>
                <a:gd name="T46" fmla="*/ 221 w 240"/>
                <a:gd name="T47" fmla="*/ 156 h 201"/>
                <a:gd name="T48" fmla="*/ 233 w 240"/>
                <a:gd name="T49" fmla="*/ 170 h 201"/>
                <a:gd name="T50" fmla="*/ 238 w 240"/>
                <a:gd name="T51" fmla="*/ 182 h 201"/>
                <a:gd name="T52" fmla="*/ 240 w 240"/>
                <a:gd name="T53" fmla="*/ 191 h 201"/>
                <a:gd name="T54" fmla="*/ 233 w 240"/>
                <a:gd name="T55" fmla="*/ 198 h 201"/>
                <a:gd name="T56" fmla="*/ 221 w 240"/>
                <a:gd name="T57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0" h="201">
                  <a:moveTo>
                    <a:pt x="221" y="201"/>
                  </a:moveTo>
                  <a:lnTo>
                    <a:pt x="203" y="181"/>
                  </a:lnTo>
                  <a:lnTo>
                    <a:pt x="179" y="161"/>
                  </a:lnTo>
                  <a:lnTo>
                    <a:pt x="150" y="146"/>
                  </a:lnTo>
                  <a:lnTo>
                    <a:pt x="117" y="130"/>
                  </a:lnTo>
                  <a:lnTo>
                    <a:pt x="84" y="115"/>
                  </a:lnTo>
                  <a:lnTo>
                    <a:pt x="52" y="102"/>
                  </a:lnTo>
                  <a:lnTo>
                    <a:pt x="23" y="90"/>
                  </a:lnTo>
                  <a:lnTo>
                    <a:pt x="0" y="80"/>
                  </a:lnTo>
                  <a:lnTo>
                    <a:pt x="0" y="56"/>
                  </a:lnTo>
                  <a:lnTo>
                    <a:pt x="4" y="35"/>
                  </a:lnTo>
                  <a:lnTo>
                    <a:pt x="11" y="16"/>
                  </a:lnTo>
                  <a:lnTo>
                    <a:pt x="21" y="0"/>
                  </a:lnTo>
                  <a:lnTo>
                    <a:pt x="30" y="5"/>
                  </a:lnTo>
                  <a:lnTo>
                    <a:pt x="44" y="16"/>
                  </a:lnTo>
                  <a:lnTo>
                    <a:pt x="59" y="26"/>
                  </a:lnTo>
                  <a:lnTo>
                    <a:pt x="80" y="40"/>
                  </a:lnTo>
                  <a:lnTo>
                    <a:pt x="101" y="56"/>
                  </a:lnTo>
                  <a:lnTo>
                    <a:pt x="124" y="71"/>
                  </a:lnTo>
                  <a:lnTo>
                    <a:pt x="146" y="89"/>
                  </a:lnTo>
                  <a:lnTo>
                    <a:pt x="169" y="106"/>
                  </a:lnTo>
                  <a:lnTo>
                    <a:pt x="188" y="123"/>
                  </a:lnTo>
                  <a:lnTo>
                    <a:pt x="207" y="141"/>
                  </a:lnTo>
                  <a:lnTo>
                    <a:pt x="221" y="156"/>
                  </a:lnTo>
                  <a:lnTo>
                    <a:pt x="233" y="170"/>
                  </a:lnTo>
                  <a:lnTo>
                    <a:pt x="238" y="182"/>
                  </a:lnTo>
                  <a:lnTo>
                    <a:pt x="240" y="191"/>
                  </a:lnTo>
                  <a:lnTo>
                    <a:pt x="233" y="198"/>
                  </a:lnTo>
                  <a:lnTo>
                    <a:pt x="221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1" name="Freeform 131">
              <a:extLst>
                <a:ext uri="{FF2B5EF4-FFF2-40B4-BE49-F238E27FC236}">
                  <a16:creationId xmlns:a16="http://schemas.microsoft.com/office/drawing/2014/main" xmlns="" id="{E955C93F-D09C-4969-85DB-97318A2CC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0180"/>
              <a:ext cx="563" cy="480"/>
            </a:xfrm>
            <a:custGeom>
              <a:avLst/>
              <a:gdLst>
                <a:gd name="T0" fmla="*/ 215 w 772"/>
                <a:gd name="T1" fmla="*/ 780 h 797"/>
                <a:gd name="T2" fmla="*/ 144 w 772"/>
                <a:gd name="T3" fmla="*/ 729 h 797"/>
                <a:gd name="T4" fmla="*/ 68 w 772"/>
                <a:gd name="T5" fmla="*/ 672 h 797"/>
                <a:gd name="T6" fmla="*/ 12 w 772"/>
                <a:gd name="T7" fmla="*/ 618 h 797"/>
                <a:gd name="T8" fmla="*/ 14 w 772"/>
                <a:gd name="T9" fmla="*/ 582 h 797"/>
                <a:gd name="T10" fmla="*/ 52 w 772"/>
                <a:gd name="T11" fmla="*/ 540 h 797"/>
                <a:gd name="T12" fmla="*/ 90 w 772"/>
                <a:gd name="T13" fmla="*/ 490 h 797"/>
                <a:gd name="T14" fmla="*/ 113 w 772"/>
                <a:gd name="T15" fmla="*/ 446 h 797"/>
                <a:gd name="T16" fmla="*/ 99 w 772"/>
                <a:gd name="T17" fmla="*/ 422 h 797"/>
                <a:gd name="T18" fmla="*/ 80 w 772"/>
                <a:gd name="T19" fmla="*/ 405 h 797"/>
                <a:gd name="T20" fmla="*/ 73 w 772"/>
                <a:gd name="T21" fmla="*/ 386 h 797"/>
                <a:gd name="T22" fmla="*/ 68 w 772"/>
                <a:gd name="T23" fmla="*/ 365 h 797"/>
                <a:gd name="T24" fmla="*/ 63 w 772"/>
                <a:gd name="T25" fmla="*/ 341 h 797"/>
                <a:gd name="T26" fmla="*/ 66 w 772"/>
                <a:gd name="T27" fmla="*/ 318 h 797"/>
                <a:gd name="T28" fmla="*/ 35 w 772"/>
                <a:gd name="T29" fmla="*/ 259 h 797"/>
                <a:gd name="T30" fmla="*/ 12 w 772"/>
                <a:gd name="T31" fmla="*/ 158 h 797"/>
                <a:gd name="T32" fmla="*/ 45 w 772"/>
                <a:gd name="T33" fmla="*/ 80 h 797"/>
                <a:gd name="T34" fmla="*/ 135 w 772"/>
                <a:gd name="T35" fmla="*/ 52 h 797"/>
                <a:gd name="T36" fmla="*/ 222 w 772"/>
                <a:gd name="T37" fmla="*/ 77 h 797"/>
                <a:gd name="T38" fmla="*/ 252 w 772"/>
                <a:gd name="T39" fmla="*/ 92 h 797"/>
                <a:gd name="T40" fmla="*/ 266 w 772"/>
                <a:gd name="T41" fmla="*/ 101 h 797"/>
                <a:gd name="T42" fmla="*/ 273 w 772"/>
                <a:gd name="T43" fmla="*/ 103 h 797"/>
                <a:gd name="T44" fmla="*/ 279 w 772"/>
                <a:gd name="T45" fmla="*/ 99 h 797"/>
                <a:gd name="T46" fmla="*/ 300 w 772"/>
                <a:gd name="T47" fmla="*/ 99 h 797"/>
                <a:gd name="T48" fmla="*/ 330 w 772"/>
                <a:gd name="T49" fmla="*/ 101 h 797"/>
                <a:gd name="T50" fmla="*/ 359 w 772"/>
                <a:gd name="T51" fmla="*/ 103 h 797"/>
                <a:gd name="T52" fmla="*/ 380 w 772"/>
                <a:gd name="T53" fmla="*/ 110 h 797"/>
                <a:gd name="T54" fmla="*/ 391 w 772"/>
                <a:gd name="T55" fmla="*/ 124 h 797"/>
                <a:gd name="T56" fmla="*/ 397 w 772"/>
                <a:gd name="T57" fmla="*/ 132 h 797"/>
                <a:gd name="T58" fmla="*/ 404 w 772"/>
                <a:gd name="T59" fmla="*/ 132 h 797"/>
                <a:gd name="T60" fmla="*/ 425 w 772"/>
                <a:gd name="T61" fmla="*/ 110 h 797"/>
                <a:gd name="T62" fmla="*/ 450 w 772"/>
                <a:gd name="T63" fmla="*/ 77 h 797"/>
                <a:gd name="T64" fmla="*/ 470 w 772"/>
                <a:gd name="T65" fmla="*/ 51 h 797"/>
                <a:gd name="T66" fmla="*/ 498 w 772"/>
                <a:gd name="T67" fmla="*/ 21 h 797"/>
                <a:gd name="T68" fmla="*/ 547 w 772"/>
                <a:gd name="T69" fmla="*/ 7 h 797"/>
                <a:gd name="T70" fmla="*/ 613 w 772"/>
                <a:gd name="T71" fmla="*/ 42 h 797"/>
                <a:gd name="T72" fmla="*/ 682 w 772"/>
                <a:gd name="T73" fmla="*/ 92 h 797"/>
                <a:gd name="T74" fmla="*/ 744 w 772"/>
                <a:gd name="T75" fmla="*/ 146 h 797"/>
                <a:gd name="T76" fmla="*/ 767 w 772"/>
                <a:gd name="T77" fmla="*/ 198 h 797"/>
                <a:gd name="T78" fmla="*/ 725 w 772"/>
                <a:gd name="T79" fmla="*/ 242 h 797"/>
                <a:gd name="T80" fmla="*/ 684 w 772"/>
                <a:gd name="T81" fmla="*/ 276 h 797"/>
                <a:gd name="T82" fmla="*/ 687 w 772"/>
                <a:gd name="T83" fmla="*/ 316 h 797"/>
                <a:gd name="T84" fmla="*/ 717 w 772"/>
                <a:gd name="T85" fmla="*/ 356 h 797"/>
                <a:gd name="T86" fmla="*/ 684 w 772"/>
                <a:gd name="T87" fmla="*/ 405 h 797"/>
                <a:gd name="T88" fmla="*/ 633 w 772"/>
                <a:gd name="T89" fmla="*/ 464 h 797"/>
                <a:gd name="T90" fmla="*/ 588 w 772"/>
                <a:gd name="T91" fmla="*/ 512 h 797"/>
                <a:gd name="T92" fmla="*/ 561 w 772"/>
                <a:gd name="T93" fmla="*/ 547 h 797"/>
                <a:gd name="T94" fmla="*/ 524 w 772"/>
                <a:gd name="T95" fmla="*/ 601 h 797"/>
                <a:gd name="T96" fmla="*/ 479 w 772"/>
                <a:gd name="T97" fmla="*/ 660 h 797"/>
                <a:gd name="T98" fmla="*/ 434 w 772"/>
                <a:gd name="T99" fmla="*/ 703 h 797"/>
                <a:gd name="T100" fmla="*/ 401 w 772"/>
                <a:gd name="T101" fmla="*/ 702 h 797"/>
                <a:gd name="T102" fmla="*/ 377 w 772"/>
                <a:gd name="T103" fmla="*/ 681 h 797"/>
                <a:gd name="T104" fmla="*/ 352 w 772"/>
                <a:gd name="T105" fmla="*/ 676 h 797"/>
                <a:gd name="T106" fmla="*/ 326 w 772"/>
                <a:gd name="T107" fmla="*/ 709 h 797"/>
                <a:gd name="T108" fmla="*/ 297 w 772"/>
                <a:gd name="T109" fmla="*/ 752 h 797"/>
                <a:gd name="T110" fmla="*/ 262 w 772"/>
                <a:gd name="T111" fmla="*/ 788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2" h="797">
                  <a:moveTo>
                    <a:pt x="241" y="797"/>
                  </a:moveTo>
                  <a:lnTo>
                    <a:pt x="215" y="780"/>
                  </a:lnTo>
                  <a:lnTo>
                    <a:pt x="182" y="755"/>
                  </a:lnTo>
                  <a:lnTo>
                    <a:pt x="144" y="729"/>
                  </a:lnTo>
                  <a:lnTo>
                    <a:pt x="106" y="702"/>
                  </a:lnTo>
                  <a:lnTo>
                    <a:pt x="68" y="672"/>
                  </a:lnTo>
                  <a:lnTo>
                    <a:pt x="37" y="644"/>
                  </a:lnTo>
                  <a:lnTo>
                    <a:pt x="12" y="618"/>
                  </a:lnTo>
                  <a:lnTo>
                    <a:pt x="0" y="596"/>
                  </a:lnTo>
                  <a:lnTo>
                    <a:pt x="14" y="582"/>
                  </a:lnTo>
                  <a:lnTo>
                    <a:pt x="31" y="563"/>
                  </a:lnTo>
                  <a:lnTo>
                    <a:pt x="52" y="540"/>
                  </a:lnTo>
                  <a:lnTo>
                    <a:pt x="71" y="516"/>
                  </a:lnTo>
                  <a:lnTo>
                    <a:pt x="90" y="490"/>
                  </a:lnTo>
                  <a:lnTo>
                    <a:pt x="104" y="466"/>
                  </a:lnTo>
                  <a:lnTo>
                    <a:pt x="113" y="446"/>
                  </a:lnTo>
                  <a:lnTo>
                    <a:pt x="115" y="431"/>
                  </a:lnTo>
                  <a:lnTo>
                    <a:pt x="99" y="422"/>
                  </a:lnTo>
                  <a:lnTo>
                    <a:pt x="87" y="413"/>
                  </a:lnTo>
                  <a:lnTo>
                    <a:pt x="80" y="405"/>
                  </a:lnTo>
                  <a:lnTo>
                    <a:pt x="77" y="396"/>
                  </a:lnTo>
                  <a:lnTo>
                    <a:pt x="73" y="386"/>
                  </a:lnTo>
                  <a:lnTo>
                    <a:pt x="71" y="375"/>
                  </a:lnTo>
                  <a:lnTo>
                    <a:pt x="68" y="365"/>
                  </a:lnTo>
                  <a:lnTo>
                    <a:pt x="63" y="354"/>
                  </a:lnTo>
                  <a:lnTo>
                    <a:pt x="63" y="341"/>
                  </a:lnTo>
                  <a:lnTo>
                    <a:pt x="64" y="328"/>
                  </a:lnTo>
                  <a:lnTo>
                    <a:pt x="66" y="318"/>
                  </a:lnTo>
                  <a:lnTo>
                    <a:pt x="66" y="311"/>
                  </a:lnTo>
                  <a:lnTo>
                    <a:pt x="35" y="259"/>
                  </a:lnTo>
                  <a:lnTo>
                    <a:pt x="16" y="207"/>
                  </a:lnTo>
                  <a:lnTo>
                    <a:pt x="12" y="158"/>
                  </a:lnTo>
                  <a:lnTo>
                    <a:pt x="23" y="115"/>
                  </a:lnTo>
                  <a:lnTo>
                    <a:pt x="45" y="80"/>
                  </a:lnTo>
                  <a:lnTo>
                    <a:pt x="83" y="59"/>
                  </a:lnTo>
                  <a:lnTo>
                    <a:pt x="135" y="52"/>
                  </a:lnTo>
                  <a:lnTo>
                    <a:pt x="200" y="63"/>
                  </a:lnTo>
                  <a:lnTo>
                    <a:pt x="222" y="77"/>
                  </a:lnTo>
                  <a:lnTo>
                    <a:pt x="240" y="85"/>
                  </a:lnTo>
                  <a:lnTo>
                    <a:pt x="252" y="92"/>
                  </a:lnTo>
                  <a:lnTo>
                    <a:pt x="260" y="97"/>
                  </a:lnTo>
                  <a:lnTo>
                    <a:pt x="266" y="101"/>
                  </a:lnTo>
                  <a:lnTo>
                    <a:pt x="269" y="103"/>
                  </a:lnTo>
                  <a:lnTo>
                    <a:pt x="273" y="103"/>
                  </a:lnTo>
                  <a:lnTo>
                    <a:pt x="274" y="103"/>
                  </a:lnTo>
                  <a:lnTo>
                    <a:pt x="279" y="99"/>
                  </a:lnTo>
                  <a:lnTo>
                    <a:pt x="288" y="99"/>
                  </a:lnTo>
                  <a:lnTo>
                    <a:pt x="300" y="99"/>
                  </a:lnTo>
                  <a:lnTo>
                    <a:pt x="316" y="101"/>
                  </a:lnTo>
                  <a:lnTo>
                    <a:pt x="330" y="101"/>
                  </a:lnTo>
                  <a:lnTo>
                    <a:pt x="345" y="103"/>
                  </a:lnTo>
                  <a:lnTo>
                    <a:pt x="359" y="103"/>
                  </a:lnTo>
                  <a:lnTo>
                    <a:pt x="371" y="101"/>
                  </a:lnTo>
                  <a:lnTo>
                    <a:pt x="380" y="110"/>
                  </a:lnTo>
                  <a:lnTo>
                    <a:pt x="385" y="117"/>
                  </a:lnTo>
                  <a:lnTo>
                    <a:pt x="391" y="124"/>
                  </a:lnTo>
                  <a:lnTo>
                    <a:pt x="394" y="132"/>
                  </a:lnTo>
                  <a:lnTo>
                    <a:pt x="397" y="132"/>
                  </a:lnTo>
                  <a:lnTo>
                    <a:pt x="401" y="132"/>
                  </a:lnTo>
                  <a:lnTo>
                    <a:pt x="404" y="132"/>
                  </a:lnTo>
                  <a:lnTo>
                    <a:pt x="408" y="134"/>
                  </a:lnTo>
                  <a:lnTo>
                    <a:pt x="425" y="110"/>
                  </a:lnTo>
                  <a:lnTo>
                    <a:pt x="439" y="92"/>
                  </a:lnTo>
                  <a:lnTo>
                    <a:pt x="450" y="77"/>
                  </a:lnTo>
                  <a:lnTo>
                    <a:pt x="460" y="65"/>
                  </a:lnTo>
                  <a:lnTo>
                    <a:pt x="470" y="51"/>
                  </a:lnTo>
                  <a:lnTo>
                    <a:pt x="482" y="37"/>
                  </a:lnTo>
                  <a:lnTo>
                    <a:pt x="498" y="21"/>
                  </a:lnTo>
                  <a:lnTo>
                    <a:pt x="517" y="0"/>
                  </a:lnTo>
                  <a:lnTo>
                    <a:pt x="547" y="7"/>
                  </a:lnTo>
                  <a:lnTo>
                    <a:pt x="578" y="21"/>
                  </a:lnTo>
                  <a:lnTo>
                    <a:pt x="613" y="42"/>
                  </a:lnTo>
                  <a:lnTo>
                    <a:pt x="647" y="66"/>
                  </a:lnTo>
                  <a:lnTo>
                    <a:pt x="682" y="92"/>
                  </a:lnTo>
                  <a:lnTo>
                    <a:pt x="715" y="120"/>
                  </a:lnTo>
                  <a:lnTo>
                    <a:pt x="744" y="146"/>
                  </a:lnTo>
                  <a:lnTo>
                    <a:pt x="772" y="169"/>
                  </a:lnTo>
                  <a:lnTo>
                    <a:pt x="767" y="198"/>
                  </a:lnTo>
                  <a:lnTo>
                    <a:pt x="750" y="221"/>
                  </a:lnTo>
                  <a:lnTo>
                    <a:pt x="725" y="242"/>
                  </a:lnTo>
                  <a:lnTo>
                    <a:pt x="703" y="259"/>
                  </a:lnTo>
                  <a:lnTo>
                    <a:pt x="684" y="276"/>
                  </a:lnTo>
                  <a:lnTo>
                    <a:pt x="677" y="295"/>
                  </a:lnTo>
                  <a:lnTo>
                    <a:pt x="687" y="316"/>
                  </a:lnTo>
                  <a:lnTo>
                    <a:pt x="720" y="341"/>
                  </a:lnTo>
                  <a:lnTo>
                    <a:pt x="717" y="356"/>
                  </a:lnTo>
                  <a:lnTo>
                    <a:pt x="703" y="379"/>
                  </a:lnTo>
                  <a:lnTo>
                    <a:pt x="684" y="405"/>
                  </a:lnTo>
                  <a:lnTo>
                    <a:pt x="659" y="434"/>
                  </a:lnTo>
                  <a:lnTo>
                    <a:pt x="633" y="464"/>
                  </a:lnTo>
                  <a:lnTo>
                    <a:pt x="609" y="490"/>
                  </a:lnTo>
                  <a:lnTo>
                    <a:pt x="588" y="512"/>
                  </a:lnTo>
                  <a:lnTo>
                    <a:pt x="574" y="528"/>
                  </a:lnTo>
                  <a:lnTo>
                    <a:pt x="561" y="547"/>
                  </a:lnTo>
                  <a:lnTo>
                    <a:pt x="543" y="571"/>
                  </a:lnTo>
                  <a:lnTo>
                    <a:pt x="524" y="601"/>
                  </a:lnTo>
                  <a:lnTo>
                    <a:pt x="502" y="630"/>
                  </a:lnTo>
                  <a:lnTo>
                    <a:pt x="479" y="660"/>
                  </a:lnTo>
                  <a:lnTo>
                    <a:pt x="455" y="684"/>
                  </a:lnTo>
                  <a:lnTo>
                    <a:pt x="434" y="703"/>
                  </a:lnTo>
                  <a:lnTo>
                    <a:pt x="413" y="712"/>
                  </a:lnTo>
                  <a:lnTo>
                    <a:pt x="401" y="702"/>
                  </a:lnTo>
                  <a:lnTo>
                    <a:pt x="389" y="691"/>
                  </a:lnTo>
                  <a:lnTo>
                    <a:pt x="377" y="681"/>
                  </a:lnTo>
                  <a:lnTo>
                    <a:pt x="365" y="670"/>
                  </a:lnTo>
                  <a:lnTo>
                    <a:pt x="352" y="676"/>
                  </a:lnTo>
                  <a:lnTo>
                    <a:pt x="338" y="689"/>
                  </a:lnTo>
                  <a:lnTo>
                    <a:pt x="326" y="709"/>
                  </a:lnTo>
                  <a:lnTo>
                    <a:pt x="312" y="731"/>
                  </a:lnTo>
                  <a:lnTo>
                    <a:pt x="297" y="752"/>
                  </a:lnTo>
                  <a:lnTo>
                    <a:pt x="281" y="773"/>
                  </a:lnTo>
                  <a:lnTo>
                    <a:pt x="262" y="788"/>
                  </a:lnTo>
                  <a:lnTo>
                    <a:pt x="241" y="7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2" name="Freeform 132">
              <a:extLst>
                <a:ext uri="{FF2B5EF4-FFF2-40B4-BE49-F238E27FC236}">
                  <a16:creationId xmlns:a16="http://schemas.microsoft.com/office/drawing/2014/main" xmlns="" id="{2F24E283-C911-4D06-9699-67D56F9D8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10453"/>
              <a:ext cx="209" cy="190"/>
            </a:xfrm>
            <a:custGeom>
              <a:avLst/>
              <a:gdLst>
                <a:gd name="T0" fmla="*/ 207 w 286"/>
                <a:gd name="T1" fmla="*/ 314 h 314"/>
                <a:gd name="T2" fmla="*/ 193 w 286"/>
                <a:gd name="T3" fmla="*/ 304 h 314"/>
                <a:gd name="T4" fmla="*/ 167 w 286"/>
                <a:gd name="T5" fmla="*/ 287 h 314"/>
                <a:gd name="T6" fmla="*/ 134 w 286"/>
                <a:gd name="T7" fmla="*/ 264 h 314"/>
                <a:gd name="T8" fmla="*/ 97 w 286"/>
                <a:gd name="T9" fmla="*/ 236 h 314"/>
                <a:gd name="T10" fmla="*/ 63 w 286"/>
                <a:gd name="T11" fmla="*/ 208 h 314"/>
                <a:gd name="T12" fmla="*/ 31 w 286"/>
                <a:gd name="T13" fmla="*/ 182 h 314"/>
                <a:gd name="T14" fmla="*/ 9 w 286"/>
                <a:gd name="T15" fmla="*/ 158 h 314"/>
                <a:gd name="T16" fmla="*/ 0 w 286"/>
                <a:gd name="T17" fmla="*/ 141 h 314"/>
                <a:gd name="T18" fmla="*/ 10 w 286"/>
                <a:gd name="T19" fmla="*/ 129 h 314"/>
                <a:gd name="T20" fmla="*/ 19 w 286"/>
                <a:gd name="T21" fmla="*/ 118 h 314"/>
                <a:gd name="T22" fmla="*/ 28 w 286"/>
                <a:gd name="T23" fmla="*/ 106 h 314"/>
                <a:gd name="T24" fmla="*/ 37 w 286"/>
                <a:gd name="T25" fmla="*/ 92 h 314"/>
                <a:gd name="T26" fmla="*/ 49 w 286"/>
                <a:gd name="T27" fmla="*/ 76 h 314"/>
                <a:gd name="T28" fmla="*/ 63 w 286"/>
                <a:gd name="T29" fmla="*/ 56 h 314"/>
                <a:gd name="T30" fmla="*/ 82 w 286"/>
                <a:gd name="T31" fmla="*/ 31 h 314"/>
                <a:gd name="T32" fmla="*/ 104 w 286"/>
                <a:gd name="T33" fmla="*/ 0 h 314"/>
                <a:gd name="T34" fmla="*/ 122 w 286"/>
                <a:gd name="T35" fmla="*/ 4 h 314"/>
                <a:gd name="T36" fmla="*/ 139 w 286"/>
                <a:gd name="T37" fmla="*/ 9 h 314"/>
                <a:gd name="T38" fmla="*/ 158 w 286"/>
                <a:gd name="T39" fmla="*/ 17 h 314"/>
                <a:gd name="T40" fmla="*/ 177 w 286"/>
                <a:gd name="T41" fmla="*/ 26 h 314"/>
                <a:gd name="T42" fmla="*/ 196 w 286"/>
                <a:gd name="T43" fmla="*/ 37 h 314"/>
                <a:gd name="T44" fmla="*/ 215 w 286"/>
                <a:gd name="T45" fmla="*/ 49 h 314"/>
                <a:gd name="T46" fmla="*/ 234 w 286"/>
                <a:gd name="T47" fmla="*/ 61 h 314"/>
                <a:gd name="T48" fmla="*/ 253 w 286"/>
                <a:gd name="T49" fmla="*/ 73 h 314"/>
                <a:gd name="T50" fmla="*/ 253 w 286"/>
                <a:gd name="T51" fmla="*/ 75 h 314"/>
                <a:gd name="T52" fmla="*/ 253 w 286"/>
                <a:gd name="T53" fmla="*/ 76 h 314"/>
                <a:gd name="T54" fmla="*/ 253 w 286"/>
                <a:gd name="T55" fmla="*/ 80 h 314"/>
                <a:gd name="T56" fmla="*/ 253 w 286"/>
                <a:gd name="T57" fmla="*/ 82 h 314"/>
                <a:gd name="T58" fmla="*/ 250 w 286"/>
                <a:gd name="T59" fmla="*/ 85 h 314"/>
                <a:gd name="T60" fmla="*/ 246 w 286"/>
                <a:gd name="T61" fmla="*/ 87 h 314"/>
                <a:gd name="T62" fmla="*/ 245 w 286"/>
                <a:gd name="T63" fmla="*/ 90 h 314"/>
                <a:gd name="T64" fmla="*/ 241 w 286"/>
                <a:gd name="T65" fmla="*/ 94 h 314"/>
                <a:gd name="T66" fmla="*/ 246 w 286"/>
                <a:gd name="T67" fmla="*/ 108 h 314"/>
                <a:gd name="T68" fmla="*/ 255 w 286"/>
                <a:gd name="T69" fmla="*/ 118 h 314"/>
                <a:gd name="T70" fmla="*/ 269 w 286"/>
                <a:gd name="T71" fmla="*/ 130 h 314"/>
                <a:gd name="T72" fmla="*/ 285 w 286"/>
                <a:gd name="T73" fmla="*/ 142 h 314"/>
                <a:gd name="T74" fmla="*/ 281 w 286"/>
                <a:gd name="T75" fmla="*/ 148 h 314"/>
                <a:gd name="T76" fmla="*/ 279 w 286"/>
                <a:gd name="T77" fmla="*/ 155 h 314"/>
                <a:gd name="T78" fmla="*/ 276 w 286"/>
                <a:gd name="T79" fmla="*/ 160 h 314"/>
                <a:gd name="T80" fmla="*/ 272 w 286"/>
                <a:gd name="T81" fmla="*/ 167 h 314"/>
                <a:gd name="T82" fmla="*/ 283 w 286"/>
                <a:gd name="T83" fmla="*/ 186 h 314"/>
                <a:gd name="T84" fmla="*/ 286 w 286"/>
                <a:gd name="T85" fmla="*/ 205 h 314"/>
                <a:gd name="T86" fmla="*/ 283 w 286"/>
                <a:gd name="T87" fmla="*/ 224 h 314"/>
                <a:gd name="T88" fmla="*/ 274 w 286"/>
                <a:gd name="T89" fmla="*/ 241 h 314"/>
                <a:gd name="T90" fmla="*/ 260 w 286"/>
                <a:gd name="T91" fmla="*/ 259 h 314"/>
                <a:gd name="T92" fmla="*/ 246 w 286"/>
                <a:gd name="T93" fmla="*/ 278 h 314"/>
                <a:gd name="T94" fmla="*/ 231 w 286"/>
                <a:gd name="T95" fmla="*/ 295 h 314"/>
                <a:gd name="T96" fmla="*/ 217 w 286"/>
                <a:gd name="T97" fmla="*/ 313 h 314"/>
                <a:gd name="T98" fmla="*/ 213 w 286"/>
                <a:gd name="T99" fmla="*/ 314 h 314"/>
                <a:gd name="T100" fmla="*/ 212 w 286"/>
                <a:gd name="T101" fmla="*/ 314 h 314"/>
                <a:gd name="T102" fmla="*/ 208 w 286"/>
                <a:gd name="T103" fmla="*/ 314 h 314"/>
                <a:gd name="T104" fmla="*/ 207 w 286"/>
                <a:gd name="T105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6" h="314">
                  <a:moveTo>
                    <a:pt x="207" y="314"/>
                  </a:moveTo>
                  <a:lnTo>
                    <a:pt x="193" y="304"/>
                  </a:lnTo>
                  <a:lnTo>
                    <a:pt x="167" y="287"/>
                  </a:lnTo>
                  <a:lnTo>
                    <a:pt x="134" y="264"/>
                  </a:lnTo>
                  <a:lnTo>
                    <a:pt x="97" y="236"/>
                  </a:lnTo>
                  <a:lnTo>
                    <a:pt x="63" y="208"/>
                  </a:lnTo>
                  <a:lnTo>
                    <a:pt x="31" y="182"/>
                  </a:lnTo>
                  <a:lnTo>
                    <a:pt x="9" y="158"/>
                  </a:lnTo>
                  <a:lnTo>
                    <a:pt x="0" y="141"/>
                  </a:lnTo>
                  <a:lnTo>
                    <a:pt x="10" y="129"/>
                  </a:lnTo>
                  <a:lnTo>
                    <a:pt x="19" y="118"/>
                  </a:lnTo>
                  <a:lnTo>
                    <a:pt x="28" y="106"/>
                  </a:lnTo>
                  <a:lnTo>
                    <a:pt x="37" y="92"/>
                  </a:lnTo>
                  <a:lnTo>
                    <a:pt x="49" y="76"/>
                  </a:lnTo>
                  <a:lnTo>
                    <a:pt x="63" y="56"/>
                  </a:lnTo>
                  <a:lnTo>
                    <a:pt x="82" y="31"/>
                  </a:lnTo>
                  <a:lnTo>
                    <a:pt x="104" y="0"/>
                  </a:lnTo>
                  <a:lnTo>
                    <a:pt x="122" y="4"/>
                  </a:lnTo>
                  <a:lnTo>
                    <a:pt x="139" y="9"/>
                  </a:lnTo>
                  <a:lnTo>
                    <a:pt x="158" y="17"/>
                  </a:lnTo>
                  <a:lnTo>
                    <a:pt x="177" y="26"/>
                  </a:lnTo>
                  <a:lnTo>
                    <a:pt x="196" y="37"/>
                  </a:lnTo>
                  <a:lnTo>
                    <a:pt x="215" y="49"/>
                  </a:lnTo>
                  <a:lnTo>
                    <a:pt x="234" y="61"/>
                  </a:lnTo>
                  <a:lnTo>
                    <a:pt x="253" y="73"/>
                  </a:lnTo>
                  <a:lnTo>
                    <a:pt x="253" y="75"/>
                  </a:lnTo>
                  <a:lnTo>
                    <a:pt x="253" y="76"/>
                  </a:lnTo>
                  <a:lnTo>
                    <a:pt x="253" y="80"/>
                  </a:lnTo>
                  <a:lnTo>
                    <a:pt x="253" y="82"/>
                  </a:lnTo>
                  <a:lnTo>
                    <a:pt x="250" y="85"/>
                  </a:lnTo>
                  <a:lnTo>
                    <a:pt x="246" y="87"/>
                  </a:lnTo>
                  <a:lnTo>
                    <a:pt x="245" y="90"/>
                  </a:lnTo>
                  <a:lnTo>
                    <a:pt x="241" y="94"/>
                  </a:lnTo>
                  <a:lnTo>
                    <a:pt x="246" y="108"/>
                  </a:lnTo>
                  <a:lnTo>
                    <a:pt x="255" y="118"/>
                  </a:lnTo>
                  <a:lnTo>
                    <a:pt x="269" y="130"/>
                  </a:lnTo>
                  <a:lnTo>
                    <a:pt x="285" y="142"/>
                  </a:lnTo>
                  <a:lnTo>
                    <a:pt x="281" y="148"/>
                  </a:lnTo>
                  <a:lnTo>
                    <a:pt x="279" y="155"/>
                  </a:lnTo>
                  <a:lnTo>
                    <a:pt x="276" y="160"/>
                  </a:lnTo>
                  <a:lnTo>
                    <a:pt x="272" y="167"/>
                  </a:lnTo>
                  <a:lnTo>
                    <a:pt x="283" y="186"/>
                  </a:lnTo>
                  <a:lnTo>
                    <a:pt x="286" y="205"/>
                  </a:lnTo>
                  <a:lnTo>
                    <a:pt x="283" y="224"/>
                  </a:lnTo>
                  <a:lnTo>
                    <a:pt x="274" y="241"/>
                  </a:lnTo>
                  <a:lnTo>
                    <a:pt x="260" y="259"/>
                  </a:lnTo>
                  <a:lnTo>
                    <a:pt x="246" y="278"/>
                  </a:lnTo>
                  <a:lnTo>
                    <a:pt x="231" y="295"/>
                  </a:lnTo>
                  <a:lnTo>
                    <a:pt x="217" y="313"/>
                  </a:lnTo>
                  <a:lnTo>
                    <a:pt x="213" y="314"/>
                  </a:lnTo>
                  <a:lnTo>
                    <a:pt x="212" y="314"/>
                  </a:lnTo>
                  <a:lnTo>
                    <a:pt x="208" y="314"/>
                  </a:lnTo>
                  <a:lnTo>
                    <a:pt x="207" y="3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3" name="Freeform 133">
              <a:extLst>
                <a:ext uri="{FF2B5EF4-FFF2-40B4-BE49-F238E27FC236}">
                  <a16:creationId xmlns:a16="http://schemas.microsoft.com/office/drawing/2014/main" xmlns="" id="{E7EF698E-1AAE-49AA-B756-38D004ABB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10365"/>
              <a:ext cx="247" cy="225"/>
            </a:xfrm>
            <a:custGeom>
              <a:avLst/>
              <a:gdLst>
                <a:gd name="T0" fmla="*/ 68 w 338"/>
                <a:gd name="T1" fmla="*/ 372 h 372"/>
                <a:gd name="T2" fmla="*/ 57 w 338"/>
                <a:gd name="T3" fmla="*/ 363 h 372"/>
                <a:gd name="T4" fmla="*/ 49 w 338"/>
                <a:gd name="T5" fmla="*/ 354 h 372"/>
                <a:gd name="T6" fmla="*/ 38 w 338"/>
                <a:gd name="T7" fmla="*/ 346 h 372"/>
                <a:gd name="T8" fmla="*/ 28 w 338"/>
                <a:gd name="T9" fmla="*/ 337 h 372"/>
                <a:gd name="T10" fmla="*/ 18 w 338"/>
                <a:gd name="T11" fmla="*/ 328 h 372"/>
                <a:gd name="T12" fmla="*/ 11 w 338"/>
                <a:gd name="T13" fmla="*/ 320 h 372"/>
                <a:gd name="T14" fmla="*/ 4 w 338"/>
                <a:gd name="T15" fmla="*/ 311 h 372"/>
                <a:gd name="T16" fmla="*/ 0 w 338"/>
                <a:gd name="T17" fmla="*/ 304 h 372"/>
                <a:gd name="T18" fmla="*/ 14 w 338"/>
                <a:gd name="T19" fmla="*/ 285 h 372"/>
                <a:gd name="T20" fmla="*/ 28 w 338"/>
                <a:gd name="T21" fmla="*/ 266 h 372"/>
                <a:gd name="T22" fmla="*/ 44 w 338"/>
                <a:gd name="T23" fmla="*/ 247 h 372"/>
                <a:gd name="T24" fmla="*/ 59 w 338"/>
                <a:gd name="T25" fmla="*/ 228 h 372"/>
                <a:gd name="T26" fmla="*/ 73 w 338"/>
                <a:gd name="T27" fmla="*/ 210 h 372"/>
                <a:gd name="T28" fmla="*/ 89 w 338"/>
                <a:gd name="T29" fmla="*/ 191 h 372"/>
                <a:gd name="T30" fmla="*/ 103 w 338"/>
                <a:gd name="T31" fmla="*/ 172 h 372"/>
                <a:gd name="T32" fmla="*/ 116 w 338"/>
                <a:gd name="T33" fmla="*/ 153 h 372"/>
                <a:gd name="T34" fmla="*/ 130 w 338"/>
                <a:gd name="T35" fmla="*/ 136 h 372"/>
                <a:gd name="T36" fmla="*/ 146 w 338"/>
                <a:gd name="T37" fmla="*/ 117 h 372"/>
                <a:gd name="T38" fmla="*/ 160 w 338"/>
                <a:gd name="T39" fmla="*/ 97 h 372"/>
                <a:gd name="T40" fmla="*/ 175 w 338"/>
                <a:gd name="T41" fmla="*/ 78 h 372"/>
                <a:gd name="T42" fmla="*/ 191 w 338"/>
                <a:gd name="T43" fmla="*/ 59 h 372"/>
                <a:gd name="T44" fmla="*/ 207 w 338"/>
                <a:gd name="T45" fmla="*/ 40 h 372"/>
                <a:gd name="T46" fmla="*/ 220 w 338"/>
                <a:gd name="T47" fmla="*/ 23 h 372"/>
                <a:gd name="T48" fmla="*/ 236 w 338"/>
                <a:gd name="T49" fmla="*/ 5 h 372"/>
                <a:gd name="T50" fmla="*/ 252 w 338"/>
                <a:gd name="T51" fmla="*/ 2 h 372"/>
                <a:gd name="T52" fmla="*/ 267 w 338"/>
                <a:gd name="T53" fmla="*/ 0 h 372"/>
                <a:gd name="T54" fmla="*/ 281 w 338"/>
                <a:gd name="T55" fmla="*/ 0 h 372"/>
                <a:gd name="T56" fmla="*/ 297 w 338"/>
                <a:gd name="T57" fmla="*/ 4 h 372"/>
                <a:gd name="T58" fmla="*/ 311 w 338"/>
                <a:gd name="T59" fmla="*/ 9 h 372"/>
                <a:gd name="T60" fmla="*/ 323 w 338"/>
                <a:gd name="T61" fmla="*/ 19 h 372"/>
                <a:gd name="T62" fmla="*/ 332 w 338"/>
                <a:gd name="T63" fmla="*/ 32 h 372"/>
                <a:gd name="T64" fmla="*/ 338 w 338"/>
                <a:gd name="T65" fmla="*/ 49 h 372"/>
                <a:gd name="T66" fmla="*/ 321 w 338"/>
                <a:gd name="T67" fmla="*/ 71 h 372"/>
                <a:gd name="T68" fmla="*/ 306 w 338"/>
                <a:gd name="T69" fmla="*/ 92 h 372"/>
                <a:gd name="T70" fmla="*/ 292 w 338"/>
                <a:gd name="T71" fmla="*/ 110 h 372"/>
                <a:gd name="T72" fmla="*/ 274 w 338"/>
                <a:gd name="T73" fmla="*/ 129 h 372"/>
                <a:gd name="T74" fmla="*/ 255 w 338"/>
                <a:gd name="T75" fmla="*/ 153 h 372"/>
                <a:gd name="T76" fmla="*/ 229 w 338"/>
                <a:gd name="T77" fmla="*/ 184 h 372"/>
                <a:gd name="T78" fmla="*/ 194 w 338"/>
                <a:gd name="T79" fmla="*/ 224 h 372"/>
                <a:gd name="T80" fmla="*/ 151 w 338"/>
                <a:gd name="T81" fmla="*/ 276 h 372"/>
                <a:gd name="T82" fmla="*/ 144 w 338"/>
                <a:gd name="T83" fmla="*/ 287 h 372"/>
                <a:gd name="T84" fmla="*/ 135 w 338"/>
                <a:gd name="T85" fmla="*/ 301 h 372"/>
                <a:gd name="T86" fmla="*/ 125 w 338"/>
                <a:gd name="T87" fmla="*/ 316 h 372"/>
                <a:gd name="T88" fmla="*/ 113 w 338"/>
                <a:gd name="T89" fmla="*/ 332 h 372"/>
                <a:gd name="T90" fmla="*/ 101 w 338"/>
                <a:gd name="T91" fmla="*/ 347 h 372"/>
                <a:gd name="T92" fmla="*/ 89 w 338"/>
                <a:gd name="T93" fmla="*/ 360 h 372"/>
                <a:gd name="T94" fmla="*/ 78 w 338"/>
                <a:gd name="T95" fmla="*/ 368 h 372"/>
                <a:gd name="T96" fmla="*/ 68 w 338"/>
                <a:gd name="T97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8" h="372">
                  <a:moveTo>
                    <a:pt x="68" y="372"/>
                  </a:moveTo>
                  <a:lnTo>
                    <a:pt x="57" y="363"/>
                  </a:lnTo>
                  <a:lnTo>
                    <a:pt x="49" y="354"/>
                  </a:lnTo>
                  <a:lnTo>
                    <a:pt x="38" y="346"/>
                  </a:lnTo>
                  <a:lnTo>
                    <a:pt x="28" y="337"/>
                  </a:lnTo>
                  <a:lnTo>
                    <a:pt x="18" y="328"/>
                  </a:lnTo>
                  <a:lnTo>
                    <a:pt x="11" y="320"/>
                  </a:lnTo>
                  <a:lnTo>
                    <a:pt x="4" y="311"/>
                  </a:lnTo>
                  <a:lnTo>
                    <a:pt x="0" y="304"/>
                  </a:lnTo>
                  <a:lnTo>
                    <a:pt x="14" y="285"/>
                  </a:lnTo>
                  <a:lnTo>
                    <a:pt x="28" y="266"/>
                  </a:lnTo>
                  <a:lnTo>
                    <a:pt x="44" y="247"/>
                  </a:lnTo>
                  <a:lnTo>
                    <a:pt x="59" y="228"/>
                  </a:lnTo>
                  <a:lnTo>
                    <a:pt x="73" y="210"/>
                  </a:lnTo>
                  <a:lnTo>
                    <a:pt x="89" y="191"/>
                  </a:lnTo>
                  <a:lnTo>
                    <a:pt x="103" y="172"/>
                  </a:lnTo>
                  <a:lnTo>
                    <a:pt x="116" y="153"/>
                  </a:lnTo>
                  <a:lnTo>
                    <a:pt x="130" y="136"/>
                  </a:lnTo>
                  <a:lnTo>
                    <a:pt x="146" y="117"/>
                  </a:lnTo>
                  <a:lnTo>
                    <a:pt x="160" y="97"/>
                  </a:lnTo>
                  <a:lnTo>
                    <a:pt x="175" y="78"/>
                  </a:lnTo>
                  <a:lnTo>
                    <a:pt x="191" y="59"/>
                  </a:lnTo>
                  <a:lnTo>
                    <a:pt x="207" y="40"/>
                  </a:lnTo>
                  <a:lnTo>
                    <a:pt x="220" y="23"/>
                  </a:lnTo>
                  <a:lnTo>
                    <a:pt x="236" y="5"/>
                  </a:lnTo>
                  <a:lnTo>
                    <a:pt x="252" y="2"/>
                  </a:lnTo>
                  <a:lnTo>
                    <a:pt x="267" y="0"/>
                  </a:lnTo>
                  <a:lnTo>
                    <a:pt x="281" y="0"/>
                  </a:lnTo>
                  <a:lnTo>
                    <a:pt x="297" y="4"/>
                  </a:lnTo>
                  <a:lnTo>
                    <a:pt x="311" y="9"/>
                  </a:lnTo>
                  <a:lnTo>
                    <a:pt x="323" y="19"/>
                  </a:lnTo>
                  <a:lnTo>
                    <a:pt x="332" y="32"/>
                  </a:lnTo>
                  <a:lnTo>
                    <a:pt x="338" y="49"/>
                  </a:lnTo>
                  <a:lnTo>
                    <a:pt x="321" y="71"/>
                  </a:lnTo>
                  <a:lnTo>
                    <a:pt x="306" y="92"/>
                  </a:lnTo>
                  <a:lnTo>
                    <a:pt x="292" y="110"/>
                  </a:lnTo>
                  <a:lnTo>
                    <a:pt x="274" y="129"/>
                  </a:lnTo>
                  <a:lnTo>
                    <a:pt x="255" y="153"/>
                  </a:lnTo>
                  <a:lnTo>
                    <a:pt x="229" y="184"/>
                  </a:lnTo>
                  <a:lnTo>
                    <a:pt x="194" y="224"/>
                  </a:lnTo>
                  <a:lnTo>
                    <a:pt x="151" y="276"/>
                  </a:lnTo>
                  <a:lnTo>
                    <a:pt x="144" y="287"/>
                  </a:lnTo>
                  <a:lnTo>
                    <a:pt x="135" y="301"/>
                  </a:lnTo>
                  <a:lnTo>
                    <a:pt x="125" y="316"/>
                  </a:lnTo>
                  <a:lnTo>
                    <a:pt x="113" y="332"/>
                  </a:lnTo>
                  <a:lnTo>
                    <a:pt x="101" y="347"/>
                  </a:lnTo>
                  <a:lnTo>
                    <a:pt x="89" y="360"/>
                  </a:lnTo>
                  <a:lnTo>
                    <a:pt x="78" y="368"/>
                  </a:lnTo>
                  <a:lnTo>
                    <a:pt x="68" y="37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4" name="Freeform 134">
              <a:extLst>
                <a:ext uri="{FF2B5EF4-FFF2-40B4-BE49-F238E27FC236}">
                  <a16:creationId xmlns:a16="http://schemas.microsoft.com/office/drawing/2014/main" xmlns="" id="{BC28E811-80A5-4386-A695-7592FC30C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10536"/>
              <a:ext cx="69" cy="41"/>
            </a:xfrm>
            <a:custGeom>
              <a:avLst/>
              <a:gdLst>
                <a:gd name="T0" fmla="*/ 78 w 94"/>
                <a:gd name="T1" fmla="*/ 68 h 68"/>
                <a:gd name="T2" fmla="*/ 64 w 94"/>
                <a:gd name="T3" fmla="*/ 61 h 68"/>
                <a:gd name="T4" fmla="*/ 54 w 94"/>
                <a:gd name="T5" fmla="*/ 53 h 68"/>
                <a:gd name="T6" fmla="*/ 42 w 94"/>
                <a:gd name="T7" fmla="*/ 46 h 68"/>
                <a:gd name="T8" fmla="*/ 33 w 94"/>
                <a:gd name="T9" fmla="*/ 39 h 68"/>
                <a:gd name="T10" fmla="*/ 25 w 94"/>
                <a:gd name="T11" fmla="*/ 32 h 68"/>
                <a:gd name="T12" fmla="*/ 16 w 94"/>
                <a:gd name="T13" fmla="*/ 25 h 68"/>
                <a:gd name="T14" fmla="*/ 7 w 94"/>
                <a:gd name="T15" fmla="*/ 18 h 68"/>
                <a:gd name="T16" fmla="*/ 0 w 94"/>
                <a:gd name="T17" fmla="*/ 11 h 68"/>
                <a:gd name="T18" fmla="*/ 4 w 94"/>
                <a:gd name="T19" fmla="*/ 7 h 68"/>
                <a:gd name="T20" fmla="*/ 5 w 94"/>
                <a:gd name="T21" fmla="*/ 6 h 68"/>
                <a:gd name="T22" fmla="*/ 9 w 94"/>
                <a:gd name="T23" fmla="*/ 2 h 68"/>
                <a:gd name="T24" fmla="*/ 11 w 94"/>
                <a:gd name="T25" fmla="*/ 0 h 68"/>
                <a:gd name="T26" fmla="*/ 19 w 94"/>
                <a:gd name="T27" fmla="*/ 2 h 68"/>
                <a:gd name="T28" fmla="*/ 30 w 94"/>
                <a:gd name="T29" fmla="*/ 7 h 68"/>
                <a:gd name="T30" fmla="*/ 40 w 94"/>
                <a:gd name="T31" fmla="*/ 13 h 68"/>
                <a:gd name="T32" fmla="*/ 52 w 94"/>
                <a:gd name="T33" fmla="*/ 20 h 68"/>
                <a:gd name="T34" fmla="*/ 63 w 94"/>
                <a:gd name="T35" fmla="*/ 28 h 68"/>
                <a:gd name="T36" fmla="*/ 75 w 94"/>
                <a:gd name="T37" fmla="*/ 37 h 68"/>
                <a:gd name="T38" fmla="*/ 85 w 94"/>
                <a:gd name="T39" fmla="*/ 47 h 68"/>
                <a:gd name="T40" fmla="*/ 94 w 94"/>
                <a:gd name="T41" fmla="*/ 58 h 68"/>
                <a:gd name="T42" fmla="*/ 90 w 94"/>
                <a:gd name="T43" fmla="*/ 63 h 68"/>
                <a:gd name="T44" fmla="*/ 87 w 94"/>
                <a:gd name="T45" fmla="*/ 66 h 68"/>
                <a:gd name="T46" fmla="*/ 82 w 94"/>
                <a:gd name="T47" fmla="*/ 68 h 68"/>
                <a:gd name="T48" fmla="*/ 78 w 94"/>
                <a:gd name="T4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4" h="68">
                  <a:moveTo>
                    <a:pt x="78" y="68"/>
                  </a:moveTo>
                  <a:lnTo>
                    <a:pt x="64" y="61"/>
                  </a:lnTo>
                  <a:lnTo>
                    <a:pt x="54" y="53"/>
                  </a:lnTo>
                  <a:lnTo>
                    <a:pt x="42" y="46"/>
                  </a:lnTo>
                  <a:lnTo>
                    <a:pt x="33" y="39"/>
                  </a:lnTo>
                  <a:lnTo>
                    <a:pt x="25" y="32"/>
                  </a:lnTo>
                  <a:lnTo>
                    <a:pt x="16" y="25"/>
                  </a:lnTo>
                  <a:lnTo>
                    <a:pt x="7" y="18"/>
                  </a:lnTo>
                  <a:lnTo>
                    <a:pt x="0" y="11"/>
                  </a:lnTo>
                  <a:lnTo>
                    <a:pt x="4" y="7"/>
                  </a:lnTo>
                  <a:lnTo>
                    <a:pt x="5" y="6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9" y="2"/>
                  </a:lnTo>
                  <a:lnTo>
                    <a:pt x="30" y="7"/>
                  </a:lnTo>
                  <a:lnTo>
                    <a:pt x="40" y="13"/>
                  </a:lnTo>
                  <a:lnTo>
                    <a:pt x="52" y="20"/>
                  </a:lnTo>
                  <a:lnTo>
                    <a:pt x="63" y="28"/>
                  </a:lnTo>
                  <a:lnTo>
                    <a:pt x="75" y="37"/>
                  </a:lnTo>
                  <a:lnTo>
                    <a:pt x="85" y="47"/>
                  </a:lnTo>
                  <a:lnTo>
                    <a:pt x="94" y="58"/>
                  </a:lnTo>
                  <a:lnTo>
                    <a:pt x="90" y="63"/>
                  </a:lnTo>
                  <a:lnTo>
                    <a:pt x="87" y="66"/>
                  </a:lnTo>
                  <a:lnTo>
                    <a:pt x="82" y="68"/>
                  </a:lnTo>
                  <a:lnTo>
                    <a:pt x="78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5" name="Freeform 135">
              <a:extLst>
                <a:ext uri="{FF2B5EF4-FFF2-40B4-BE49-F238E27FC236}">
                  <a16:creationId xmlns:a16="http://schemas.microsoft.com/office/drawing/2014/main" xmlns="" id="{0179A238-3B95-4162-9893-79757659D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10508"/>
              <a:ext cx="61" cy="34"/>
            </a:xfrm>
            <a:custGeom>
              <a:avLst/>
              <a:gdLst>
                <a:gd name="T0" fmla="*/ 52 w 83"/>
                <a:gd name="T1" fmla="*/ 56 h 56"/>
                <a:gd name="T2" fmla="*/ 40 w 83"/>
                <a:gd name="T3" fmla="*/ 45 h 56"/>
                <a:gd name="T4" fmla="*/ 26 w 83"/>
                <a:gd name="T5" fmla="*/ 37 h 56"/>
                <a:gd name="T6" fmla="*/ 14 w 83"/>
                <a:gd name="T7" fmla="*/ 28 h 56"/>
                <a:gd name="T8" fmla="*/ 2 w 83"/>
                <a:gd name="T9" fmla="*/ 19 h 56"/>
                <a:gd name="T10" fmla="*/ 0 w 83"/>
                <a:gd name="T11" fmla="*/ 14 h 56"/>
                <a:gd name="T12" fmla="*/ 0 w 83"/>
                <a:gd name="T13" fmla="*/ 9 h 56"/>
                <a:gd name="T14" fmla="*/ 0 w 83"/>
                <a:gd name="T15" fmla="*/ 4 h 56"/>
                <a:gd name="T16" fmla="*/ 0 w 83"/>
                <a:gd name="T17" fmla="*/ 0 h 56"/>
                <a:gd name="T18" fmla="*/ 10 w 83"/>
                <a:gd name="T19" fmla="*/ 0 h 56"/>
                <a:gd name="T20" fmla="*/ 19 w 83"/>
                <a:gd name="T21" fmla="*/ 4 h 56"/>
                <a:gd name="T22" fmla="*/ 28 w 83"/>
                <a:gd name="T23" fmla="*/ 7 h 56"/>
                <a:gd name="T24" fmla="*/ 38 w 83"/>
                <a:gd name="T25" fmla="*/ 13 h 56"/>
                <a:gd name="T26" fmla="*/ 47 w 83"/>
                <a:gd name="T27" fmla="*/ 18 h 56"/>
                <a:gd name="T28" fmla="*/ 57 w 83"/>
                <a:gd name="T29" fmla="*/ 25 h 56"/>
                <a:gd name="T30" fmla="*/ 69 w 83"/>
                <a:gd name="T31" fmla="*/ 30 h 56"/>
                <a:gd name="T32" fmla="*/ 83 w 83"/>
                <a:gd name="T33" fmla="*/ 35 h 56"/>
                <a:gd name="T34" fmla="*/ 83 w 83"/>
                <a:gd name="T35" fmla="*/ 39 h 56"/>
                <a:gd name="T36" fmla="*/ 83 w 83"/>
                <a:gd name="T37" fmla="*/ 40 h 56"/>
                <a:gd name="T38" fmla="*/ 83 w 83"/>
                <a:gd name="T39" fmla="*/ 44 h 56"/>
                <a:gd name="T40" fmla="*/ 83 w 83"/>
                <a:gd name="T41" fmla="*/ 47 h 56"/>
                <a:gd name="T42" fmla="*/ 78 w 83"/>
                <a:gd name="T43" fmla="*/ 51 h 56"/>
                <a:gd name="T44" fmla="*/ 74 w 83"/>
                <a:gd name="T45" fmla="*/ 54 h 56"/>
                <a:gd name="T46" fmla="*/ 66 w 83"/>
                <a:gd name="T47" fmla="*/ 54 h 56"/>
                <a:gd name="T48" fmla="*/ 52 w 83"/>
                <a:gd name="T4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56">
                  <a:moveTo>
                    <a:pt x="52" y="56"/>
                  </a:moveTo>
                  <a:lnTo>
                    <a:pt x="40" y="45"/>
                  </a:lnTo>
                  <a:lnTo>
                    <a:pt x="26" y="37"/>
                  </a:lnTo>
                  <a:lnTo>
                    <a:pt x="14" y="28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9" y="4"/>
                  </a:lnTo>
                  <a:lnTo>
                    <a:pt x="28" y="7"/>
                  </a:lnTo>
                  <a:lnTo>
                    <a:pt x="38" y="13"/>
                  </a:lnTo>
                  <a:lnTo>
                    <a:pt x="47" y="18"/>
                  </a:lnTo>
                  <a:lnTo>
                    <a:pt x="57" y="25"/>
                  </a:lnTo>
                  <a:lnTo>
                    <a:pt x="69" y="30"/>
                  </a:lnTo>
                  <a:lnTo>
                    <a:pt x="83" y="35"/>
                  </a:lnTo>
                  <a:lnTo>
                    <a:pt x="83" y="39"/>
                  </a:lnTo>
                  <a:lnTo>
                    <a:pt x="83" y="40"/>
                  </a:lnTo>
                  <a:lnTo>
                    <a:pt x="83" y="44"/>
                  </a:lnTo>
                  <a:lnTo>
                    <a:pt x="83" y="47"/>
                  </a:lnTo>
                  <a:lnTo>
                    <a:pt x="78" y="51"/>
                  </a:lnTo>
                  <a:lnTo>
                    <a:pt x="74" y="54"/>
                  </a:lnTo>
                  <a:lnTo>
                    <a:pt x="66" y="54"/>
                  </a:lnTo>
                  <a:lnTo>
                    <a:pt x="5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6" name="Freeform 136">
              <a:extLst>
                <a:ext uri="{FF2B5EF4-FFF2-40B4-BE49-F238E27FC236}">
                  <a16:creationId xmlns:a16="http://schemas.microsoft.com/office/drawing/2014/main" xmlns="" id="{340E3D79-0AF1-4832-B585-FF369E7FE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10341"/>
              <a:ext cx="177" cy="179"/>
            </a:xfrm>
            <a:custGeom>
              <a:avLst/>
              <a:gdLst>
                <a:gd name="T0" fmla="*/ 14 w 245"/>
                <a:gd name="T1" fmla="*/ 296 h 296"/>
                <a:gd name="T2" fmla="*/ 6 w 245"/>
                <a:gd name="T3" fmla="*/ 290 h 296"/>
                <a:gd name="T4" fmla="*/ 2 w 245"/>
                <a:gd name="T5" fmla="*/ 284 h 296"/>
                <a:gd name="T6" fmla="*/ 0 w 245"/>
                <a:gd name="T7" fmla="*/ 281 h 296"/>
                <a:gd name="T8" fmla="*/ 0 w 245"/>
                <a:gd name="T9" fmla="*/ 274 h 296"/>
                <a:gd name="T10" fmla="*/ 16 w 245"/>
                <a:gd name="T11" fmla="*/ 251 h 296"/>
                <a:gd name="T12" fmla="*/ 28 w 245"/>
                <a:gd name="T13" fmla="*/ 236 h 296"/>
                <a:gd name="T14" fmla="*/ 37 w 245"/>
                <a:gd name="T15" fmla="*/ 220 h 296"/>
                <a:gd name="T16" fmla="*/ 51 w 245"/>
                <a:gd name="T17" fmla="*/ 194 h 296"/>
                <a:gd name="T18" fmla="*/ 72 w 245"/>
                <a:gd name="T19" fmla="*/ 177 h 296"/>
                <a:gd name="T20" fmla="*/ 92 w 245"/>
                <a:gd name="T21" fmla="*/ 151 h 296"/>
                <a:gd name="T22" fmla="*/ 117 w 245"/>
                <a:gd name="T23" fmla="*/ 121 h 296"/>
                <a:gd name="T24" fmla="*/ 141 w 245"/>
                <a:gd name="T25" fmla="*/ 88 h 296"/>
                <a:gd name="T26" fmla="*/ 163 w 245"/>
                <a:gd name="T27" fmla="*/ 57 h 296"/>
                <a:gd name="T28" fmla="*/ 186 w 245"/>
                <a:gd name="T29" fmla="*/ 29 h 296"/>
                <a:gd name="T30" fmla="*/ 205 w 245"/>
                <a:gd name="T31" fmla="*/ 10 h 296"/>
                <a:gd name="T32" fmla="*/ 222 w 245"/>
                <a:gd name="T33" fmla="*/ 0 h 296"/>
                <a:gd name="T34" fmla="*/ 228 w 245"/>
                <a:gd name="T35" fmla="*/ 7 h 296"/>
                <a:gd name="T36" fmla="*/ 235 w 245"/>
                <a:gd name="T37" fmla="*/ 12 h 296"/>
                <a:gd name="T38" fmla="*/ 240 w 245"/>
                <a:gd name="T39" fmla="*/ 19 h 296"/>
                <a:gd name="T40" fmla="*/ 245 w 245"/>
                <a:gd name="T41" fmla="*/ 26 h 296"/>
                <a:gd name="T42" fmla="*/ 229 w 245"/>
                <a:gd name="T43" fmla="*/ 46 h 296"/>
                <a:gd name="T44" fmla="*/ 205 w 245"/>
                <a:gd name="T45" fmla="*/ 81 h 296"/>
                <a:gd name="T46" fmla="*/ 172 w 245"/>
                <a:gd name="T47" fmla="*/ 126 h 296"/>
                <a:gd name="T48" fmla="*/ 136 w 245"/>
                <a:gd name="T49" fmla="*/ 175 h 296"/>
                <a:gd name="T50" fmla="*/ 98 w 245"/>
                <a:gd name="T51" fmla="*/ 222 h 296"/>
                <a:gd name="T52" fmla="*/ 63 w 245"/>
                <a:gd name="T53" fmla="*/ 262 h 296"/>
                <a:gd name="T54" fmla="*/ 33 w 245"/>
                <a:gd name="T55" fmla="*/ 288 h 296"/>
                <a:gd name="T56" fmla="*/ 14 w 245"/>
                <a:gd name="T57" fmla="*/ 29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5" h="296">
                  <a:moveTo>
                    <a:pt x="14" y="296"/>
                  </a:moveTo>
                  <a:lnTo>
                    <a:pt x="6" y="290"/>
                  </a:lnTo>
                  <a:lnTo>
                    <a:pt x="2" y="284"/>
                  </a:lnTo>
                  <a:lnTo>
                    <a:pt x="0" y="281"/>
                  </a:lnTo>
                  <a:lnTo>
                    <a:pt x="0" y="274"/>
                  </a:lnTo>
                  <a:lnTo>
                    <a:pt x="16" y="251"/>
                  </a:lnTo>
                  <a:lnTo>
                    <a:pt x="28" y="236"/>
                  </a:lnTo>
                  <a:lnTo>
                    <a:pt x="37" y="220"/>
                  </a:lnTo>
                  <a:lnTo>
                    <a:pt x="51" y="194"/>
                  </a:lnTo>
                  <a:lnTo>
                    <a:pt x="72" y="177"/>
                  </a:lnTo>
                  <a:lnTo>
                    <a:pt x="92" y="151"/>
                  </a:lnTo>
                  <a:lnTo>
                    <a:pt x="117" y="121"/>
                  </a:lnTo>
                  <a:lnTo>
                    <a:pt x="141" y="88"/>
                  </a:lnTo>
                  <a:lnTo>
                    <a:pt x="163" y="57"/>
                  </a:lnTo>
                  <a:lnTo>
                    <a:pt x="186" y="29"/>
                  </a:lnTo>
                  <a:lnTo>
                    <a:pt x="205" y="10"/>
                  </a:lnTo>
                  <a:lnTo>
                    <a:pt x="222" y="0"/>
                  </a:lnTo>
                  <a:lnTo>
                    <a:pt x="228" y="7"/>
                  </a:lnTo>
                  <a:lnTo>
                    <a:pt x="235" y="12"/>
                  </a:lnTo>
                  <a:lnTo>
                    <a:pt x="240" y="19"/>
                  </a:lnTo>
                  <a:lnTo>
                    <a:pt x="245" y="26"/>
                  </a:lnTo>
                  <a:lnTo>
                    <a:pt x="229" y="46"/>
                  </a:lnTo>
                  <a:lnTo>
                    <a:pt x="205" y="81"/>
                  </a:lnTo>
                  <a:lnTo>
                    <a:pt x="172" y="126"/>
                  </a:lnTo>
                  <a:lnTo>
                    <a:pt x="136" y="175"/>
                  </a:lnTo>
                  <a:lnTo>
                    <a:pt x="98" y="222"/>
                  </a:lnTo>
                  <a:lnTo>
                    <a:pt x="63" y="262"/>
                  </a:lnTo>
                  <a:lnTo>
                    <a:pt x="33" y="288"/>
                  </a:lnTo>
                  <a:lnTo>
                    <a:pt x="14" y="2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7" name="Freeform 137">
              <a:extLst>
                <a:ext uri="{FF2B5EF4-FFF2-40B4-BE49-F238E27FC236}">
                  <a16:creationId xmlns:a16="http://schemas.microsoft.com/office/drawing/2014/main" xmlns="" id="{816BD40E-AC1E-4831-BD90-B979F6A22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10432"/>
              <a:ext cx="77" cy="51"/>
            </a:xfrm>
            <a:custGeom>
              <a:avLst/>
              <a:gdLst>
                <a:gd name="T0" fmla="*/ 73 w 104"/>
                <a:gd name="T1" fmla="*/ 85 h 85"/>
                <a:gd name="T2" fmla="*/ 64 w 104"/>
                <a:gd name="T3" fmla="*/ 78 h 85"/>
                <a:gd name="T4" fmla="*/ 55 w 104"/>
                <a:gd name="T5" fmla="*/ 73 h 85"/>
                <a:gd name="T6" fmla="*/ 45 w 104"/>
                <a:gd name="T7" fmla="*/ 66 h 85"/>
                <a:gd name="T8" fmla="*/ 36 w 104"/>
                <a:gd name="T9" fmla="*/ 59 h 85"/>
                <a:gd name="T10" fmla="*/ 28 w 104"/>
                <a:gd name="T11" fmla="*/ 52 h 85"/>
                <a:gd name="T12" fmla="*/ 19 w 104"/>
                <a:gd name="T13" fmla="*/ 47 h 85"/>
                <a:gd name="T14" fmla="*/ 10 w 104"/>
                <a:gd name="T15" fmla="*/ 40 h 85"/>
                <a:gd name="T16" fmla="*/ 2 w 104"/>
                <a:gd name="T17" fmla="*/ 34 h 85"/>
                <a:gd name="T18" fmla="*/ 2 w 104"/>
                <a:gd name="T19" fmla="*/ 31 h 85"/>
                <a:gd name="T20" fmla="*/ 2 w 104"/>
                <a:gd name="T21" fmla="*/ 29 h 85"/>
                <a:gd name="T22" fmla="*/ 0 w 104"/>
                <a:gd name="T23" fmla="*/ 26 h 85"/>
                <a:gd name="T24" fmla="*/ 0 w 104"/>
                <a:gd name="T25" fmla="*/ 24 h 85"/>
                <a:gd name="T26" fmla="*/ 16 w 104"/>
                <a:gd name="T27" fmla="*/ 10 h 85"/>
                <a:gd name="T28" fmla="*/ 26 w 104"/>
                <a:gd name="T29" fmla="*/ 1 h 85"/>
                <a:gd name="T30" fmla="*/ 36 w 104"/>
                <a:gd name="T31" fmla="*/ 0 h 85"/>
                <a:gd name="T32" fmla="*/ 45 w 104"/>
                <a:gd name="T33" fmla="*/ 1 h 85"/>
                <a:gd name="T34" fmla="*/ 55 w 104"/>
                <a:gd name="T35" fmla="*/ 7 h 85"/>
                <a:gd name="T36" fmla="*/ 68 w 104"/>
                <a:gd name="T37" fmla="*/ 17 h 85"/>
                <a:gd name="T38" fmla="*/ 83 w 104"/>
                <a:gd name="T39" fmla="*/ 27 h 85"/>
                <a:gd name="T40" fmla="*/ 104 w 104"/>
                <a:gd name="T41" fmla="*/ 41 h 85"/>
                <a:gd name="T42" fmla="*/ 104 w 104"/>
                <a:gd name="T43" fmla="*/ 52 h 85"/>
                <a:gd name="T44" fmla="*/ 101 w 104"/>
                <a:gd name="T45" fmla="*/ 62 h 85"/>
                <a:gd name="T46" fmla="*/ 95 w 104"/>
                <a:gd name="T47" fmla="*/ 73 h 85"/>
                <a:gd name="T48" fmla="*/ 90 w 104"/>
                <a:gd name="T49" fmla="*/ 83 h 85"/>
                <a:gd name="T50" fmla="*/ 85 w 104"/>
                <a:gd name="T51" fmla="*/ 85 h 85"/>
                <a:gd name="T52" fmla="*/ 81 w 104"/>
                <a:gd name="T53" fmla="*/ 85 h 85"/>
                <a:gd name="T54" fmla="*/ 76 w 104"/>
                <a:gd name="T55" fmla="*/ 85 h 85"/>
                <a:gd name="T56" fmla="*/ 73 w 104"/>
                <a:gd name="T5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4" h="85">
                  <a:moveTo>
                    <a:pt x="73" y="85"/>
                  </a:moveTo>
                  <a:lnTo>
                    <a:pt x="64" y="78"/>
                  </a:lnTo>
                  <a:lnTo>
                    <a:pt x="55" y="73"/>
                  </a:lnTo>
                  <a:lnTo>
                    <a:pt x="45" y="66"/>
                  </a:lnTo>
                  <a:lnTo>
                    <a:pt x="36" y="59"/>
                  </a:lnTo>
                  <a:lnTo>
                    <a:pt x="28" y="52"/>
                  </a:lnTo>
                  <a:lnTo>
                    <a:pt x="19" y="47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16" y="10"/>
                  </a:lnTo>
                  <a:lnTo>
                    <a:pt x="26" y="1"/>
                  </a:lnTo>
                  <a:lnTo>
                    <a:pt x="36" y="0"/>
                  </a:lnTo>
                  <a:lnTo>
                    <a:pt x="45" y="1"/>
                  </a:lnTo>
                  <a:lnTo>
                    <a:pt x="55" y="7"/>
                  </a:lnTo>
                  <a:lnTo>
                    <a:pt x="68" y="17"/>
                  </a:lnTo>
                  <a:lnTo>
                    <a:pt x="83" y="27"/>
                  </a:lnTo>
                  <a:lnTo>
                    <a:pt x="104" y="41"/>
                  </a:lnTo>
                  <a:lnTo>
                    <a:pt x="104" y="52"/>
                  </a:lnTo>
                  <a:lnTo>
                    <a:pt x="101" y="62"/>
                  </a:lnTo>
                  <a:lnTo>
                    <a:pt x="95" y="73"/>
                  </a:lnTo>
                  <a:lnTo>
                    <a:pt x="90" y="83"/>
                  </a:lnTo>
                  <a:lnTo>
                    <a:pt x="85" y="85"/>
                  </a:lnTo>
                  <a:lnTo>
                    <a:pt x="81" y="85"/>
                  </a:lnTo>
                  <a:lnTo>
                    <a:pt x="76" y="85"/>
                  </a:lnTo>
                  <a:lnTo>
                    <a:pt x="73" y="85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8" name="Freeform 138">
              <a:extLst>
                <a:ext uri="{FF2B5EF4-FFF2-40B4-BE49-F238E27FC236}">
                  <a16:creationId xmlns:a16="http://schemas.microsoft.com/office/drawing/2014/main" xmlns="" id="{62DAA27F-19DC-4FBB-B509-43D78B3AB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10405"/>
              <a:ext cx="64" cy="38"/>
            </a:xfrm>
            <a:custGeom>
              <a:avLst/>
              <a:gdLst>
                <a:gd name="T0" fmla="*/ 63 w 89"/>
                <a:gd name="T1" fmla="*/ 63 h 63"/>
                <a:gd name="T2" fmla="*/ 56 w 89"/>
                <a:gd name="T3" fmla="*/ 58 h 63"/>
                <a:gd name="T4" fmla="*/ 47 w 89"/>
                <a:gd name="T5" fmla="*/ 54 h 63"/>
                <a:gd name="T6" fmla="*/ 40 w 89"/>
                <a:gd name="T7" fmla="*/ 49 h 63"/>
                <a:gd name="T8" fmla="*/ 33 w 89"/>
                <a:gd name="T9" fmla="*/ 44 h 63"/>
                <a:gd name="T10" fmla="*/ 25 w 89"/>
                <a:gd name="T11" fmla="*/ 40 h 63"/>
                <a:gd name="T12" fmla="*/ 18 w 89"/>
                <a:gd name="T13" fmla="*/ 35 h 63"/>
                <a:gd name="T14" fmla="*/ 9 w 89"/>
                <a:gd name="T15" fmla="*/ 31 h 63"/>
                <a:gd name="T16" fmla="*/ 2 w 89"/>
                <a:gd name="T17" fmla="*/ 26 h 63"/>
                <a:gd name="T18" fmla="*/ 2 w 89"/>
                <a:gd name="T19" fmla="*/ 23 h 63"/>
                <a:gd name="T20" fmla="*/ 2 w 89"/>
                <a:gd name="T21" fmla="*/ 19 h 63"/>
                <a:gd name="T22" fmla="*/ 0 w 89"/>
                <a:gd name="T23" fmla="*/ 16 h 63"/>
                <a:gd name="T24" fmla="*/ 0 w 89"/>
                <a:gd name="T25" fmla="*/ 12 h 63"/>
                <a:gd name="T26" fmla="*/ 11 w 89"/>
                <a:gd name="T27" fmla="*/ 4 h 63"/>
                <a:gd name="T28" fmla="*/ 23 w 89"/>
                <a:gd name="T29" fmla="*/ 0 h 63"/>
                <a:gd name="T30" fmla="*/ 37 w 89"/>
                <a:gd name="T31" fmla="*/ 4 h 63"/>
                <a:gd name="T32" fmla="*/ 51 w 89"/>
                <a:gd name="T33" fmla="*/ 9 h 63"/>
                <a:gd name="T34" fmla="*/ 63 w 89"/>
                <a:gd name="T35" fmla="*/ 19 h 63"/>
                <a:gd name="T36" fmla="*/ 73 w 89"/>
                <a:gd name="T37" fmla="*/ 30 h 63"/>
                <a:gd name="T38" fmla="*/ 82 w 89"/>
                <a:gd name="T39" fmla="*/ 42 h 63"/>
                <a:gd name="T40" fmla="*/ 89 w 89"/>
                <a:gd name="T41" fmla="*/ 56 h 63"/>
                <a:gd name="T42" fmla="*/ 82 w 89"/>
                <a:gd name="T43" fmla="*/ 59 h 63"/>
                <a:gd name="T44" fmla="*/ 79 w 89"/>
                <a:gd name="T45" fmla="*/ 61 h 63"/>
                <a:gd name="T46" fmla="*/ 72 w 89"/>
                <a:gd name="T47" fmla="*/ 63 h 63"/>
                <a:gd name="T48" fmla="*/ 63 w 89"/>
                <a:gd name="T4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" h="63">
                  <a:moveTo>
                    <a:pt x="63" y="63"/>
                  </a:moveTo>
                  <a:lnTo>
                    <a:pt x="56" y="58"/>
                  </a:lnTo>
                  <a:lnTo>
                    <a:pt x="47" y="54"/>
                  </a:lnTo>
                  <a:lnTo>
                    <a:pt x="40" y="49"/>
                  </a:lnTo>
                  <a:lnTo>
                    <a:pt x="33" y="44"/>
                  </a:lnTo>
                  <a:lnTo>
                    <a:pt x="25" y="40"/>
                  </a:lnTo>
                  <a:lnTo>
                    <a:pt x="18" y="35"/>
                  </a:lnTo>
                  <a:lnTo>
                    <a:pt x="9" y="31"/>
                  </a:lnTo>
                  <a:lnTo>
                    <a:pt x="2" y="26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1" y="4"/>
                  </a:lnTo>
                  <a:lnTo>
                    <a:pt x="23" y="0"/>
                  </a:lnTo>
                  <a:lnTo>
                    <a:pt x="37" y="4"/>
                  </a:lnTo>
                  <a:lnTo>
                    <a:pt x="51" y="9"/>
                  </a:lnTo>
                  <a:lnTo>
                    <a:pt x="63" y="19"/>
                  </a:lnTo>
                  <a:lnTo>
                    <a:pt x="73" y="30"/>
                  </a:lnTo>
                  <a:lnTo>
                    <a:pt x="82" y="42"/>
                  </a:lnTo>
                  <a:lnTo>
                    <a:pt x="89" y="56"/>
                  </a:lnTo>
                  <a:lnTo>
                    <a:pt x="82" y="59"/>
                  </a:lnTo>
                  <a:lnTo>
                    <a:pt x="79" y="61"/>
                  </a:lnTo>
                  <a:lnTo>
                    <a:pt x="72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59" name="Freeform 139">
              <a:extLst>
                <a:ext uri="{FF2B5EF4-FFF2-40B4-BE49-F238E27FC236}">
                  <a16:creationId xmlns:a16="http://schemas.microsoft.com/office/drawing/2014/main" xmlns="" id="{6655DA9D-41DF-423B-AD77-7BB25017D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" y="10279"/>
              <a:ext cx="182" cy="165"/>
            </a:xfrm>
            <a:custGeom>
              <a:avLst/>
              <a:gdLst>
                <a:gd name="T0" fmla="*/ 23 w 250"/>
                <a:gd name="T1" fmla="*/ 274 h 274"/>
                <a:gd name="T2" fmla="*/ 12 w 250"/>
                <a:gd name="T3" fmla="*/ 266 h 274"/>
                <a:gd name="T4" fmla="*/ 7 w 250"/>
                <a:gd name="T5" fmla="*/ 261 h 274"/>
                <a:gd name="T6" fmla="*/ 2 w 250"/>
                <a:gd name="T7" fmla="*/ 255 h 274"/>
                <a:gd name="T8" fmla="*/ 0 w 250"/>
                <a:gd name="T9" fmla="*/ 250 h 274"/>
                <a:gd name="T10" fmla="*/ 25 w 250"/>
                <a:gd name="T11" fmla="*/ 226 h 274"/>
                <a:gd name="T12" fmla="*/ 54 w 250"/>
                <a:gd name="T13" fmla="*/ 196 h 274"/>
                <a:gd name="T14" fmla="*/ 87 w 250"/>
                <a:gd name="T15" fmla="*/ 165 h 274"/>
                <a:gd name="T16" fmla="*/ 118 w 250"/>
                <a:gd name="T17" fmla="*/ 132 h 274"/>
                <a:gd name="T18" fmla="*/ 150 w 250"/>
                <a:gd name="T19" fmla="*/ 99 h 274"/>
                <a:gd name="T20" fmla="*/ 177 w 250"/>
                <a:gd name="T21" fmla="*/ 66 h 274"/>
                <a:gd name="T22" fmla="*/ 200 w 250"/>
                <a:gd name="T23" fmla="*/ 33 h 274"/>
                <a:gd name="T24" fmla="*/ 214 w 250"/>
                <a:gd name="T25" fmla="*/ 4 h 274"/>
                <a:gd name="T26" fmla="*/ 217 w 250"/>
                <a:gd name="T27" fmla="*/ 2 h 274"/>
                <a:gd name="T28" fmla="*/ 222 w 250"/>
                <a:gd name="T29" fmla="*/ 2 h 274"/>
                <a:gd name="T30" fmla="*/ 228 w 250"/>
                <a:gd name="T31" fmla="*/ 2 h 274"/>
                <a:gd name="T32" fmla="*/ 233 w 250"/>
                <a:gd name="T33" fmla="*/ 0 h 274"/>
                <a:gd name="T34" fmla="*/ 241 w 250"/>
                <a:gd name="T35" fmla="*/ 7 h 274"/>
                <a:gd name="T36" fmla="*/ 245 w 250"/>
                <a:gd name="T37" fmla="*/ 12 h 274"/>
                <a:gd name="T38" fmla="*/ 248 w 250"/>
                <a:gd name="T39" fmla="*/ 16 h 274"/>
                <a:gd name="T40" fmla="*/ 250 w 250"/>
                <a:gd name="T41" fmla="*/ 23 h 274"/>
                <a:gd name="T42" fmla="*/ 238 w 250"/>
                <a:gd name="T43" fmla="*/ 40 h 274"/>
                <a:gd name="T44" fmla="*/ 214 w 250"/>
                <a:gd name="T45" fmla="*/ 71 h 274"/>
                <a:gd name="T46" fmla="*/ 184 w 250"/>
                <a:gd name="T47" fmla="*/ 113 h 274"/>
                <a:gd name="T48" fmla="*/ 150 w 250"/>
                <a:gd name="T49" fmla="*/ 158 h 274"/>
                <a:gd name="T50" fmla="*/ 113 w 250"/>
                <a:gd name="T51" fmla="*/ 203 h 274"/>
                <a:gd name="T52" fmla="*/ 77 w 250"/>
                <a:gd name="T53" fmla="*/ 240 h 274"/>
                <a:gd name="T54" fmla="*/ 47 w 250"/>
                <a:gd name="T55" fmla="*/ 266 h 274"/>
                <a:gd name="T56" fmla="*/ 23 w 250"/>
                <a:gd name="T57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" h="274">
                  <a:moveTo>
                    <a:pt x="23" y="274"/>
                  </a:moveTo>
                  <a:lnTo>
                    <a:pt x="12" y="266"/>
                  </a:lnTo>
                  <a:lnTo>
                    <a:pt x="7" y="261"/>
                  </a:lnTo>
                  <a:lnTo>
                    <a:pt x="2" y="255"/>
                  </a:lnTo>
                  <a:lnTo>
                    <a:pt x="0" y="250"/>
                  </a:lnTo>
                  <a:lnTo>
                    <a:pt x="25" y="226"/>
                  </a:lnTo>
                  <a:lnTo>
                    <a:pt x="54" y="196"/>
                  </a:lnTo>
                  <a:lnTo>
                    <a:pt x="87" y="165"/>
                  </a:lnTo>
                  <a:lnTo>
                    <a:pt x="118" y="132"/>
                  </a:lnTo>
                  <a:lnTo>
                    <a:pt x="150" y="99"/>
                  </a:lnTo>
                  <a:lnTo>
                    <a:pt x="177" y="66"/>
                  </a:lnTo>
                  <a:lnTo>
                    <a:pt x="200" y="33"/>
                  </a:lnTo>
                  <a:lnTo>
                    <a:pt x="214" y="4"/>
                  </a:lnTo>
                  <a:lnTo>
                    <a:pt x="217" y="2"/>
                  </a:lnTo>
                  <a:lnTo>
                    <a:pt x="222" y="2"/>
                  </a:lnTo>
                  <a:lnTo>
                    <a:pt x="228" y="2"/>
                  </a:lnTo>
                  <a:lnTo>
                    <a:pt x="233" y="0"/>
                  </a:lnTo>
                  <a:lnTo>
                    <a:pt x="241" y="7"/>
                  </a:lnTo>
                  <a:lnTo>
                    <a:pt x="245" y="12"/>
                  </a:lnTo>
                  <a:lnTo>
                    <a:pt x="248" y="16"/>
                  </a:lnTo>
                  <a:lnTo>
                    <a:pt x="250" y="23"/>
                  </a:lnTo>
                  <a:lnTo>
                    <a:pt x="238" y="40"/>
                  </a:lnTo>
                  <a:lnTo>
                    <a:pt x="214" y="71"/>
                  </a:lnTo>
                  <a:lnTo>
                    <a:pt x="184" y="113"/>
                  </a:lnTo>
                  <a:lnTo>
                    <a:pt x="150" y="158"/>
                  </a:lnTo>
                  <a:lnTo>
                    <a:pt x="113" y="203"/>
                  </a:lnTo>
                  <a:lnTo>
                    <a:pt x="77" y="240"/>
                  </a:lnTo>
                  <a:lnTo>
                    <a:pt x="47" y="266"/>
                  </a:lnTo>
                  <a:lnTo>
                    <a:pt x="23" y="27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0" name="Freeform 140">
              <a:extLst>
                <a:ext uri="{FF2B5EF4-FFF2-40B4-BE49-F238E27FC236}">
                  <a16:creationId xmlns:a16="http://schemas.microsoft.com/office/drawing/2014/main" xmlns="" id="{73AB8A49-E7FC-425D-AC37-DB553CCA4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" y="10370"/>
              <a:ext cx="75" cy="49"/>
            </a:xfrm>
            <a:custGeom>
              <a:avLst/>
              <a:gdLst>
                <a:gd name="T0" fmla="*/ 61 w 100"/>
                <a:gd name="T1" fmla="*/ 80 h 80"/>
                <a:gd name="T2" fmla="*/ 50 w 100"/>
                <a:gd name="T3" fmla="*/ 71 h 80"/>
                <a:gd name="T4" fmla="*/ 40 w 100"/>
                <a:gd name="T5" fmla="*/ 64 h 80"/>
                <a:gd name="T6" fmla="*/ 31 w 100"/>
                <a:gd name="T7" fmla="*/ 57 h 80"/>
                <a:gd name="T8" fmla="*/ 22 w 100"/>
                <a:gd name="T9" fmla="*/ 50 h 80"/>
                <a:gd name="T10" fmla="*/ 14 w 100"/>
                <a:gd name="T11" fmla="*/ 43 h 80"/>
                <a:gd name="T12" fmla="*/ 7 w 100"/>
                <a:gd name="T13" fmla="*/ 36 h 80"/>
                <a:gd name="T14" fmla="*/ 3 w 100"/>
                <a:gd name="T15" fmla="*/ 29 h 80"/>
                <a:gd name="T16" fmla="*/ 0 w 100"/>
                <a:gd name="T17" fmla="*/ 21 h 80"/>
                <a:gd name="T18" fmla="*/ 3 w 100"/>
                <a:gd name="T19" fmla="*/ 14 h 80"/>
                <a:gd name="T20" fmla="*/ 9 w 100"/>
                <a:gd name="T21" fmla="*/ 9 h 80"/>
                <a:gd name="T22" fmla="*/ 12 w 100"/>
                <a:gd name="T23" fmla="*/ 3 h 80"/>
                <a:gd name="T24" fmla="*/ 17 w 100"/>
                <a:gd name="T25" fmla="*/ 0 h 80"/>
                <a:gd name="T26" fmla="*/ 26 w 100"/>
                <a:gd name="T27" fmla="*/ 0 h 80"/>
                <a:gd name="T28" fmla="*/ 36 w 100"/>
                <a:gd name="T29" fmla="*/ 3 h 80"/>
                <a:gd name="T30" fmla="*/ 47 w 100"/>
                <a:gd name="T31" fmla="*/ 9 h 80"/>
                <a:gd name="T32" fmla="*/ 59 w 100"/>
                <a:gd name="T33" fmla="*/ 17 h 80"/>
                <a:gd name="T34" fmla="*/ 69 w 100"/>
                <a:gd name="T35" fmla="*/ 24 h 80"/>
                <a:gd name="T36" fmla="*/ 80 w 100"/>
                <a:gd name="T37" fmla="*/ 35 h 80"/>
                <a:gd name="T38" fmla="*/ 90 w 100"/>
                <a:gd name="T39" fmla="*/ 43 h 80"/>
                <a:gd name="T40" fmla="*/ 100 w 100"/>
                <a:gd name="T41" fmla="*/ 50 h 80"/>
                <a:gd name="T42" fmla="*/ 92 w 100"/>
                <a:gd name="T43" fmla="*/ 64 h 80"/>
                <a:gd name="T44" fmla="*/ 83 w 100"/>
                <a:gd name="T45" fmla="*/ 73 h 80"/>
                <a:gd name="T46" fmla="*/ 74 w 100"/>
                <a:gd name="T47" fmla="*/ 78 h 80"/>
                <a:gd name="T48" fmla="*/ 61 w 100"/>
                <a:gd name="T4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0" h="80">
                  <a:moveTo>
                    <a:pt x="61" y="80"/>
                  </a:moveTo>
                  <a:lnTo>
                    <a:pt x="50" y="71"/>
                  </a:lnTo>
                  <a:lnTo>
                    <a:pt x="40" y="64"/>
                  </a:lnTo>
                  <a:lnTo>
                    <a:pt x="31" y="57"/>
                  </a:lnTo>
                  <a:lnTo>
                    <a:pt x="22" y="50"/>
                  </a:lnTo>
                  <a:lnTo>
                    <a:pt x="14" y="43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0" y="21"/>
                  </a:lnTo>
                  <a:lnTo>
                    <a:pt x="3" y="14"/>
                  </a:lnTo>
                  <a:lnTo>
                    <a:pt x="9" y="9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3"/>
                  </a:lnTo>
                  <a:lnTo>
                    <a:pt x="47" y="9"/>
                  </a:lnTo>
                  <a:lnTo>
                    <a:pt x="59" y="17"/>
                  </a:lnTo>
                  <a:lnTo>
                    <a:pt x="69" y="24"/>
                  </a:lnTo>
                  <a:lnTo>
                    <a:pt x="80" y="35"/>
                  </a:lnTo>
                  <a:lnTo>
                    <a:pt x="90" y="43"/>
                  </a:lnTo>
                  <a:lnTo>
                    <a:pt x="100" y="50"/>
                  </a:lnTo>
                  <a:lnTo>
                    <a:pt x="92" y="64"/>
                  </a:lnTo>
                  <a:lnTo>
                    <a:pt x="83" y="73"/>
                  </a:lnTo>
                  <a:lnTo>
                    <a:pt x="74" y="78"/>
                  </a:lnTo>
                  <a:lnTo>
                    <a:pt x="61" y="8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1" name="Freeform 141">
              <a:extLst>
                <a:ext uri="{FF2B5EF4-FFF2-40B4-BE49-F238E27FC236}">
                  <a16:creationId xmlns:a16="http://schemas.microsoft.com/office/drawing/2014/main" xmlns="" id="{D71518BF-2C07-408C-8C37-4A0397876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10261"/>
              <a:ext cx="182" cy="161"/>
            </a:xfrm>
            <a:custGeom>
              <a:avLst/>
              <a:gdLst>
                <a:gd name="T0" fmla="*/ 9 w 250"/>
                <a:gd name="T1" fmla="*/ 267 h 267"/>
                <a:gd name="T2" fmla="*/ 0 w 250"/>
                <a:gd name="T3" fmla="*/ 257 h 267"/>
                <a:gd name="T4" fmla="*/ 2 w 250"/>
                <a:gd name="T5" fmla="*/ 246 h 267"/>
                <a:gd name="T6" fmla="*/ 9 w 250"/>
                <a:gd name="T7" fmla="*/ 238 h 267"/>
                <a:gd name="T8" fmla="*/ 14 w 250"/>
                <a:gd name="T9" fmla="*/ 231 h 267"/>
                <a:gd name="T10" fmla="*/ 45 w 250"/>
                <a:gd name="T11" fmla="*/ 206 h 267"/>
                <a:gd name="T12" fmla="*/ 76 w 250"/>
                <a:gd name="T13" fmla="*/ 180 h 267"/>
                <a:gd name="T14" fmla="*/ 104 w 250"/>
                <a:gd name="T15" fmla="*/ 152 h 267"/>
                <a:gd name="T16" fmla="*/ 132 w 250"/>
                <a:gd name="T17" fmla="*/ 125 h 267"/>
                <a:gd name="T18" fmla="*/ 160 w 250"/>
                <a:gd name="T19" fmla="*/ 97 h 267"/>
                <a:gd name="T20" fmla="*/ 186 w 250"/>
                <a:gd name="T21" fmla="*/ 67 h 267"/>
                <a:gd name="T22" fmla="*/ 210 w 250"/>
                <a:gd name="T23" fmla="*/ 36 h 267"/>
                <a:gd name="T24" fmla="*/ 234 w 250"/>
                <a:gd name="T25" fmla="*/ 3 h 267"/>
                <a:gd name="T26" fmla="*/ 238 w 250"/>
                <a:gd name="T27" fmla="*/ 1 h 267"/>
                <a:gd name="T28" fmla="*/ 241 w 250"/>
                <a:gd name="T29" fmla="*/ 1 h 267"/>
                <a:gd name="T30" fmla="*/ 245 w 250"/>
                <a:gd name="T31" fmla="*/ 0 h 267"/>
                <a:gd name="T32" fmla="*/ 250 w 250"/>
                <a:gd name="T33" fmla="*/ 0 h 267"/>
                <a:gd name="T34" fmla="*/ 239 w 250"/>
                <a:gd name="T35" fmla="*/ 24 h 267"/>
                <a:gd name="T36" fmla="*/ 217 w 250"/>
                <a:gd name="T37" fmla="*/ 59 h 267"/>
                <a:gd name="T38" fmla="*/ 184 w 250"/>
                <a:gd name="T39" fmla="*/ 102 h 267"/>
                <a:gd name="T40" fmla="*/ 146 w 250"/>
                <a:gd name="T41" fmla="*/ 147 h 267"/>
                <a:gd name="T42" fmla="*/ 104 w 250"/>
                <a:gd name="T43" fmla="*/ 192 h 267"/>
                <a:gd name="T44" fmla="*/ 66 w 250"/>
                <a:gd name="T45" fmla="*/ 229 h 267"/>
                <a:gd name="T46" fmla="*/ 33 w 250"/>
                <a:gd name="T47" fmla="*/ 257 h 267"/>
                <a:gd name="T48" fmla="*/ 9 w 250"/>
                <a:gd name="T49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0" h="267">
                  <a:moveTo>
                    <a:pt x="9" y="267"/>
                  </a:moveTo>
                  <a:lnTo>
                    <a:pt x="0" y="257"/>
                  </a:lnTo>
                  <a:lnTo>
                    <a:pt x="2" y="246"/>
                  </a:lnTo>
                  <a:lnTo>
                    <a:pt x="9" y="238"/>
                  </a:lnTo>
                  <a:lnTo>
                    <a:pt x="14" y="231"/>
                  </a:lnTo>
                  <a:lnTo>
                    <a:pt x="45" y="206"/>
                  </a:lnTo>
                  <a:lnTo>
                    <a:pt x="76" y="180"/>
                  </a:lnTo>
                  <a:lnTo>
                    <a:pt x="104" y="152"/>
                  </a:lnTo>
                  <a:lnTo>
                    <a:pt x="132" y="125"/>
                  </a:lnTo>
                  <a:lnTo>
                    <a:pt x="160" y="97"/>
                  </a:lnTo>
                  <a:lnTo>
                    <a:pt x="186" y="67"/>
                  </a:lnTo>
                  <a:lnTo>
                    <a:pt x="210" y="36"/>
                  </a:lnTo>
                  <a:lnTo>
                    <a:pt x="234" y="3"/>
                  </a:lnTo>
                  <a:lnTo>
                    <a:pt x="238" y="1"/>
                  </a:lnTo>
                  <a:lnTo>
                    <a:pt x="241" y="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39" y="24"/>
                  </a:lnTo>
                  <a:lnTo>
                    <a:pt x="217" y="59"/>
                  </a:lnTo>
                  <a:lnTo>
                    <a:pt x="184" y="102"/>
                  </a:lnTo>
                  <a:lnTo>
                    <a:pt x="146" y="147"/>
                  </a:lnTo>
                  <a:lnTo>
                    <a:pt x="104" y="192"/>
                  </a:lnTo>
                  <a:lnTo>
                    <a:pt x="66" y="229"/>
                  </a:lnTo>
                  <a:lnTo>
                    <a:pt x="33" y="257"/>
                  </a:lnTo>
                  <a:lnTo>
                    <a:pt x="9" y="26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2" name="Freeform 142">
              <a:extLst>
                <a:ext uri="{FF2B5EF4-FFF2-40B4-BE49-F238E27FC236}">
                  <a16:creationId xmlns:a16="http://schemas.microsoft.com/office/drawing/2014/main" xmlns="" id="{F13B65CA-3F72-4C72-8E97-4434FEC1F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" y="10348"/>
              <a:ext cx="54" cy="40"/>
            </a:xfrm>
            <a:custGeom>
              <a:avLst/>
              <a:gdLst>
                <a:gd name="T0" fmla="*/ 59 w 74"/>
                <a:gd name="T1" fmla="*/ 68 h 68"/>
                <a:gd name="T2" fmla="*/ 48 w 74"/>
                <a:gd name="T3" fmla="*/ 59 h 68"/>
                <a:gd name="T4" fmla="*/ 38 w 74"/>
                <a:gd name="T5" fmla="*/ 50 h 68"/>
                <a:gd name="T6" fmla="*/ 29 w 74"/>
                <a:gd name="T7" fmla="*/ 42 h 68"/>
                <a:gd name="T8" fmla="*/ 21 w 74"/>
                <a:gd name="T9" fmla="*/ 35 h 68"/>
                <a:gd name="T10" fmla="*/ 14 w 74"/>
                <a:gd name="T11" fmla="*/ 26 h 68"/>
                <a:gd name="T12" fmla="*/ 7 w 74"/>
                <a:gd name="T13" fmla="*/ 19 h 68"/>
                <a:gd name="T14" fmla="*/ 3 w 74"/>
                <a:gd name="T15" fmla="*/ 10 h 68"/>
                <a:gd name="T16" fmla="*/ 0 w 74"/>
                <a:gd name="T17" fmla="*/ 0 h 68"/>
                <a:gd name="T18" fmla="*/ 3 w 74"/>
                <a:gd name="T19" fmla="*/ 0 h 68"/>
                <a:gd name="T20" fmla="*/ 7 w 74"/>
                <a:gd name="T21" fmla="*/ 0 h 68"/>
                <a:gd name="T22" fmla="*/ 8 w 74"/>
                <a:gd name="T23" fmla="*/ 0 h 68"/>
                <a:gd name="T24" fmla="*/ 12 w 74"/>
                <a:gd name="T25" fmla="*/ 0 h 68"/>
                <a:gd name="T26" fmla="*/ 19 w 74"/>
                <a:gd name="T27" fmla="*/ 7 h 68"/>
                <a:gd name="T28" fmla="*/ 27 w 74"/>
                <a:gd name="T29" fmla="*/ 14 h 68"/>
                <a:gd name="T30" fmla="*/ 34 w 74"/>
                <a:gd name="T31" fmla="*/ 19 h 68"/>
                <a:gd name="T32" fmla="*/ 43 w 74"/>
                <a:gd name="T33" fmla="*/ 26 h 68"/>
                <a:gd name="T34" fmla="*/ 50 w 74"/>
                <a:gd name="T35" fmla="*/ 33 h 68"/>
                <a:gd name="T36" fmla="*/ 59 w 74"/>
                <a:gd name="T37" fmla="*/ 40 h 68"/>
                <a:gd name="T38" fmla="*/ 66 w 74"/>
                <a:gd name="T39" fmla="*/ 47 h 68"/>
                <a:gd name="T40" fmla="*/ 74 w 74"/>
                <a:gd name="T41" fmla="*/ 54 h 68"/>
                <a:gd name="T42" fmla="*/ 74 w 74"/>
                <a:gd name="T43" fmla="*/ 63 h 68"/>
                <a:gd name="T44" fmla="*/ 69 w 74"/>
                <a:gd name="T45" fmla="*/ 68 h 68"/>
                <a:gd name="T46" fmla="*/ 64 w 74"/>
                <a:gd name="T47" fmla="*/ 68 h 68"/>
                <a:gd name="T48" fmla="*/ 59 w 74"/>
                <a:gd name="T4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4" h="68">
                  <a:moveTo>
                    <a:pt x="59" y="68"/>
                  </a:moveTo>
                  <a:lnTo>
                    <a:pt x="48" y="59"/>
                  </a:lnTo>
                  <a:lnTo>
                    <a:pt x="38" y="50"/>
                  </a:lnTo>
                  <a:lnTo>
                    <a:pt x="29" y="42"/>
                  </a:lnTo>
                  <a:lnTo>
                    <a:pt x="21" y="35"/>
                  </a:lnTo>
                  <a:lnTo>
                    <a:pt x="14" y="26"/>
                  </a:lnTo>
                  <a:lnTo>
                    <a:pt x="7" y="19"/>
                  </a:lnTo>
                  <a:lnTo>
                    <a:pt x="3" y="1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9" y="7"/>
                  </a:lnTo>
                  <a:lnTo>
                    <a:pt x="27" y="14"/>
                  </a:lnTo>
                  <a:lnTo>
                    <a:pt x="34" y="19"/>
                  </a:lnTo>
                  <a:lnTo>
                    <a:pt x="43" y="26"/>
                  </a:lnTo>
                  <a:lnTo>
                    <a:pt x="50" y="33"/>
                  </a:lnTo>
                  <a:lnTo>
                    <a:pt x="59" y="40"/>
                  </a:lnTo>
                  <a:lnTo>
                    <a:pt x="66" y="47"/>
                  </a:lnTo>
                  <a:lnTo>
                    <a:pt x="74" y="54"/>
                  </a:lnTo>
                  <a:lnTo>
                    <a:pt x="74" y="63"/>
                  </a:lnTo>
                  <a:lnTo>
                    <a:pt x="69" y="68"/>
                  </a:lnTo>
                  <a:lnTo>
                    <a:pt x="64" y="68"/>
                  </a:lnTo>
                  <a:lnTo>
                    <a:pt x="59" y="6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3" name="Freeform 143">
              <a:extLst>
                <a:ext uri="{FF2B5EF4-FFF2-40B4-BE49-F238E27FC236}">
                  <a16:creationId xmlns:a16="http://schemas.microsoft.com/office/drawing/2014/main" xmlns="" id="{3C315F0E-EA9F-4A31-9A88-D4A2C48BB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" y="10341"/>
              <a:ext cx="73" cy="48"/>
            </a:xfrm>
            <a:custGeom>
              <a:avLst/>
              <a:gdLst>
                <a:gd name="T0" fmla="*/ 4 w 101"/>
                <a:gd name="T1" fmla="*/ 79 h 79"/>
                <a:gd name="T2" fmla="*/ 2 w 101"/>
                <a:gd name="T3" fmla="*/ 76 h 79"/>
                <a:gd name="T4" fmla="*/ 2 w 101"/>
                <a:gd name="T5" fmla="*/ 73 h 79"/>
                <a:gd name="T6" fmla="*/ 0 w 101"/>
                <a:gd name="T7" fmla="*/ 71 h 79"/>
                <a:gd name="T8" fmla="*/ 0 w 101"/>
                <a:gd name="T9" fmla="*/ 67 h 79"/>
                <a:gd name="T10" fmla="*/ 7 w 101"/>
                <a:gd name="T11" fmla="*/ 60 h 79"/>
                <a:gd name="T12" fmla="*/ 17 w 101"/>
                <a:gd name="T13" fmla="*/ 53 h 79"/>
                <a:gd name="T14" fmla="*/ 28 w 101"/>
                <a:gd name="T15" fmla="*/ 45 h 79"/>
                <a:gd name="T16" fmla="*/ 42 w 101"/>
                <a:gd name="T17" fmla="*/ 36 h 79"/>
                <a:gd name="T18" fmla="*/ 54 w 101"/>
                <a:gd name="T19" fmla="*/ 27 h 79"/>
                <a:gd name="T20" fmla="*/ 66 w 101"/>
                <a:gd name="T21" fmla="*/ 17 h 79"/>
                <a:gd name="T22" fmla="*/ 76 w 101"/>
                <a:gd name="T23" fmla="*/ 8 h 79"/>
                <a:gd name="T24" fmla="*/ 87 w 101"/>
                <a:gd name="T25" fmla="*/ 0 h 79"/>
                <a:gd name="T26" fmla="*/ 90 w 101"/>
                <a:gd name="T27" fmla="*/ 1 h 79"/>
                <a:gd name="T28" fmla="*/ 92 w 101"/>
                <a:gd name="T29" fmla="*/ 3 h 79"/>
                <a:gd name="T30" fmla="*/ 96 w 101"/>
                <a:gd name="T31" fmla="*/ 5 h 79"/>
                <a:gd name="T32" fmla="*/ 101 w 101"/>
                <a:gd name="T33" fmla="*/ 7 h 79"/>
                <a:gd name="T34" fmla="*/ 90 w 101"/>
                <a:gd name="T35" fmla="*/ 17 h 79"/>
                <a:gd name="T36" fmla="*/ 78 w 101"/>
                <a:gd name="T37" fmla="*/ 27 h 79"/>
                <a:gd name="T38" fmla="*/ 66 w 101"/>
                <a:gd name="T39" fmla="*/ 38 h 79"/>
                <a:gd name="T40" fmla="*/ 54 w 101"/>
                <a:gd name="T41" fmla="*/ 48 h 79"/>
                <a:gd name="T42" fmla="*/ 40 w 101"/>
                <a:gd name="T43" fmla="*/ 59 h 79"/>
                <a:gd name="T44" fmla="*/ 28 w 101"/>
                <a:gd name="T45" fmla="*/ 67 h 79"/>
                <a:gd name="T46" fmla="*/ 16 w 101"/>
                <a:gd name="T47" fmla="*/ 74 h 79"/>
                <a:gd name="T48" fmla="*/ 4 w 101"/>
                <a:gd name="T4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1" h="79">
                  <a:moveTo>
                    <a:pt x="4" y="79"/>
                  </a:moveTo>
                  <a:lnTo>
                    <a:pt x="2" y="76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7" y="60"/>
                  </a:lnTo>
                  <a:lnTo>
                    <a:pt x="17" y="53"/>
                  </a:lnTo>
                  <a:lnTo>
                    <a:pt x="28" y="45"/>
                  </a:lnTo>
                  <a:lnTo>
                    <a:pt x="42" y="36"/>
                  </a:lnTo>
                  <a:lnTo>
                    <a:pt x="54" y="27"/>
                  </a:lnTo>
                  <a:lnTo>
                    <a:pt x="66" y="17"/>
                  </a:lnTo>
                  <a:lnTo>
                    <a:pt x="76" y="8"/>
                  </a:lnTo>
                  <a:lnTo>
                    <a:pt x="87" y="0"/>
                  </a:lnTo>
                  <a:lnTo>
                    <a:pt x="90" y="1"/>
                  </a:lnTo>
                  <a:lnTo>
                    <a:pt x="92" y="3"/>
                  </a:lnTo>
                  <a:lnTo>
                    <a:pt x="96" y="5"/>
                  </a:lnTo>
                  <a:lnTo>
                    <a:pt x="101" y="7"/>
                  </a:lnTo>
                  <a:lnTo>
                    <a:pt x="90" y="17"/>
                  </a:lnTo>
                  <a:lnTo>
                    <a:pt x="78" y="27"/>
                  </a:lnTo>
                  <a:lnTo>
                    <a:pt x="66" y="38"/>
                  </a:lnTo>
                  <a:lnTo>
                    <a:pt x="54" y="48"/>
                  </a:lnTo>
                  <a:lnTo>
                    <a:pt x="40" y="59"/>
                  </a:lnTo>
                  <a:lnTo>
                    <a:pt x="28" y="67"/>
                  </a:lnTo>
                  <a:lnTo>
                    <a:pt x="16" y="74"/>
                  </a:lnTo>
                  <a:lnTo>
                    <a:pt x="4" y="7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4" name="Freeform 144">
              <a:extLst>
                <a:ext uri="{FF2B5EF4-FFF2-40B4-BE49-F238E27FC236}">
                  <a16:creationId xmlns:a16="http://schemas.microsoft.com/office/drawing/2014/main" xmlns="" id="{EB846197-DC06-4DF6-A713-25CD6170E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0310"/>
              <a:ext cx="66" cy="57"/>
            </a:xfrm>
            <a:custGeom>
              <a:avLst/>
              <a:gdLst>
                <a:gd name="T0" fmla="*/ 66 w 90"/>
                <a:gd name="T1" fmla="*/ 94 h 94"/>
                <a:gd name="T2" fmla="*/ 57 w 90"/>
                <a:gd name="T3" fmla="*/ 87 h 94"/>
                <a:gd name="T4" fmla="*/ 49 w 90"/>
                <a:gd name="T5" fmla="*/ 82 h 94"/>
                <a:gd name="T6" fmla="*/ 40 w 90"/>
                <a:gd name="T7" fmla="*/ 75 h 94"/>
                <a:gd name="T8" fmla="*/ 33 w 90"/>
                <a:gd name="T9" fmla="*/ 68 h 94"/>
                <a:gd name="T10" fmla="*/ 24 w 90"/>
                <a:gd name="T11" fmla="*/ 61 h 94"/>
                <a:gd name="T12" fmla="*/ 16 w 90"/>
                <a:gd name="T13" fmla="*/ 56 h 94"/>
                <a:gd name="T14" fmla="*/ 9 w 90"/>
                <a:gd name="T15" fmla="*/ 49 h 94"/>
                <a:gd name="T16" fmla="*/ 0 w 90"/>
                <a:gd name="T17" fmla="*/ 44 h 94"/>
                <a:gd name="T18" fmla="*/ 0 w 90"/>
                <a:gd name="T19" fmla="*/ 40 h 94"/>
                <a:gd name="T20" fmla="*/ 0 w 90"/>
                <a:gd name="T21" fmla="*/ 35 h 94"/>
                <a:gd name="T22" fmla="*/ 0 w 90"/>
                <a:gd name="T23" fmla="*/ 32 h 94"/>
                <a:gd name="T24" fmla="*/ 0 w 90"/>
                <a:gd name="T25" fmla="*/ 28 h 94"/>
                <a:gd name="T26" fmla="*/ 9 w 90"/>
                <a:gd name="T27" fmla="*/ 18 h 94"/>
                <a:gd name="T28" fmla="*/ 14 w 90"/>
                <a:gd name="T29" fmla="*/ 9 h 94"/>
                <a:gd name="T30" fmla="*/ 23 w 90"/>
                <a:gd name="T31" fmla="*/ 4 h 94"/>
                <a:gd name="T32" fmla="*/ 38 w 90"/>
                <a:gd name="T33" fmla="*/ 0 h 94"/>
                <a:gd name="T34" fmla="*/ 43 w 90"/>
                <a:gd name="T35" fmla="*/ 5 h 94"/>
                <a:gd name="T36" fmla="*/ 50 w 90"/>
                <a:gd name="T37" fmla="*/ 12 h 94"/>
                <a:gd name="T38" fmla="*/ 59 w 90"/>
                <a:gd name="T39" fmla="*/ 19 h 94"/>
                <a:gd name="T40" fmla="*/ 68 w 90"/>
                <a:gd name="T41" fmla="*/ 28 h 94"/>
                <a:gd name="T42" fmla="*/ 75 w 90"/>
                <a:gd name="T43" fmla="*/ 38 h 94"/>
                <a:gd name="T44" fmla="*/ 82 w 90"/>
                <a:gd name="T45" fmla="*/ 49 h 94"/>
                <a:gd name="T46" fmla="*/ 87 w 90"/>
                <a:gd name="T47" fmla="*/ 59 h 94"/>
                <a:gd name="T48" fmla="*/ 90 w 90"/>
                <a:gd name="T49" fmla="*/ 70 h 94"/>
                <a:gd name="T50" fmla="*/ 78 w 90"/>
                <a:gd name="T51" fmla="*/ 85 h 94"/>
                <a:gd name="T52" fmla="*/ 71 w 90"/>
                <a:gd name="T53" fmla="*/ 92 h 94"/>
                <a:gd name="T54" fmla="*/ 68 w 90"/>
                <a:gd name="T55" fmla="*/ 94 h 94"/>
                <a:gd name="T56" fmla="*/ 66 w 90"/>
                <a:gd name="T5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0" h="94">
                  <a:moveTo>
                    <a:pt x="66" y="94"/>
                  </a:moveTo>
                  <a:lnTo>
                    <a:pt x="57" y="87"/>
                  </a:lnTo>
                  <a:lnTo>
                    <a:pt x="49" y="82"/>
                  </a:lnTo>
                  <a:lnTo>
                    <a:pt x="40" y="75"/>
                  </a:lnTo>
                  <a:lnTo>
                    <a:pt x="33" y="68"/>
                  </a:lnTo>
                  <a:lnTo>
                    <a:pt x="24" y="61"/>
                  </a:lnTo>
                  <a:lnTo>
                    <a:pt x="16" y="56"/>
                  </a:lnTo>
                  <a:lnTo>
                    <a:pt x="9" y="49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9" y="18"/>
                  </a:lnTo>
                  <a:lnTo>
                    <a:pt x="14" y="9"/>
                  </a:lnTo>
                  <a:lnTo>
                    <a:pt x="23" y="4"/>
                  </a:lnTo>
                  <a:lnTo>
                    <a:pt x="38" y="0"/>
                  </a:lnTo>
                  <a:lnTo>
                    <a:pt x="43" y="5"/>
                  </a:lnTo>
                  <a:lnTo>
                    <a:pt x="50" y="12"/>
                  </a:lnTo>
                  <a:lnTo>
                    <a:pt x="59" y="19"/>
                  </a:lnTo>
                  <a:lnTo>
                    <a:pt x="68" y="28"/>
                  </a:lnTo>
                  <a:lnTo>
                    <a:pt x="75" y="38"/>
                  </a:lnTo>
                  <a:lnTo>
                    <a:pt x="82" y="49"/>
                  </a:lnTo>
                  <a:lnTo>
                    <a:pt x="87" y="59"/>
                  </a:lnTo>
                  <a:lnTo>
                    <a:pt x="90" y="70"/>
                  </a:lnTo>
                  <a:lnTo>
                    <a:pt x="78" y="85"/>
                  </a:lnTo>
                  <a:lnTo>
                    <a:pt x="71" y="92"/>
                  </a:lnTo>
                  <a:lnTo>
                    <a:pt x="68" y="9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5" name="Freeform 145">
              <a:extLst>
                <a:ext uri="{FF2B5EF4-FFF2-40B4-BE49-F238E27FC236}">
                  <a16:creationId xmlns:a16="http://schemas.microsoft.com/office/drawing/2014/main" xmlns="" id="{63955FB9-7F0A-4E02-B30C-440DE18BE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10197"/>
              <a:ext cx="230" cy="154"/>
            </a:xfrm>
            <a:custGeom>
              <a:avLst/>
              <a:gdLst>
                <a:gd name="T0" fmla="*/ 219 w 312"/>
                <a:gd name="T1" fmla="*/ 255 h 255"/>
                <a:gd name="T2" fmla="*/ 208 w 312"/>
                <a:gd name="T3" fmla="*/ 245 h 255"/>
                <a:gd name="T4" fmla="*/ 199 w 312"/>
                <a:gd name="T5" fmla="*/ 239 h 255"/>
                <a:gd name="T6" fmla="*/ 194 w 312"/>
                <a:gd name="T7" fmla="*/ 238 h 255"/>
                <a:gd name="T8" fmla="*/ 189 w 312"/>
                <a:gd name="T9" fmla="*/ 238 h 255"/>
                <a:gd name="T10" fmla="*/ 184 w 312"/>
                <a:gd name="T11" fmla="*/ 239 h 255"/>
                <a:gd name="T12" fmla="*/ 179 w 312"/>
                <a:gd name="T13" fmla="*/ 243 h 255"/>
                <a:gd name="T14" fmla="*/ 172 w 312"/>
                <a:gd name="T15" fmla="*/ 246 h 255"/>
                <a:gd name="T16" fmla="*/ 165 w 312"/>
                <a:gd name="T17" fmla="*/ 250 h 255"/>
                <a:gd name="T18" fmla="*/ 156 w 312"/>
                <a:gd name="T19" fmla="*/ 241 h 255"/>
                <a:gd name="T20" fmla="*/ 147 w 312"/>
                <a:gd name="T21" fmla="*/ 232 h 255"/>
                <a:gd name="T22" fmla="*/ 139 w 312"/>
                <a:gd name="T23" fmla="*/ 225 h 255"/>
                <a:gd name="T24" fmla="*/ 130 w 312"/>
                <a:gd name="T25" fmla="*/ 217 h 255"/>
                <a:gd name="T26" fmla="*/ 121 w 312"/>
                <a:gd name="T27" fmla="*/ 210 h 255"/>
                <a:gd name="T28" fmla="*/ 113 w 312"/>
                <a:gd name="T29" fmla="*/ 205 h 255"/>
                <a:gd name="T30" fmla="*/ 106 w 312"/>
                <a:gd name="T31" fmla="*/ 201 h 255"/>
                <a:gd name="T32" fmla="*/ 99 w 312"/>
                <a:gd name="T33" fmla="*/ 199 h 255"/>
                <a:gd name="T34" fmla="*/ 94 w 312"/>
                <a:gd name="T35" fmla="*/ 206 h 255"/>
                <a:gd name="T36" fmla="*/ 88 w 312"/>
                <a:gd name="T37" fmla="*/ 212 h 255"/>
                <a:gd name="T38" fmla="*/ 83 w 312"/>
                <a:gd name="T39" fmla="*/ 219 h 255"/>
                <a:gd name="T40" fmla="*/ 80 w 312"/>
                <a:gd name="T41" fmla="*/ 225 h 255"/>
                <a:gd name="T42" fmla="*/ 68 w 312"/>
                <a:gd name="T43" fmla="*/ 222 h 255"/>
                <a:gd name="T44" fmla="*/ 55 w 312"/>
                <a:gd name="T45" fmla="*/ 212 h 255"/>
                <a:gd name="T46" fmla="*/ 42 w 312"/>
                <a:gd name="T47" fmla="*/ 198 h 255"/>
                <a:gd name="T48" fmla="*/ 29 w 312"/>
                <a:gd name="T49" fmla="*/ 180 h 255"/>
                <a:gd name="T50" fmla="*/ 19 w 312"/>
                <a:gd name="T51" fmla="*/ 161 h 255"/>
                <a:gd name="T52" fmla="*/ 9 w 312"/>
                <a:gd name="T53" fmla="*/ 144 h 255"/>
                <a:gd name="T54" fmla="*/ 3 w 312"/>
                <a:gd name="T55" fmla="*/ 130 h 255"/>
                <a:gd name="T56" fmla="*/ 0 w 312"/>
                <a:gd name="T57" fmla="*/ 120 h 255"/>
                <a:gd name="T58" fmla="*/ 12 w 312"/>
                <a:gd name="T59" fmla="*/ 102 h 255"/>
                <a:gd name="T60" fmla="*/ 24 w 312"/>
                <a:gd name="T61" fmla="*/ 85 h 255"/>
                <a:gd name="T62" fmla="*/ 35 w 312"/>
                <a:gd name="T63" fmla="*/ 66 h 255"/>
                <a:gd name="T64" fmla="*/ 47 w 312"/>
                <a:gd name="T65" fmla="*/ 48 h 255"/>
                <a:gd name="T66" fmla="*/ 61 w 312"/>
                <a:gd name="T67" fmla="*/ 33 h 255"/>
                <a:gd name="T68" fmla="*/ 75 w 312"/>
                <a:gd name="T69" fmla="*/ 19 h 255"/>
                <a:gd name="T70" fmla="*/ 92 w 312"/>
                <a:gd name="T71" fmla="*/ 7 h 255"/>
                <a:gd name="T72" fmla="*/ 113 w 312"/>
                <a:gd name="T73" fmla="*/ 0 h 255"/>
                <a:gd name="T74" fmla="*/ 132 w 312"/>
                <a:gd name="T75" fmla="*/ 10 h 255"/>
                <a:gd name="T76" fmla="*/ 158 w 312"/>
                <a:gd name="T77" fmla="*/ 26 h 255"/>
                <a:gd name="T78" fmla="*/ 189 w 312"/>
                <a:gd name="T79" fmla="*/ 45 h 255"/>
                <a:gd name="T80" fmla="*/ 220 w 312"/>
                <a:gd name="T81" fmla="*/ 66 h 255"/>
                <a:gd name="T82" fmla="*/ 253 w 312"/>
                <a:gd name="T83" fmla="*/ 88 h 255"/>
                <a:gd name="T84" fmla="*/ 281 w 312"/>
                <a:gd name="T85" fmla="*/ 113 h 255"/>
                <a:gd name="T86" fmla="*/ 302 w 312"/>
                <a:gd name="T87" fmla="*/ 135 h 255"/>
                <a:gd name="T88" fmla="*/ 312 w 312"/>
                <a:gd name="T89" fmla="*/ 154 h 255"/>
                <a:gd name="T90" fmla="*/ 305 w 312"/>
                <a:gd name="T91" fmla="*/ 163 h 255"/>
                <a:gd name="T92" fmla="*/ 293 w 312"/>
                <a:gd name="T93" fmla="*/ 177 h 255"/>
                <a:gd name="T94" fmla="*/ 278 w 312"/>
                <a:gd name="T95" fmla="*/ 194 h 255"/>
                <a:gd name="T96" fmla="*/ 262 w 312"/>
                <a:gd name="T97" fmla="*/ 212 h 255"/>
                <a:gd name="T98" fmla="*/ 246 w 312"/>
                <a:gd name="T99" fmla="*/ 229 h 255"/>
                <a:gd name="T100" fmla="*/ 232 w 312"/>
                <a:gd name="T101" fmla="*/ 243 h 255"/>
                <a:gd name="T102" fmla="*/ 224 w 312"/>
                <a:gd name="T103" fmla="*/ 252 h 255"/>
                <a:gd name="T104" fmla="*/ 219 w 312"/>
                <a:gd name="T10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2" h="255">
                  <a:moveTo>
                    <a:pt x="219" y="255"/>
                  </a:moveTo>
                  <a:lnTo>
                    <a:pt x="208" y="245"/>
                  </a:lnTo>
                  <a:lnTo>
                    <a:pt x="199" y="239"/>
                  </a:lnTo>
                  <a:lnTo>
                    <a:pt x="194" y="238"/>
                  </a:lnTo>
                  <a:lnTo>
                    <a:pt x="189" y="238"/>
                  </a:lnTo>
                  <a:lnTo>
                    <a:pt x="184" y="239"/>
                  </a:lnTo>
                  <a:lnTo>
                    <a:pt x="179" y="243"/>
                  </a:lnTo>
                  <a:lnTo>
                    <a:pt x="172" y="246"/>
                  </a:lnTo>
                  <a:lnTo>
                    <a:pt x="165" y="250"/>
                  </a:lnTo>
                  <a:lnTo>
                    <a:pt x="156" y="241"/>
                  </a:lnTo>
                  <a:lnTo>
                    <a:pt x="147" y="232"/>
                  </a:lnTo>
                  <a:lnTo>
                    <a:pt x="139" y="225"/>
                  </a:lnTo>
                  <a:lnTo>
                    <a:pt x="130" y="217"/>
                  </a:lnTo>
                  <a:lnTo>
                    <a:pt x="121" y="210"/>
                  </a:lnTo>
                  <a:lnTo>
                    <a:pt x="113" y="205"/>
                  </a:lnTo>
                  <a:lnTo>
                    <a:pt x="106" y="201"/>
                  </a:lnTo>
                  <a:lnTo>
                    <a:pt x="99" y="199"/>
                  </a:lnTo>
                  <a:lnTo>
                    <a:pt x="94" y="206"/>
                  </a:lnTo>
                  <a:lnTo>
                    <a:pt x="88" y="212"/>
                  </a:lnTo>
                  <a:lnTo>
                    <a:pt x="83" y="219"/>
                  </a:lnTo>
                  <a:lnTo>
                    <a:pt x="80" y="225"/>
                  </a:lnTo>
                  <a:lnTo>
                    <a:pt x="68" y="222"/>
                  </a:lnTo>
                  <a:lnTo>
                    <a:pt x="55" y="212"/>
                  </a:lnTo>
                  <a:lnTo>
                    <a:pt x="42" y="198"/>
                  </a:lnTo>
                  <a:lnTo>
                    <a:pt x="29" y="180"/>
                  </a:lnTo>
                  <a:lnTo>
                    <a:pt x="19" y="161"/>
                  </a:lnTo>
                  <a:lnTo>
                    <a:pt x="9" y="144"/>
                  </a:lnTo>
                  <a:lnTo>
                    <a:pt x="3" y="130"/>
                  </a:lnTo>
                  <a:lnTo>
                    <a:pt x="0" y="120"/>
                  </a:lnTo>
                  <a:lnTo>
                    <a:pt x="12" y="102"/>
                  </a:lnTo>
                  <a:lnTo>
                    <a:pt x="24" y="85"/>
                  </a:lnTo>
                  <a:lnTo>
                    <a:pt x="35" y="66"/>
                  </a:lnTo>
                  <a:lnTo>
                    <a:pt x="47" y="48"/>
                  </a:lnTo>
                  <a:lnTo>
                    <a:pt x="61" y="33"/>
                  </a:lnTo>
                  <a:lnTo>
                    <a:pt x="75" y="19"/>
                  </a:lnTo>
                  <a:lnTo>
                    <a:pt x="92" y="7"/>
                  </a:lnTo>
                  <a:lnTo>
                    <a:pt x="113" y="0"/>
                  </a:lnTo>
                  <a:lnTo>
                    <a:pt x="132" y="10"/>
                  </a:lnTo>
                  <a:lnTo>
                    <a:pt x="158" y="26"/>
                  </a:lnTo>
                  <a:lnTo>
                    <a:pt x="189" y="45"/>
                  </a:lnTo>
                  <a:lnTo>
                    <a:pt x="220" y="66"/>
                  </a:lnTo>
                  <a:lnTo>
                    <a:pt x="253" y="88"/>
                  </a:lnTo>
                  <a:lnTo>
                    <a:pt x="281" y="113"/>
                  </a:lnTo>
                  <a:lnTo>
                    <a:pt x="302" y="135"/>
                  </a:lnTo>
                  <a:lnTo>
                    <a:pt x="312" y="154"/>
                  </a:lnTo>
                  <a:lnTo>
                    <a:pt x="305" y="163"/>
                  </a:lnTo>
                  <a:lnTo>
                    <a:pt x="293" y="177"/>
                  </a:lnTo>
                  <a:lnTo>
                    <a:pt x="278" y="194"/>
                  </a:lnTo>
                  <a:lnTo>
                    <a:pt x="262" y="212"/>
                  </a:lnTo>
                  <a:lnTo>
                    <a:pt x="246" y="229"/>
                  </a:lnTo>
                  <a:lnTo>
                    <a:pt x="232" y="243"/>
                  </a:lnTo>
                  <a:lnTo>
                    <a:pt x="224" y="252"/>
                  </a:lnTo>
                  <a:lnTo>
                    <a:pt x="219" y="25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6" name="Freeform 146">
              <a:extLst>
                <a:ext uri="{FF2B5EF4-FFF2-40B4-BE49-F238E27FC236}">
                  <a16:creationId xmlns:a16="http://schemas.microsoft.com/office/drawing/2014/main" xmlns="" id="{BAA6D4F5-0BE9-44C0-BDE9-6721687DA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" y="10225"/>
              <a:ext cx="149" cy="131"/>
            </a:xfrm>
            <a:custGeom>
              <a:avLst/>
              <a:gdLst>
                <a:gd name="T0" fmla="*/ 48 w 203"/>
                <a:gd name="T1" fmla="*/ 217 h 217"/>
                <a:gd name="T2" fmla="*/ 15 w 203"/>
                <a:gd name="T3" fmla="*/ 165 h 217"/>
                <a:gd name="T4" fmla="*/ 0 w 203"/>
                <a:gd name="T5" fmla="*/ 116 h 217"/>
                <a:gd name="T6" fmla="*/ 1 w 203"/>
                <a:gd name="T7" fmla="*/ 71 h 217"/>
                <a:gd name="T8" fmla="*/ 19 w 203"/>
                <a:gd name="T9" fmla="*/ 34 h 217"/>
                <a:gd name="T10" fmla="*/ 48 w 203"/>
                <a:gd name="T11" fmla="*/ 10 h 217"/>
                <a:gd name="T12" fmla="*/ 90 w 203"/>
                <a:gd name="T13" fmla="*/ 0 h 217"/>
                <a:gd name="T14" fmla="*/ 140 w 203"/>
                <a:gd name="T15" fmla="*/ 7 h 217"/>
                <a:gd name="T16" fmla="*/ 197 w 203"/>
                <a:gd name="T17" fmla="*/ 34 h 217"/>
                <a:gd name="T18" fmla="*/ 203 w 203"/>
                <a:gd name="T19" fmla="*/ 53 h 217"/>
                <a:gd name="T20" fmla="*/ 199 w 203"/>
                <a:gd name="T21" fmla="*/ 76 h 217"/>
                <a:gd name="T22" fmla="*/ 185 w 203"/>
                <a:gd name="T23" fmla="*/ 97 h 217"/>
                <a:gd name="T24" fmla="*/ 168 w 203"/>
                <a:gd name="T25" fmla="*/ 109 h 217"/>
                <a:gd name="T26" fmla="*/ 164 w 203"/>
                <a:gd name="T27" fmla="*/ 123 h 217"/>
                <a:gd name="T28" fmla="*/ 154 w 203"/>
                <a:gd name="T29" fmla="*/ 139 h 217"/>
                <a:gd name="T30" fmla="*/ 138 w 203"/>
                <a:gd name="T31" fmla="*/ 158 h 217"/>
                <a:gd name="T32" fmla="*/ 121 w 203"/>
                <a:gd name="T33" fmla="*/ 175 h 217"/>
                <a:gd name="T34" fmla="*/ 102 w 203"/>
                <a:gd name="T35" fmla="*/ 192 h 217"/>
                <a:gd name="T36" fmla="*/ 83 w 203"/>
                <a:gd name="T37" fmla="*/ 206 h 217"/>
                <a:gd name="T38" fmla="*/ 64 w 203"/>
                <a:gd name="T39" fmla="*/ 215 h 217"/>
                <a:gd name="T40" fmla="*/ 48 w 203"/>
                <a:gd name="T41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217">
                  <a:moveTo>
                    <a:pt x="48" y="217"/>
                  </a:moveTo>
                  <a:lnTo>
                    <a:pt x="15" y="165"/>
                  </a:lnTo>
                  <a:lnTo>
                    <a:pt x="0" y="116"/>
                  </a:lnTo>
                  <a:lnTo>
                    <a:pt x="1" y="71"/>
                  </a:lnTo>
                  <a:lnTo>
                    <a:pt x="19" y="34"/>
                  </a:lnTo>
                  <a:lnTo>
                    <a:pt x="48" y="10"/>
                  </a:lnTo>
                  <a:lnTo>
                    <a:pt x="90" y="0"/>
                  </a:lnTo>
                  <a:lnTo>
                    <a:pt x="140" y="7"/>
                  </a:lnTo>
                  <a:lnTo>
                    <a:pt x="197" y="34"/>
                  </a:lnTo>
                  <a:lnTo>
                    <a:pt x="203" y="53"/>
                  </a:lnTo>
                  <a:lnTo>
                    <a:pt x="199" y="76"/>
                  </a:lnTo>
                  <a:lnTo>
                    <a:pt x="185" y="97"/>
                  </a:lnTo>
                  <a:lnTo>
                    <a:pt x="168" y="109"/>
                  </a:lnTo>
                  <a:lnTo>
                    <a:pt x="164" y="123"/>
                  </a:lnTo>
                  <a:lnTo>
                    <a:pt x="154" y="139"/>
                  </a:lnTo>
                  <a:lnTo>
                    <a:pt x="138" y="158"/>
                  </a:lnTo>
                  <a:lnTo>
                    <a:pt x="121" y="175"/>
                  </a:lnTo>
                  <a:lnTo>
                    <a:pt x="102" y="192"/>
                  </a:lnTo>
                  <a:lnTo>
                    <a:pt x="83" y="206"/>
                  </a:lnTo>
                  <a:lnTo>
                    <a:pt x="64" y="21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7" name="Freeform 147">
              <a:extLst>
                <a:ext uri="{FF2B5EF4-FFF2-40B4-BE49-F238E27FC236}">
                  <a16:creationId xmlns:a16="http://schemas.microsoft.com/office/drawing/2014/main" xmlns="" id="{B4B64829-6F3E-4E76-909E-3F631F64C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10255"/>
              <a:ext cx="88" cy="86"/>
            </a:xfrm>
            <a:custGeom>
              <a:avLst/>
              <a:gdLst>
                <a:gd name="T0" fmla="*/ 8 w 121"/>
                <a:gd name="T1" fmla="*/ 143 h 143"/>
                <a:gd name="T2" fmla="*/ 6 w 121"/>
                <a:gd name="T3" fmla="*/ 141 h 143"/>
                <a:gd name="T4" fmla="*/ 3 w 121"/>
                <a:gd name="T5" fmla="*/ 137 h 143"/>
                <a:gd name="T6" fmla="*/ 1 w 121"/>
                <a:gd name="T7" fmla="*/ 136 h 143"/>
                <a:gd name="T8" fmla="*/ 0 w 121"/>
                <a:gd name="T9" fmla="*/ 134 h 143"/>
                <a:gd name="T10" fmla="*/ 17 w 121"/>
                <a:gd name="T11" fmla="*/ 113 h 143"/>
                <a:gd name="T12" fmla="*/ 31 w 121"/>
                <a:gd name="T13" fmla="*/ 96 h 143"/>
                <a:gd name="T14" fmla="*/ 43 w 121"/>
                <a:gd name="T15" fmla="*/ 82 h 143"/>
                <a:gd name="T16" fmla="*/ 52 w 121"/>
                <a:gd name="T17" fmla="*/ 70 h 143"/>
                <a:gd name="T18" fmla="*/ 62 w 121"/>
                <a:gd name="T19" fmla="*/ 56 h 143"/>
                <a:gd name="T20" fmla="*/ 71 w 121"/>
                <a:gd name="T21" fmla="*/ 42 h 143"/>
                <a:gd name="T22" fmla="*/ 83 w 121"/>
                <a:gd name="T23" fmla="*/ 23 h 143"/>
                <a:gd name="T24" fmla="*/ 98 w 121"/>
                <a:gd name="T25" fmla="*/ 0 h 143"/>
                <a:gd name="T26" fmla="*/ 105 w 121"/>
                <a:gd name="T27" fmla="*/ 0 h 143"/>
                <a:gd name="T28" fmla="*/ 111 w 121"/>
                <a:gd name="T29" fmla="*/ 0 h 143"/>
                <a:gd name="T30" fmla="*/ 116 w 121"/>
                <a:gd name="T31" fmla="*/ 0 h 143"/>
                <a:gd name="T32" fmla="*/ 121 w 121"/>
                <a:gd name="T33" fmla="*/ 0 h 143"/>
                <a:gd name="T34" fmla="*/ 118 w 121"/>
                <a:gd name="T35" fmla="*/ 18 h 143"/>
                <a:gd name="T36" fmla="*/ 109 w 121"/>
                <a:gd name="T37" fmla="*/ 37 h 143"/>
                <a:gd name="T38" fmla="*/ 93 w 121"/>
                <a:gd name="T39" fmla="*/ 58 h 143"/>
                <a:gd name="T40" fmla="*/ 76 w 121"/>
                <a:gd name="T41" fmla="*/ 78 h 143"/>
                <a:gd name="T42" fmla="*/ 55 w 121"/>
                <a:gd name="T43" fmla="*/ 97 h 143"/>
                <a:gd name="T44" fmla="*/ 36 w 121"/>
                <a:gd name="T45" fmla="*/ 117 h 143"/>
                <a:gd name="T46" fmla="*/ 20 w 121"/>
                <a:gd name="T47" fmla="*/ 132 h 143"/>
                <a:gd name="T48" fmla="*/ 8 w 121"/>
                <a:gd name="T4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1" h="143">
                  <a:moveTo>
                    <a:pt x="8" y="143"/>
                  </a:moveTo>
                  <a:lnTo>
                    <a:pt x="6" y="141"/>
                  </a:lnTo>
                  <a:lnTo>
                    <a:pt x="3" y="137"/>
                  </a:lnTo>
                  <a:lnTo>
                    <a:pt x="1" y="136"/>
                  </a:lnTo>
                  <a:lnTo>
                    <a:pt x="0" y="134"/>
                  </a:lnTo>
                  <a:lnTo>
                    <a:pt x="17" y="113"/>
                  </a:lnTo>
                  <a:lnTo>
                    <a:pt x="31" y="96"/>
                  </a:lnTo>
                  <a:lnTo>
                    <a:pt x="43" y="82"/>
                  </a:lnTo>
                  <a:lnTo>
                    <a:pt x="52" y="70"/>
                  </a:lnTo>
                  <a:lnTo>
                    <a:pt x="62" y="56"/>
                  </a:lnTo>
                  <a:lnTo>
                    <a:pt x="71" y="42"/>
                  </a:lnTo>
                  <a:lnTo>
                    <a:pt x="83" y="23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18" y="18"/>
                  </a:lnTo>
                  <a:lnTo>
                    <a:pt x="109" y="37"/>
                  </a:lnTo>
                  <a:lnTo>
                    <a:pt x="93" y="58"/>
                  </a:lnTo>
                  <a:lnTo>
                    <a:pt x="76" y="78"/>
                  </a:lnTo>
                  <a:lnTo>
                    <a:pt x="55" y="97"/>
                  </a:lnTo>
                  <a:lnTo>
                    <a:pt x="36" y="117"/>
                  </a:lnTo>
                  <a:lnTo>
                    <a:pt x="20" y="132"/>
                  </a:lnTo>
                  <a:lnTo>
                    <a:pt x="8" y="14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8" name="Freeform 148">
              <a:extLst>
                <a:ext uri="{FF2B5EF4-FFF2-40B4-BE49-F238E27FC236}">
                  <a16:creationId xmlns:a16="http://schemas.microsoft.com/office/drawing/2014/main" xmlns="" id="{A82997C7-7FC3-4164-B4A6-35A59A873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0277"/>
              <a:ext cx="61" cy="31"/>
            </a:xfrm>
            <a:custGeom>
              <a:avLst/>
              <a:gdLst>
                <a:gd name="T0" fmla="*/ 68 w 83"/>
                <a:gd name="T1" fmla="*/ 51 h 51"/>
                <a:gd name="T2" fmla="*/ 59 w 83"/>
                <a:gd name="T3" fmla="*/ 46 h 51"/>
                <a:gd name="T4" fmla="*/ 51 w 83"/>
                <a:gd name="T5" fmla="*/ 42 h 51"/>
                <a:gd name="T6" fmla="*/ 44 w 83"/>
                <a:gd name="T7" fmla="*/ 37 h 51"/>
                <a:gd name="T8" fmla="*/ 35 w 83"/>
                <a:gd name="T9" fmla="*/ 33 h 51"/>
                <a:gd name="T10" fmla="*/ 28 w 83"/>
                <a:gd name="T11" fmla="*/ 28 h 51"/>
                <a:gd name="T12" fmla="*/ 19 w 83"/>
                <a:gd name="T13" fmla="*/ 25 h 51"/>
                <a:gd name="T14" fmla="*/ 12 w 83"/>
                <a:gd name="T15" fmla="*/ 20 h 51"/>
                <a:gd name="T16" fmla="*/ 4 w 83"/>
                <a:gd name="T17" fmla="*/ 16 h 51"/>
                <a:gd name="T18" fmla="*/ 2 w 83"/>
                <a:gd name="T19" fmla="*/ 13 h 51"/>
                <a:gd name="T20" fmla="*/ 2 w 83"/>
                <a:gd name="T21" fmla="*/ 7 h 51"/>
                <a:gd name="T22" fmla="*/ 2 w 83"/>
                <a:gd name="T23" fmla="*/ 4 h 51"/>
                <a:gd name="T24" fmla="*/ 0 w 83"/>
                <a:gd name="T25" fmla="*/ 0 h 51"/>
                <a:gd name="T26" fmla="*/ 12 w 83"/>
                <a:gd name="T27" fmla="*/ 0 h 51"/>
                <a:gd name="T28" fmla="*/ 23 w 83"/>
                <a:gd name="T29" fmla="*/ 0 h 51"/>
                <a:gd name="T30" fmla="*/ 33 w 83"/>
                <a:gd name="T31" fmla="*/ 4 h 51"/>
                <a:gd name="T32" fmla="*/ 42 w 83"/>
                <a:gd name="T33" fmla="*/ 9 h 51"/>
                <a:gd name="T34" fmla="*/ 51 w 83"/>
                <a:gd name="T35" fmla="*/ 14 h 51"/>
                <a:gd name="T36" fmla="*/ 61 w 83"/>
                <a:gd name="T37" fmla="*/ 21 h 51"/>
                <a:gd name="T38" fmla="*/ 71 w 83"/>
                <a:gd name="T39" fmla="*/ 30 h 51"/>
                <a:gd name="T40" fmla="*/ 83 w 83"/>
                <a:gd name="T41" fmla="*/ 40 h 51"/>
                <a:gd name="T42" fmla="*/ 82 w 83"/>
                <a:gd name="T43" fmla="*/ 42 h 51"/>
                <a:gd name="T44" fmla="*/ 82 w 83"/>
                <a:gd name="T45" fmla="*/ 46 h 51"/>
                <a:gd name="T46" fmla="*/ 80 w 83"/>
                <a:gd name="T47" fmla="*/ 47 h 51"/>
                <a:gd name="T48" fmla="*/ 78 w 83"/>
                <a:gd name="T49" fmla="*/ 51 h 51"/>
                <a:gd name="T50" fmla="*/ 75 w 83"/>
                <a:gd name="T51" fmla="*/ 51 h 51"/>
                <a:gd name="T52" fmla="*/ 73 w 83"/>
                <a:gd name="T53" fmla="*/ 51 h 51"/>
                <a:gd name="T54" fmla="*/ 70 w 83"/>
                <a:gd name="T55" fmla="*/ 51 h 51"/>
                <a:gd name="T56" fmla="*/ 68 w 83"/>
                <a:gd name="T5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3" h="51">
                  <a:moveTo>
                    <a:pt x="68" y="51"/>
                  </a:moveTo>
                  <a:lnTo>
                    <a:pt x="59" y="46"/>
                  </a:lnTo>
                  <a:lnTo>
                    <a:pt x="51" y="42"/>
                  </a:lnTo>
                  <a:lnTo>
                    <a:pt x="44" y="37"/>
                  </a:lnTo>
                  <a:lnTo>
                    <a:pt x="35" y="33"/>
                  </a:lnTo>
                  <a:lnTo>
                    <a:pt x="28" y="28"/>
                  </a:lnTo>
                  <a:lnTo>
                    <a:pt x="19" y="25"/>
                  </a:lnTo>
                  <a:lnTo>
                    <a:pt x="12" y="20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2" y="7"/>
                  </a:lnTo>
                  <a:lnTo>
                    <a:pt x="2" y="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3" y="0"/>
                  </a:lnTo>
                  <a:lnTo>
                    <a:pt x="33" y="4"/>
                  </a:lnTo>
                  <a:lnTo>
                    <a:pt x="42" y="9"/>
                  </a:lnTo>
                  <a:lnTo>
                    <a:pt x="51" y="14"/>
                  </a:lnTo>
                  <a:lnTo>
                    <a:pt x="61" y="21"/>
                  </a:lnTo>
                  <a:lnTo>
                    <a:pt x="71" y="30"/>
                  </a:lnTo>
                  <a:lnTo>
                    <a:pt x="83" y="40"/>
                  </a:lnTo>
                  <a:lnTo>
                    <a:pt x="82" y="42"/>
                  </a:lnTo>
                  <a:lnTo>
                    <a:pt x="82" y="46"/>
                  </a:lnTo>
                  <a:lnTo>
                    <a:pt x="80" y="47"/>
                  </a:lnTo>
                  <a:lnTo>
                    <a:pt x="78" y="51"/>
                  </a:lnTo>
                  <a:lnTo>
                    <a:pt x="75" y="51"/>
                  </a:lnTo>
                  <a:lnTo>
                    <a:pt x="73" y="51"/>
                  </a:lnTo>
                  <a:lnTo>
                    <a:pt x="70" y="51"/>
                  </a:lnTo>
                  <a:lnTo>
                    <a:pt x="6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69" name="Freeform 149">
              <a:extLst>
                <a:ext uri="{FF2B5EF4-FFF2-40B4-BE49-F238E27FC236}">
                  <a16:creationId xmlns:a16="http://schemas.microsoft.com/office/drawing/2014/main" xmlns="" id="{67B98C43-CCB5-4460-A03E-773CE622F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10245"/>
              <a:ext cx="63" cy="32"/>
            </a:xfrm>
            <a:custGeom>
              <a:avLst/>
              <a:gdLst>
                <a:gd name="T0" fmla="*/ 68 w 85"/>
                <a:gd name="T1" fmla="*/ 53 h 53"/>
                <a:gd name="T2" fmla="*/ 52 w 85"/>
                <a:gd name="T3" fmla="*/ 45 h 53"/>
                <a:gd name="T4" fmla="*/ 40 w 85"/>
                <a:gd name="T5" fmla="*/ 40 h 53"/>
                <a:gd name="T6" fmla="*/ 31 w 85"/>
                <a:gd name="T7" fmla="*/ 34 h 53"/>
                <a:gd name="T8" fmla="*/ 24 w 85"/>
                <a:gd name="T9" fmla="*/ 29 h 53"/>
                <a:gd name="T10" fmla="*/ 17 w 85"/>
                <a:gd name="T11" fmla="*/ 26 h 53"/>
                <a:gd name="T12" fmla="*/ 12 w 85"/>
                <a:gd name="T13" fmla="*/ 22 h 53"/>
                <a:gd name="T14" fmla="*/ 7 w 85"/>
                <a:gd name="T15" fmla="*/ 17 h 53"/>
                <a:gd name="T16" fmla="*/ 0 w 85"/>
                <a:gd name="T17" fmla="*/ 12 h 53"/>
                <a:gd name="T18" fmla="*/ 2 w 85"/>
                <a:gd name="T19" fmla="*/ 8 h 53"/>
                <a:gd name="T20" fmla="*/ 4 w 85"/>
                <a:gd name="T21" fmla="*/ 5 h 53"/>
                <a:gd name="T22" fmla="*/ 7 w 85"/>
                <a:gd name="T23" fmla="*/ 3 h 53"/>
                <a:gd name="T24" fmla="*/ 9 w 85"/>
                <a:gd name="T25" fmla="*/ 0 h 53"/>
                <a:gd name="T26" fmla="*/ 19 w 85"/>
                <a:gd name="T27" fmla="*/ 3 h 53"/>
                <a:gd name="T28" fmla="*/ 28 w 85"/>
                <a:gd name="T29" fmla="*/ 7 h 53"/>
                <a:gd name="T30" fmla="*/ 38 w 85"/>
                <a:gd name="T31" fmla="*/ 10 h 53"/>
                <a:gd name="T32" fmla="*/ 47 w 85"/>
                <a:gd name="T33" fmla="*/ 15 h 53"/>
                <a:gd name="T34" fmla="*/ 56 w 85"/>
                <a:gd name="T35" fmla="*/ 20 h 53"/>
                <a:gd name="T36" fmla="*/ 66 w 85"/>
                <a:gd name="T37" fmla="*/ 29 h 53"/>
                <a:gd name="T38" fmla="*/ 75 w 85"/>
                <a:gd name="T39" fmla="*/ 36 h 53"/>
                <a:gd name="T40" fmla="*/ 85 w 85"/>
                <a:gd name="T41" fmla="*/ 47 h 53"/>
                <a:gd name="T42" fmla="*/ 83 w 85"/>
                <a:gd name="T43" fmla="*/ 50 h 53"/>
                <a:gd name="T44" fmla="*/ 80 w 85"/>
                <a:gd name="T45" fmla="*/ 52 h 53"/>
                <a:gd name="T46" fmla="*/ 76 w 85"/>
                <a:gd name="T47" fmla="*/ 52 h 53"/>
                <a:gd name="T48" fmla="*/ 68 w 85"/>
                <a:gd name="T4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53">
                  <a:moveTo>
                    <a:pt x="68" y="53"/>
                  </a:moveTo>
                  <a:lnTo>
                    <a:pt x="52" y="45"/>
                  </a:lnTo>
                  <a:lnTo>
                    <a:pt x="40" y="40"/>
                  </a:lnTo>
                  <a:lnTo>
                    <a:pt x="31" y="34"/>
                  </a:lnTo>
                  <a:lnTo>
                    <a:pt x="24" y="29"/>
                  </a:lnTo>
                  <a:lnTo>
                    <a:pt x="17" y="26"/>
                  </a:lnTo>
                  <a:lnTo>
                    <a:pt x="12" y="22"/>
                  </a:lnTo>
                  <a:lnTo>
                    <a:pt x="7" y="17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0"/>
                  </a:lnTo>
                  <a:lnTo>
                    <a:pt x="19" y="3"/>
                  </a:lnTo>
                  <a:lnTo>
                    <a:pt x="28" y="7"/>
                  </a:lnTo>
                  <a:lnTo>
                    <a:pt x="38" y="10"/>
                  </a:lnTo>
                  <a:lnTo>
                    <a:pt x="47" y="15"/>
                  </a:lnTo>
                  <a:lnTo>
                    <a:pt x="56" y="20"/>
                  </a:lnTo>
                  <a:lnTo>
                    <a:pt x="66" y="29"/>
                  </a:lnTo>
                  <a:lnTo>
                    <a:pt x="75" y="36"/>
                  </a:lnTo>
                  <a:lnTo>
                    <a:pt x="85" y="47"/>
                  </a:lnTo>
                  <a:lnTo>
                    <a:pt x="83" y="50"/>
                  </a:lnTo>
                  <a:lnTo>
                    <a:pt x="80" y="52"/>
                  </a:lnTo>
                  <a:lnTo>
                    <a:pt x="76" y="52"/>
                  </a:lnTo>
                  <a:lnTo>
                    <a:pt x="6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0" name="Freeform 150">
              <a:extLst>
                <a:ext uri="{FF2B5EF4-FFF2-40B4-BE49-F238E27FC236}">
                  <a16:creationId xmlns:a16="http://schemas.microsoft.com/office/drawing/2014/main" xmlns="" id="{79191B05-9146-424C-A323-F5C8AA6DC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0066"/>
              <a:ext cx="181" cy="221"/>
            </a:xfrm>
            <a:custGeom>
              <a:avLst/>
              <a:gdLst>
                <a:gd name="T0" fmla="*/ 231 w 246"/>
                <a:gd name="T1" fmla="*/ 366 h 366"/>
                <a:gd name="T2" fmla="*/ 227 w 246"/>
                <a:gd name="T3" fmla="*/ 364 h 366"/>
                <a:gd name="T4" fmla="*/ 226 w 246"/>
                <a:gd name="T5" fmla="*/ 363 h 366"/>
                <a:gd name="T6" fmla="*/ 222 w 246"/>
                <a:gd name="T7" fmla="*/ 361 h 366"/>
                <a:gd name="T8" fmla="*/ 220 w 246"/>
                <a:gd name="T9" fmla="*/ 361 h 366"/>
                <a:gd name="T10" fmla="*/ 200 w 246"/>
                <a:gd name="T11" fmla="*/ 314 h 366"/>
                <a:gd name="T12" fmla="*/ 175 w 246"/>
                <a:gd name="T13" fmla="*/ 267 h 366"/>
                <a:gd name="T14" fmla="*/ 149 w 246"/>
                <a:gd name="T15" fmla="*/ 220 h 366"/>
                <a:gd name="T16" fmla="*/ 121 w 246"/>
                <a:gd name="T17" fmla="*/ 175 h 366"/>
                <a:gd name="T18" fmla="*/ 92 w 246"/>
                <a:gd name="T19" fmla="*/ 133 h 366"/>
                <a:gd name="T20" fmla="*/ 62 w 246"/>
                <a:gd name="T21" fmla="*/ 94 h 366"/>
                <a:gd name="T22" fmla="*/ 31 w 246"/>
                <a:gd name="T23" fmla="*/ 59 h 366"/>
                <a:gd name="T24" fmla="*/ 0 w 246"/>
                <a:gd name="T25" fmla="*/ 31 h 366"/>
                <a:gd name="T26" fmla="*/ 0 w 246"/>
                <a:gd name="T27" fmla="*/ 24 h 366"/>
                <a:gd name="T28" fmla="*/ 0 w 246"/>
                <a:gd name="T29" fmla="*/ 17 h 366"/>
                <a:gd name="T30" fmla="*/ 0 w 246"/>
                <a:gd name="T31" fmla="*/ 12 h 366"/>
                <a:gd name="T32" fmla="*/ 0 w 246"/>
                <a:gd name="T33" fmla="*/ 5 h 366"/>
                <a:gd name="T34" fmla="*/ 10 w 246"/>
                <a:gd name="T35" fmla="*/ 3 h 366"/>
                <a:gd name="T36" fmla="*/ 19 w 246"/>
                <a:gd name="T37" fmla="*/ 2 h 366"/>
                <a:gd name="T38" fmla="*/ 26 w 246"/>
                <a:gd name="T39" fmla="*/ 2 h 366"/>
                <a:gd name="T40" fmla="*/ 33 w 246"/>
                <a:gd name="T41" fmla="*/ 0 h 366"/>
                <a:gd name="T42" fmla="*/ 40 w 246"/>
                <a:gd name="T43" fmla="*/ 0 h 366"/>
                <a:gd name="T44" fmla="*/ 49 w 246"/>
                <a:gd name="T45" fmla="*/ 0 h 366"/>
                <a:gd name="T46" fmla="*/ 59 w 246"/>
                <a:gd name="T47" fmla="*/ 0 h 366"/>
                <a:gd name="T48" fmla="*/ 73 w 246"/>
                <a:gd name="T49" fmla="*/ 0 h 366"/>
                <a:gd name="T50" fmla="*/ 97 w 246"/>
                <a:gd name="T51" fmla="*/ 33 h 366"/>
                <a:gd name="T52" fmla="*/ 120 w 246"/>
                <a:gd name="T53" fmla="*/ 71 h 366"/>
                <a:gd name="T54" fmla="*/ 142 w 246"/>
                <a:gd name="T55" fmla="*/ 114 h 366"/>
                <a:gd name="T56" fmla="*/ 165 w 246"/>
                <a:gd name="T57" fmla="*/ 160 h 366"/>
                <a:gd name="T58" fmla="*/ 187 w 246"/>
                <a:gd name="T59" fmla="*/ 208 h 366"/>
                <a:gd name="T60" fmla="*/ 208 w 246"/>
                <a:gd name="T61" fmla="*/ 257 h 366"/>
                <a:gd name="T62" fmla="*/ 227 w 246"/>
                <a:gd name="T63" fmla="*/ 304 h 366"/>
                <a:gd name="T64" fmla="*/ 246 w 246"/>
                <a:gd name="T65" fmla="*/ 349 h 366"/>
                <a:gd name="T66" fmla="*/ 243 w 246"/>
                <a:gd name="T67" fmla="*/ 356 h 366"/>
                <a:gd name="T68" fmla="*/ 239 w 246"/>
                <a:gd name="T69" fmla="*/ 363 h 366"/>
                <a:gd name="T70" fmla="*/ 234 w 246"/>
                <a:gd name="T71" fmla="*/ 366 h 366"/>
                <a:gd name="T72" fmla="*/ 231 w 246"/>
                <a:gd name="T73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6" h="366">
                  <a:moveTo>
                    <a:pt x="231" y="366"/>
                  </a:moveTo>
                  <a:lnTo>
                    <a:pt x="227" y="364"/>
                  </a:lnTo>
                  <a:lnTo>
                    <a:pt x="226" y="363"/>
                  </a:lnTo>
                  <a:lnTo>
                    <a:pt x="222" y="361"/>
                  </a:lnTo>
                  <a:lnTo>
                    <a:pt x="220" y="361"/>
                  </a:lnTo>
                  <a:lnTo>
                    <a:pt x="200" y="314"/>
                  </a:lnTo>
                  <a:lnTo>
                    <a:pt x="175" y="267"/>
                  </a:lnTo>
                  <a:lnTo>
                    <a:pt x="149" y="220"/>
                  </a:lnTo>
                  <a:lnTo>
                    <a:pt x="121" y="175"/>
                  </a:lnTo>
                  <a:lnTo>
                    <a:pt x="92" y="133"/>
                  </a:lnTo>
                  <a:lnTo>
                    <a:pt x="62" y="94"/>
                  </a:lnTo>
                  <a:lnTo>
                    <a:pt x="31" y="59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5"/>
                  </a:lnTo>
                  <a:lnTo>
                    <a:pt x="10" y="3"/>
                  </a:lnTo>
                  <a:lnTo>
                    <a:pt x="19" y="2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73" y="0"/>
                  </a:lnTo>
                  <a:lnTo>
                    <a:pt x="97" y="33"/>
                  </a:lnTo>
                  <a:lnTo>
                    <a:pt x="120" y="71"/>
                  </a:lnTo>
                  <a:lnTo>
                    <a:pt x="142" y="114"/>
                  </a:lnTo>
                  <a:lnTo>
                    <a:pt x="165" y="160"/>
                  </a:lnTo>
                  <a:lnTo>
                    <a:pt x="187" y="208"/>
                  </a:lnTo>
                  <a:lnTo>
                    <a:pt x="208" y="257"/>
                  </a:lnTo>
                  <a:lnTo>
                    <a:pt x="227" y="304"/>
                  </a:lnTo>
                  <a:lnTo>
                    <a:pt x="246" y="349"/>
                  </a:lnTo>
                  <a:lnTo>
                    <a:pt x="243" y="356"/>
                  </a:lnTo>
                  <a:lnTo>
                    <a:pt x="239" y="363"/>
                  </a:lnTo>
                  <a:lnTo>
                    <a:pt x="234" y="366"/>
                  </a:lnTo>
                  <a:lnTo>
                    <a:pt x="231" y="3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1" name="Freeform 151">
              <a:extLst>
                <a:ext uri="{FF2B5EF4-FFF2-40B4-BE49-F238E27FC236}">
                  <a16:creationId xmlns:a16="http://schemas.microsoft.com/office/drawing/2014/main" xmlns="" id="{033A628C-4319-4025-996F-19AB68117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9686"/>
              <a:ext cx="346" cy="390"/>
            </a:xfrm>
            <a:custGeom>
              <a:avLst/>
              <a:gdLst>
                <a:gd name="T0" fmla="*/ 208 w 473"/>
                <a:gd name="T1" fmla="*/ 640 h 645"/>
                <a:gd name="T2" fmla="*/ 175 w 473"/>
                <a:gd name="T3" fmla="*/ 618 h 645"/>
                <a:gd name="T4" fmla="*/ 149 w 473"/>
                <a:gd name="T5" fmla="*/ 588 h 645"/>
                <a:gd name="T6" fmla="*/ 125 w 473"/>
                <a:gd name="T7" fmla="*/ 559 h 645"/>
                <a:gd name="T8" fmla="*/ 114 w 473"/>
                <a:gd name="T9" fmla="*/ 531 h 645"/>
                <a:gd name="T10" fmla="*/ 116 w 473"/>
                <a:gd name="T11" fmla="*/ 505 h 645"/>
                <a:gd name="T12" fmla="*/ 104 w 473"/>
                <a:gd name="T13" fmla="*/ 474 h 645"/>
                <a:gd name="T14" fmla="*/ 92 w 473"/>
                <a:gd name="T15" fmla="*/ 451 h 645"/>
                <a:gd name="T16" fmla="*/ 113 w 473"/>
                <a:gd name="T17" fmla="*/ 411 h 645"/>
                <a:gd name="T18" fmla="*/ 125 w 473"/>
                <a:gd name="T19" fmla="*/ 373 h 645"/>
                <a:gd name="T20" fmla="*/ 109 w 473"/>
                <a:gd name="T21" fmla="*/ 343 h 645"/>
                <a:gd name="T22" fmla="*/ 76 w 473"/>
                <a:gd name="T23" fmla="*/ 316 h 645"/>
                <a:gd name="T24" fmla="*/ 38 w 473"/>
                <a:gd name="T25" fmla="*/ 279 h 645"/>
                <a:gd name="T26" fmla="*/ 14 w 473"/>
                <a:gd name="T27" fmla="*/ 239 h 645"/>
                <a:gd name="T28" fmla="*/ 0 w 473"/>
                <a:gd name="T29" fmla="*/ 177 h 645"/>
                <a:gd name="T30" fmla="*/ 19 w 473"/>
                <a:gd name="T31" fmla="*/ 102 h 645"/>
                <a:gd name="T32" fmla="*/ 71 w 473"/>
                <a:gd name="T33" fmla="*/ 47 h 645"/>
                <a:gd name="T34" fmla="*/ 144 w 473"/>
                <a:gd name="T35" fmla="*/ 12 h 645"/>
                <a:gd name="T36" fmla="*/ 229 w 473"/>
                <a:gd name="T37" fmla="*/ 0 h 645"/>
                <a:gd name="T38" fmla="*/ 315 w 473"/>
                <a:gd name="T39" fmla="*/ 14 h 645"/>
                <a:gd name="T40" fmla="*/ 394 w 473"/>
                <a:gd name="T41" fmla="*/ 55 h 645"/>
                <a:gd name="T42" fmla="*/ 454 w 473"/>
                <a:gd name="T43" fmla="*/ 130 h 645"/>
                <a:gd name="T44" fmla="*/ 470 w 473"/>
                <a:gd name="T45" fmla="*/ 213 h 645"/>
                <a:gd name="T46" fmla="*/ 453 w 473"/>
                <a:gd name="T47" fmla="*/ 264 h 645"/>
                <a:gd name="T48" fmla="*/ 420 w 473"/>
                <a:gd name="T49" fmla="*/ 298 h 645"/>
                <a:gd name="T50" fmla="*/ 371 w 473"/>
                <a:gd name="T51" fmla="*/ 329 h 645"/>
                <a:gd name="T52" fmla="*/ 333 w 473"/>
                <a:gd name="T53" fmla="*/ 382 h 645"/>
                <a:gd name="T54" fmla="*/ 352 w 473"/>
                <a:gd name="T55" fmla="*/ 432 h 645"/>
                <a:gd name="T56" fmla="*/ 345 w 473"/>
                <a:gd name="T57" fmla="*/ 482 h 645"/>
                <a:gd name="T58" fmla="*/ 345 w 473"/>
                <a:gd name="T59" fmla="*/ 508 h 645"/>
                <a:gd name="T60" fmla="*/ 340 w 473"/>
                <a:gd name="T61" fmla="*/ 546 h 645"/>
                <a:gd name="T62" fmla="*/ 319 w 473"/>
                <a:gd name="T63" fmla="*/ 574 h 645"/>
                <a:gd name="T64" fmla="*/ 298 w 473"/>
                <a:gd name="T65" fmla="*/ 600 h 645"/>
                <a:gd name="T66" fmla="*/ 277 w 473"/>
                <a:gd name="T67" fmla="*/ 628 h 645"/>
                <a:gd name="T68" fmla="*/ 257 w 473"/>
                <a:gd name="T69" fmla="*/ 644 h 645"/>
                <a:gd name="T70" fmla="*/ 236 w 473"/>
                <a:gd name="T71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3" h="645">
                  <a:moveTo>
                    <a:pt x="227" y="645"/>
                  </a:moveTo>
                  <a:lnTo>
                    <a:pt x="208" y="640"/>
                  </a:lnTo>
                  <a:lnTo>
                    <a:pt x="191" y="630"/>
                  </a:lnTo>
                  <a:lnTo>
                    <a:pt x="175" y="618"/>
                  </a:lnTo>
                  <a:lnTo>
                    <a:pt x="163" y="604"/>
                  </a:lnTo>
                  <a:lnTo>
                    <a:pt x="149" y="588"/>
                  </a:lnTo>
                  <a:lnTo>
                    <a:pt x="137" y="573"/>
                  </a:lnTo>
                  <a:lnTo>
                    <a:pt x="125" y="559"/>
                  </a:lnTo>
                  <a:lnTo>
                    <a:pt x="113" y="545"/>
                  </a:lnTo>
                  <a:lnTo>
                    <a:pt x="114" y="531"/>
                  </a:lnTo>
                  <a:lnTo>
                    <a:pt x="116" y="517"/>
                  </a:lnTo>
                  <a:lnTo>
                    <a:pt x="116" y="505"/>
                  </a:lnTo>
                  <a:lnTo>
                    <a:pt x="118" y="491"/>
                  </a:lnTo>
                  <a:lnTo>
                    <a:pt x="104" y="474"/>
                  </a:lnTo>
                  <a:lnTo>
                    <a:pt x="95" y="461"/>
                  </a:lnTo>
                  <a:lnTo>
                    <a:pt x="92" y="451"/>
                  </a:lnTo>
                  <a:lnTo>
                    <a:pt x="92" y="435"/>
                  </a:lnTo>
                  <a:lnTo>
                    <a:pt x="113" y="411"/>
                  </a:lnTo>
                  <a:lnTo>
                    <a:pt x="123" y="390"/>
                  </a:lnTo>
                  <a:lnTo>
                    <a:pt x="125" y="373"/>
                  </a:lnTo>
                  <a:lnTo>
                    <a:pt x="121" y="357"/>
                  </a:lnTo>
                  <a:lnTo>
                    <a:pt x="109" y="343"/>
                  </a:lnTo>
                  <a:lnTo>
                    <a:pt x="95" y="329"/>
                  </a:lnTo>
                  <a:lnTo>
                    <a:pt x="76" y="316"/>
                  </a:lnTo>
                  <a:lnTo>
                    <a:pt x="55" y="302"/>
                  </a:lnTo>
                  <a:lnTo>
                    <a:pt x="38" y="279"/>
                  </a:lnTo>
                  <a:lnTo>
                    <a:pt x="26" y="258"/>
                  </a:lnTo>
                  <a:lnTo>
                    <a:pt x="14" y="239"/>
                  </a:lnTo>
                  <a:lnTo>
                    <a:pt x="5" y="220"/>
                  </a:lnTo>
                  <a:lnTo>
                    <a:pt x="0" y="177"/>
                  </a:lnTo>
                  <a:lnTo>
                    <a:pt x="5" y="139"/>
                  </a:lnTo>
                  <a:lnTo>
                    <a:pt x="19" y="102"/>
                  </a:lnTo>
                  <a:lnTo>
                    <a:pt x="41" y="73"/>
                  </a:lnTo>
                  <a:lnTo>
                    <a:pt x="71" y="47"/>
                  </a:lnTo>
                  <a:lnTo>
                    <a:pt x="106" y="27"/>
                  </a:lnTo>
                  <a:lnTo>
                    <a:pt x="144" y="12"/>
                  </a:lnTo>
                  <a:lnTo>
                    <a:pt x="185" y="3"/>
                  </a:lnTo>
                  <a:lnTo>
                    <a:pt x="229" y="0"/>
                  </a:lnTo>
                  <a:lnTo>
                    <a:pt x="272" y="3"/>
                  </a:lnTo>
                  <a:lnTo>
                    <a:pt x="315" y="14"/>
                  </a:lnTo>
                  <a:lnTo>
                    <a:pt x="355" y="31"/>
                  </a:lnTo>
                  <a:lnTo>
                    <a:pt x="394" y="55"/>
                  </a:lnTo>
                  <a:lnTo>
                    <a:pt x="427" y="88"/>
                  </a:lnTo>
                  <a:lnTo>
                    <a:pt x="454" y="130"/>
                  </a:lnTo>
                  <a:lnTo>
                    <a:pt x="473" y="178"/>
                  </a:lnTo>
                  <a:lnTo>
                    <a:pt x="470" y="213"/>
                  </a:lnTo>
                  <a:lnTo>
                    <a:pt x="463" y="241"/>
                  </a:lnTo>
                  <a:lnTo>
                    <a:pt x="453" y="264"/>
                  </a:lnTo>
                  <a:lnTo>
                    <a:pt x="439" y="283"/>
                  </a:lnTo>
                  <a:lnTo>
                    <a:pt x="420" y="298"/>
                  </a:lnTo>
                  <a:lnTo>
                    <a:pt x="397" y="314"/>
                  </a:lnTo>
                  <a:lnTo>
                    <a:pt x="371" y="329"/>
                  </a:lnTo>
                  <a:lnTo>
                    <a:pt x="340" y="345"/>
                  </a:lnTo>
                  <a:lnTo>
                    <a:pt x="333" y="382"/>
                  </a:lnTo>
                  <a:lnTo>
                    <a:pt x="340" y="408"/>
                  </a:lnTo>
                  <a:lnTo>
                    <a:pt x="352" y="432"/>
                  </a:lnTo>
                  <a:lnTo>
                    <a:pt x="359" y="467"/>
                  </a:lnTo>
                  <a:lnTo>
                    <a:pt x="345" y="482"/>
                  </a:lnTo>
                  <a:lnTo>
                    <a:pt x="342" y="494"/>
                  </a:lnTo>
                  <a:lnTo>
                    <a:pt x="345" y="508"/>
                  </a:lnTo>
                  <a:lnTo>
                    <a:pt x="350" y="533"/>
                  </a:lnTo>
                  <a:lnTo>
                    <a:pt x="340" y="546"/>
                  </a:lnTo>
                  <a:lnTo>
                    <a:pt x="329" y="560"/>
                  </a:lnTo>
                  <a:lnTo>
                    <a:pt x="319" y="574"/>
                  </a:lnTo>
                  <a:lnTo>
                    <a:pt x="309" y="586"/>
                  </a:lnTo>
                  <a:lnTo>
                    <a:pt x="298" y="600"/>
                  </a:lnTo>
                  <a:lnTo>
                    <a:pt x="288" y="614"/>
                  </a:lnTo>
                  <a:lnTo>
                    <a:pt x="277" y="628"/>
                  </a:lnTo>
                  <a:lnTo>
                    <a:pt x="267" y="642"/>
                  </a:lnTo>
                  <a:lnTo>
                    <a:pt x="257" y="644"/>
                  </a:lnTo>
                  <a:lnTo>
                    <a:pt x="246" y="644"/>
                  </a:lnTo>
                  <a:lnTo>
                    <a:pt x="236" y="645"/>
                  </a:lnTo>
                  <a:lnTo>
                    <a:pt x="227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2" name="Freeform 152">
              <a:extLst>
                <a:ext uri="{FF2B5EF4-FFF2-40B4-BE49-F238E27FC236}">
                  <a16:creationId xmlns:a16="http://schemas.microsoft.com/office/drawing/2014/main" xmlns="" id="{777FAA87-BD3A-4B7A-9BFF-799D7793B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9951"/>
              <a:ext cx="157" cy="110"/>
            </a:xfrm>
            <a:custGeom>
              <a:avLst/>
              <a:gdLst>
                <a:gd name="T0" fmla="*/ 94 w 215"/>
                <a:gd name="T1" fmla="*/ 186 h 186"/>
                <a:gd name="T2" fmla="*/ 83 w 215"/>
                <a:gd name="T3" fmla="*/ 175 h 186"/>
                <a:gd name="T4" fmla="*/ 75 w 215"/>
                <a:gd name="T5" fmla="*/ 165 h 186"/>
                <a:gd name="T6" fmla="*/ 64 w 215"/>
                <a:gd name="T7" fmla="*/ 153 h 186"/>
                <a:gd name="T8" fmla="*/ 55 w 215"/>
                <a:gd name="T9" fmla="*/ 142 h 186"/>
                <a:gd name="T10" fmla="*/ 47 w 215"/>
                <a:gd name="T11" fmla="*/ 132 h 186"/>
                <a:gd name="T12" fmla="*/ 38 w 215"/>
                <a:gd name="T13" fmla="*/ 123 h 186"/>
                <a:gd name="T14" fmla="*/ 31 w 215"/>
                <a:gd name="T15" fmla="*/ 115 h 186"/>
                <a:gd name="T16" fmla="*/ 23 w 215"/>
                <a:gd name="T17" fmla="*/ 108 h 186"/>
                <a:gd name="T18" fmla="*/ 24 w 215"/>
                <a:gd name="T19" fmla="*/ 94 h 186"/>
                <a:gd name="T20" fmla="*/ 26 w 215"/>
                <a:gd name="T21" fmla="*/ 80 h 186"/>
                <a:gd name="T22" fmla="*/ 28 w 215"/>
                <a:gd name="T23" fmla="*/ 66 h 186"/>
                <a:gd name="T24" fmla="*/ 29 w 215"/>
                <a:gd name="T25" fmla="*/ 54 h 186"/>
                <a:gd name="T26" fmla="*/ 16 w 215"/>
                <a:gd name="T27" fmla="*/ 38 h 186"/>
                <a:gd name="T28" fmla="*/ 7 w 215"/>
                <a:gd name="T29" fmla="*/ 26 h 186"/>
                <a:gd name="T30" fmla="*/ 3 w 215"/>
                <a:gd name="T31" fmla="*/ 17 h 186"/>
                <a:gd name="T32" fmla="*/ 0 w 215"/>
                <a:gd name="T33" fmla="*/ 5 h 186"/>
                <a:gd name="T34" fmla="*/ 21 w 215"/>
                <a:gd name="T35" fmla="*/ 11 h 186"/>
                <a:gd name="T36" fmla="*/ 43 w 215"/>
                <a:gd name="T37" fmla="*/ 14 h 186"/>
                <a:gd name="T38" fmla="*/ 66 w 215"/>
                <a:gd name="T39" fmla="*/ 19 h 186"/>
                <a:gd name="T40" fmla="*/ 90 w 215"/>
                <a:gd name="T41" fmla="*/ 21 h 186"/>
                <a:gd name="T42" fmla="*/ 114 w 215"/>
                <a:gd name="T43" fmla="*/ 21 h 186"/>
                <a:gd name="T44" fmla="*/ 139 w 215"/>
                <a:gd name="T45" fmla="*/ 17 h 186"/>
                <a:gd name="T46" fmla="*/ 163 w 215"/>
                <a:gd name="T47" fmla="*/ 11 h 186"/>
                <a:gd name="T48" fmla="*/ 186 w 215"/>
                <a:gd name="T49" fmla="*/ 0 h 186"/>
                <a:gd name="T50" fmla="*/ 199 w 215"/>
                <a:gd name="T51" fmla="*/ 0 h 186"/>
                <a:gd name="T52" fmla="*/ 208 w 215"/>
                <a:gd name="T53" fmla="*/ 0 h 186"/>
                <a:gd name="T54" fmla="*/ 212 w 215"/>
                <a:gd name="T55" fmla="*/ 2 h 186"/>
                <a:gd name="T56" fmla="*/ 215 w 215"/>
                <a:gd name="T57" fmla="*/ 5 h 186"/>
                <a:gd name="T58" fmla="*/ 208 w 215"/>
                <a:gd name="T59" fmla="*/ 21 h 186"/>
                <a:gd name="T60" fmla="*/ 199 w 215"/>
                <a:gd name="T61" fmla="*/ 35 h 186"/>
                <a:gd name="T62" fmla="*/ 196 w 215"/>
                <a:gd name="T63" fmla="*/ 50 h 186"/>
                <a:gd name="T64" fmla="*/ 205 w 215"/>
                <a:gd name="T65" fmla="*/ 70 h 186"/>
                <a:gd name="T66" fmla="*/ 205 w 215"/>
                <a:gd name="T67" fmla="*/ 75 h 186"/>
                <a:gd name="T68" fmla="*/ 205 w 215"/>
                <a:gd name="T69" fmla="*/ 80 h 186"/>
                <a:gd name="T70" fmla="*/ 205 w 215"/>
                <a:gd name="T71" fmla="*/ 85 h 186"/>
                <a:gd name="T72" fmla="*/ 205 w 215"/>
                <a:gd name="T73" fmla="*/ 90 h 186"/>
                <a:gd name="T74" fmla="*/ 191 w 215"/>
                <a:gd name="T75" fmla="*/ 103 h 186"/>
                <a:gd name="T76" fmla="*/ 180 w 215"/>
                <a:gd name="T77" fmla="*/ 113 h 186"/>
                <a:gd name="T78" fmla="*/ 172 w 215"/>
                <a:gd name="T79" fmla="*/ 123 h 186"/>
                <a:gd name="T80" fmla="*/ 167 w 215"/>
                <a:gd name="T81" fmla="*/ 132 h 186"/>
                <a:gd name="T82" fmla="*/ 160 w 215"/>
                <a:gd name="T83" fmla="*/ 142 h 186"/>
                <a:gd name="T84" fmla="*/ 154 w 215"/>
                <a:gd name="T85" fmla="*/ 155 h 186"/>
                <a:gd name="T86" fmla="*/ 147 w 215"/>
                <a:gd name="T87" fmla="*/ 167 h 186"/>
                <a:gd name="T88" fmla="*/ 139 w 215"/>
                <a:gd name="T89" fmla="*/ 182 h 186"/>
                <a:gd name="T90" fmla="*/ 127 w 215"/>
                <a:gd name="T91" fmla="*/ 182 h 186"/>
                <a:gd name="T92" fmla="*/ 116 w 215"/>
                <a:gd name="T93" fmla="*/ 184 h 186"/>
                <a:gd name="T94" fmla="*/ 106 w 215"/>
                <a:gd name="T95" fmla="*/ 184 h 186"/>
                <a:gd name="T96" fmla="*/ 94 w 215"/>
                <a:gd name="T9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" h="186">
                  <a:moveTo>
                    <a:pt x="94" y="186"/>
                  </a:moveTo>
                  <a:lnTo>
                    <a:pt x="83" y="175"/>
                  </a:lnTo>
                  <a:lnTo>
                    <a:pt x="75" y="165"/>
                  </a:lnTo>
                  <a:lnTo>
                    <a:pt x="64" y="153"/>
                  </a:lnTo>
                  <a:lnTo>
                    <a:pt x="55" y="142"/>
                  </a:lnTo>
                  <a:lnTo>
                    <a:pt x="47" y="132"/>
                  </a:lnTo>
                  <a:lnTo>
                    <a:pt x="38" y="123"/>
                  </a:lnTo>
                  <a:lnTo>
                    <a:pt x="31" y="115"/>
                  </a:lnTo>
                  <a:lnTo>
                    <a:pt x="23" y="108"/>
                  </a:lnTo>
                  <a:lnTo>
                    <a:pt x="24" y="94"/>
                  </a:lnTo>
                  <a:lnTo>
                    <a:pt x="26" y="80"/>
                  </a:lnTo>
                  <a:lnTo>
                    <a:pt x="28" y="66"/>
                  </a:lnTo>
                  <a:lnTo>
                    <a:pt x="29" y="54"/>
                  </a:lnTo>
                  <a:lnTo>
                    <a:pt x="16" y="38"/>
                  </a:lnTo>
                  <a:lnTo>
                    <a:pt x="7" y="26"/>
                  </a:lnTo>
                  <a:lnTo>
                    <a:pt x="3" y="17"/>
                  </a:lnTo>
                  <a:lnTo>
                    <a:pt x="0" y="5"/>
                  </a:lnTo>
                  <a:lnTo>
                    <a:pt x="21" y="11"/>
                  </a:lnTo>
                  <a:lnTo>
                    <a:pt x="43" y="14"/>
                  </a:lnTo>
                  <a:lnTo>
                    <a:pt x="66" y="19"/>
                  </a:lnTo>
                  <a:lnTo>
                    <a:pt x="90" y="21"/>
                  </a:lnTo>
                  <a:lnTo>
                    <a:pt x="114" y="21"/>
                  </a:lnTo>
                  <a:lnTo>
                    <a:pt x="139" y="17"/>
                  </a:lnTo>
                  <a:lnTo>
                    <a:pt x="163" y="11"/>
                  </a:lnTo>
                  <a:lnTo>
                    <a:pt x="186" y="0"/>
                  </a:lnTo>
                  <a:lnTo>
                    <a:pt x="199" y="0"/>
                  </a:lnTo>
                  <a:lnTo>
                    <a:pt x="208" y="0"/>
                  </a:lnTo>
                  <a:lnTo>
                    <a:pt x="212" y="2"/>
                  </a:lnTo>
                  <a:lnTo>
                    <a:pt x="215" y="5"/>
                  </a:lnTo>
                  <a:lnTo>
                    <a:pt x="208" y="21"/>
                  </a:lnTo>
                  <a:lnTo>
                    <a:pt x="199" y="35"/>
                  </a:lnTo>
                  <a:lnTo>
                    <a:pt x="196" y="50"/>
                  </a:lnTo>
                  <a:lnTo>
                    <a:pt x="205" y="70"/>
                  </a:lnTo>
                  <a:lnTo>
                    <a:pt x="205" y="75"/>
                  </a:lnTo>
                  <a:lnTo>
                    <a:pt x="205" y="80"/>
                  </a:lnTo>
                  <a:lnTo>
                    <a:pt x="205" y="85"/>
                  </a:lnTo>
                  <a:lnTo>
                    <a:pt x="205" y="90"/>
                  </a:lnTo>
                  <a:lnTo>
                    <a:pt x="191" y="103"/>
                  </a:lnTo>
                  <a:lnTo>
                    <a:pt x="180" y="113"/>
                  </a:lnTo>
                  <a:lnTo>
                    <a:pt x="172" y="123"/>
                  </a:lnTo>
                  <a:lnTo>
                    <a:pt x="167" y="132"/>
                  </a:lnTo>
                  <a:lnTo>
                    <a:pt x="160" y="142"/>
                  </a:lnTo>
                  <a:lnTo>
                    <a:pt x="154" y="155"/>
                  </a:lnTo>
                  <a:lnTo>
                    <a:pt x="147" y="167"/>
                  </a:lnTo>
                  <a:lnTo>
                    <a:pt x="139" y="182"/>
                  </a:lnTo>
                  <a:lnTo>
                    <a:pt x="127" y="182"/>
                  </a:lnTo>
                  <a:lnTo>
                    <a:pt x="116" y="184"/>
                  </a:lnTo>
                  <a:lnTo>
                    <a:pt x="106" y="184"/>
                  </a:lnTo>
                  <a:lnTo>
                    <a:pt x="94" y="186"/>
                  </a:ln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3" name="Freeform 153">
              <a:extLst>
                <a:ext uri="{FF2B5EF4-FFF2-40B4-BE49-F238E27FC236}">
                  <a16:creationId xmlns:a16="http://schemas.microsoft.com/office/drawing/2014/main" xmlns="" id="{8080698D-3233-4132-A111-10A89E14D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9698"/>
              <a:ext cx="311" cy="251"/>
            </a:xfrm>
            <a:custGeom>
              <a:avLst/>
              <a:gdLst>
                <a:gd name="T0" fmla="*/ 154 w 427"/>
                <a:gd name="T1" fmla="*/ 409 h 413"/>
                <a:gd name="T2" fmla="*/ 130 w 427"/>
                <a:gd name="T3" fmla="*/ 399 h 413"/>
                <a:gd name="T4" fmla="*/ 120 w 427"/>
                <a:gd name="T5" fmla="*/ 374 h 413"/>
                <a:gd name="T6" fmla="*/ 120 w 427"/>
                <a:gd name="T7" fmla="*/ 335 h 413"/>
                <a:gd name="T8" fmla="*/ 78 w 427"/>
                <a:gd name="T9" fmla="*/ 281 h 413"/>
                <a:gd name="T10" fmla="*/ 19 w 427"/>
                <a:gd name="T11" fmla="*/ 210 h 413"/>
                <a:gd name="T12" fmla="*/ 0 w 427"/>
                <a:gd name="T13" fmla="*/ 135 h 413"/>
                <a:gd name="T14" fmla="*/ 38 w 427"/>
                <a:gd name="T15" fmla="*/ 62 h 413"/>
                <a:gd name="T16" fmla="*/ 111 w 427"/>
                <a:gd name="T17" fmla="*/ 17 h 413"/>
                <a:gd name="T18" fmla="*/ 163 w 427"/>
                <a:gd name="T19" fmla="*/ 5 h 413"/>
                <a:gd name="T20" fmla="*/ 215 w 427"/>
                <a:gd name="T21" fmla="*/ 0 h 413"/>
                <a:gd name="T22" fmla="*/ 264 w 427"/>
                <a:gd name="T23" fmla="*/ 5 h 413"/>
                <a:gd name="T24" fmla="*/ 311 w 427"/>
                <a:gd name="T25" fmla="*/ 20 h 413"/>
                <a:gd name="T26" fmla="*/ 350 w 427"/>
                <a:gd name="T27" fmla="*/ 46 h 413"/>
                <a:gd name="T28" fmla="*/ 387 w 427"/>
                <a:gd name="T29" fmla="*/ 85 h 413"/>
                <a:gd name="T30" fmla="*/ 415 w 427"/>
                <a:gd name="T31" fmla="*/ 135 h 413"/>
                <a:gd name="T32" fmla="*/ 425 w 427"/>
                <a:gd name="T33" fmla="*/ 187 h 413"/>
                <a:gd name="T34" fmla="*/ 418 w 427"/>
                <a:gd name="T35" fmla="*/ 220 h 413"/>
                <a:gd name="T36" fmla="*/ 401 w 427"/>
                <a:gd name="T37" fmla="*/ 246 h 413"/>
                <a:gd name="T38" fmla="*/ 375 w 427"/>
                <a:gd name="T39" fmla="*/ 270 h 413"/>
                <a:gd name="T40" fmla="*/ 331 w 427"/>
                <a:gd name="T41" fmla="*/ 295 h 413"/>
                <a:gd name="T42" fmla="*/ 300 w 427"/>
                <a:gd name="T43" fmla="*/ 312 h 413"/>
                <a:gd name="T44" fmla="*/ 286 w 427"/>
                <a:gd name="T45" fmla="*/ 331 h 413"/>
                <a:gd name="T46" fmla="*/ 279 w 427"/>
                <a:gd name="T47" fmla="*/ 366 h 413"/>
                <a:gd name="T48" fmla="*/ 264 w 427"/>
                <a:gd name="T49" fmla="*/ 397 h 413"/>
                <a:gd name="T50" fmla="*/ 252 w 427"/>
                <a:gd name="T51" fmla="*/ 402 h 413"/>
                <a:gd name="T52" fmla="*/ 241 w 427"/>
                <a:gd name="T53" fmla="*/ 406 h 413"/>
                <a:gd name="T54" fmla="*/ 227 w 427"/>
                <a:gd name="T55" fmla="*/ 409 h 413"/>
                <a:gd name="T56" fmla="*/ 219 w 427"/>
                <a:gd name="T57" fmla="*/ 376 h 413"/>
                <a:gd name="T58" fmla="*/ 217 w 427"/>
                <a:gd name="T59" fmla="*/ 305 h 413"/>
                <a:gd name="T60" fmla="*/ 236 w 427"/>
                <a:gd name="T61" fmla="*/ 237 h 413"/>
                <a:gd name="T62" fmla="*/ 233 w 427"/>
                <a:gd name="T63" fmla="*/ 192 h 413"/>
                <a:gd name="T64" fmla="*/ 198 w 427"/>
                <a:gd name="T65" fmla="*/ 178 h 413"/>
                <a:gd name="T66" fmla="*/ 168 w 427"/>
                <a:gd name="T67" fmla="*/ 206 h 413"/>
                <a:gd name="T68" fmla="*/ 177 w 427"/>
                <a:gd name="T69" fmla="*/ 244 h 413"/>
                <a:gd name="T70" fmla="*/ 187 w 427"/>
                <a:gd name="T71" fmla="*/ 253 h 413"/>
                <a:gd name="T72" fmla="*/ 193 w 427"/>
                <a:gd name="T73" fmla="*/ 286 h 413"/>
                <a:gd name="T74" fmla="*/ 194 w 427"/>
                <a:gd name="T75" fmla="*/ 381 h 413"/>
                <a:gd name="T76" fmla="*/ 184 w 427"/>
                <a:gd name="T77" fmla="*/ 413 h 413"/>
                <a:gd name="T78" fmla="*/ 175 w 427"/>
                <a:gd name="T79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7" h="413">
                  <a:moveTo>
                    <a:pt x="172" y="413"/>
                  </a:moveTo>
                  <a:lnTo>
                    <a:pt x="154" y="409"/>
                  </a:lnTo>
                  <a:lnTo>
                    <a:pt x="141" y="404"/>
                  </a:lnTo>
                  <a:lnTo>
                    <a:pt x="130" y="399"/>
                  </a:lnTo>
                  <a:lnTo>
                    <a:pt x="121" y="394"/>
                  </a:lnTo>
                  <a:lnTo>
                    <a:pt x="120" y="374"/>
                  </a:lnTo>
                  <a:lnTo>
                    <a:pt x="120" y="354"/>
                  </a:lnTo>
                  <a:lnTo>
                    <a:pt x="120" y="335"/>
                  </a:lnTo>
                  <a:lnTo>
                    <a:pt x="118" y="315"/>
                  </a:lnTo>
                  <a:lnTo>
                    <a:pt x="78" y="281"/>
                  </a:lnTo>
                  <a:lnTo>
                    <a:pt x="45" y="244"/>
                  </a:lnTo>
                  <a:lnTo>
                    <a:pt x="19" y="210"/>
                  </a:lnTo>
                  <a:lnTo>
                    <a:pt x="3" y="173"/>
                  </a:lnTo>
                  <a:lnTo>
                    <a:pt x="0" y="135"/>
                  </a:lnTo>
                  <a:lnTo>
                    <a:pt x="12" y="98"/>
                  </a:lnTo>
                  <a:lnTo>
                    <a:pt x="38" y="62"/>
                  </a:lnTo>
                  <a:lnTo>
                    <a:pt x="83" y="26"/>
                  </a:lnTo>
                  <a:lnTo>
                    <a:pt x="111" y="17"/>
                  </a:lnTo>
                  <a:lnTo>
                    <a:pt x="137" y="10"/>
                  </a:lnTo>
                  <a:lnTo>
                    <a:pt x="163" y="5"/>
                  </a:lnTo>
                  <a:lnTo>
                    <a:pt x="189" y="1"/>
                  </a:lnTo>
                  <a:lnTo>
                    <a:pt x="215" y="0"/>
                  </a:lnTo>
                  <a:lnTo>
                    <a:pt x="239" y="1"/>
                  </a:lnTo>
                  <a:lnTo>
                    <a:pt x="264" y="5"/>
                  </a:lnTo>
                  <a:lnTo>
                    <a:pt x="288" y="12"/>
                  </a:lnTo>
                  <a:lnTo>
                    <a:pt x="311" y="20"/>
                  </a:lnTo>
                  <a:lnTo>
                    <a:pt x="331" y="32"/>
                  </a:lnTo>
                  <a:lnTo>
                    <a:pt x="350" y="46"/>
                  </a:lnTo>
                  <a:lnTo>
                    <a:pt x="370" y="64"/>
                  </a:lnTo>
                  <a:lnTo>
                    <a:pt x="387" y="85"/>
                  </a:lnTo>
                  <a:lnTo>
                    <a:pt x="401" y="107"/>
                  </a:lnTo>
                  <a:lnTo>
                    <a:pt x="415" y="135"/>
                  </a:lnTo>
                  <a:lnTo>
                    <a:pt x="427" y="164"/>
                  </a:lnTo>
                  <a:lnTo>
                    <a:pt x="425" y="187"/>
                  </a:lnTo>
                  <a:lnTo>
                    <a:pt x="423" y="204"/>
                  </a:lnTo>
                  <a:lnTo>
                    <a:pt x="418" y="220"/>
                  </a:lnTo>
                  <a:lnTo>
                    <a:pt x="411" y="234"/>
                  </a:lnTo>
                  <a:lnTo>
                    <a:pt x="401" y="246"/>
                  </a:lnTo>
                  <a:lnTo>
                    <a:pt x="389" y="258"/>
                  </a:lnTo>
                  <a:lnTo>
                    <a:pt x="375" y="270"/>
                  </a:lnTo>
                  <a:lnTo>
                    <a:pt x="357" y="282"/>
                  </a:lnTo>
                  <a:lnTo>
                    <a:pt x="331" y="295"/>
                  </a:lnTo>
                  <a:lnTo>
                    <a:pt x="312" y="303"/>
                  </a:lnTo>
                  <a:lnTo>
                    <a:pt x="300" y="312"/>
                  </a:lnTo>
                  <a:lnTo>
                    <a:pt x="291" y="319"/>
                  </a:lnTo>
                  <a:lnTo>
                    <a:pt x="286" y="331"/>
                  </a:lnTo>
                  <a:lnTo>
                    <a:pt x="283" y="345"/>
                  </a:lnTo>
                  <a:lnTo>
                    <a:pt x="279" y="366"/>
                  </a:lnTo>
                  <a:lnTo>
                    <a:pt x="272" y="394"/>
                  </a:lnTo>
                  <a:lnTo>
                    <a:pt x="264" y="397"/>
                  </a:lnTo>
                  <a:lnTo>
                    <a:pt x="257" y="400"/>
                  </a:lnTo>
                  <a:lnTo>
                    <a:pt x="252" y="402"/>
                  </a:lnTo>
                  <a:lnTo>
                    <a:pt x="246" y="404"/>
                  </a:lnTo>
                  <a:lnTo>
                    <a:pt x="241" y="406"/>
                  </a:lnTo>
                  <a:lnTo>
                    <a:pt x="234" y="407"/>
                  </a:lnTo>
                  <a:lnTo>
                    <a:pt x="227" y="409"/>
                  </a:lnTo>
                  <a:lnTo>
                    <a:pt x="219" y="411"/>
                  </a:lnTo>
                  <a:lnTo>
                    <a:pt x="219" y="376"/>
                  </a:lnTo>
                  <a:lnTo>
                    <a:pt x="219" y="340"/>
                  </a:lnTo>
                  <a:lnTo>
                    <a:pt x="217" y="305"/>
                  </a:lnTo>
                  <a:lnTo>
                    <a:pt x="217" y="270"/>
                  </a:lnTo>
                  <a:lnTo>
                    <a:pt x="236" y="237"/>
                  </a:lnTo>
                  <a:lnTo>
                    <a:pt x="241" y="211"/>
                  </a:lnTo>
                  <a:lnTo>
                    <a:pt x="233" y="192"/>
                  </a:lnTo>
                  <a:lnTo>
                    <a:pt x="217" y="180"/>
                  </a:lnTo>
                  <a:lnTo>
                    <a:pt x="198" y="178"/>
                  </a:lnTo>
                  <a:lnTo>
                    <a:pt x="180" y="187"/>
                  </a:lnTo>
                  <a:lnTo>
                    <a:pt x="168" y="206"/>
                  </a:lnTo>
                  <a:lnTo>
                    <a:pt x="165" y="237"/>
                  </a:lnTo>
                  <a:lnTo>
                    <a:pt x="177" y="244"/>
                  </a:lnTo>
                  <a:lnTo>
                    <a:pt x="184" y="249"/>
                  </a:lnTo>
                  <a:lnTo>
                    <a:pt x="187" y="253"/>
                  </a:lnTo>
                  <a:lnTo>
                    <a:pt x="191" y="256"/>
                  </a:lnTo>
                  <a:lnTo>
                    <a:pt x="193" y="286"/>
                  </a:lnTo>
                  <a:lnTo>
                    <a:pt x="194" y="335"/>
                  </a:lnTo>
                  <a:lnTo>
                    <a:pt x="194" y="381"/>
                  </a:lnTo>
                  <a:lnTo>
                    <a:pt x="187" y="413"/>
                  </a:lnTo>
                  <a:lnTo>
                    <a:pt x="184" y="413"/>
                  </a:lnTo>
                  <a:lnTo>
                    <a:pt x="180" y="413"/>
                  </a:lnTo>
                  <a:lnTo>
                    <a:pt x="175" y="413"/>
                  </a:lnTo>
                  <a:lnTo>
                    <a:pt x="172" y="4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4" name="Freeform 154">
              <a:extLst>
                <a:ext uri="{FF2B5EF4-FFF2-40B4-BE49-F238E27FC236}">
                  <a16:creationId xmlns:a16="http://schemas.microsoft.com/office/drawing/2014/main" xmlns="" id="{7970E613-CF34-428A-AA12-8992C8DC5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9902"/>
              <a:ext cx="73" cy="42"/>
            </a:xfrm>
            <a:custGeom>
              <a:avLst/>
              <a:gdLst>
                <a:gd name="T0" fmla="*/ 90 w 100"/>
                <a:gd name="T1" fmla="*/ 70 h 70"/>
                <a:gd name="T2" fmla="*/ 78 w 100"/>
                <a:gd name="T3" fmla="*/ 64 h 70"/>
                <a:gd name="T4" fmla="*/ 67 w 100"/>
                <a:gd name="T5" fmla="*/ 58 h 70"/>
                <a:gd name="T6" fmla="*/ 55 w 100"/>
                <a:gd name="T7" fmla="*/ 52 h 70"/>
                <a:gd name="T8" fmla="*/ 45 w 100"/>
                <a:gd name="T9" fmla="*/ 45 h 70"/>
                <a:gd name="T10" fmla="*/ 34 w 100"/>
                <a:gd name="T11" fmla="*/ 38 h 70"/>
                <a:gd name="T12" fmla="*/ 24 w 100"/>
                <a:gd name="T13" fmla="*/ 33 h 70"/>
                <a:gd name="T14" fmla="*/ 12 w 100"/>
                <a:gd name="T15" fmla="*/ 26 h 70"/>
                <a:gd name="T16" fmla="*/ 1 w 100"/>
                <a:gd name="T17" fmla="*/ 21 h 70"/>
                <a:gd name="T18" fmla="*/ 1 w 100"/>
                <a:gd name="T19" fmla="*/ 18 h 70"/>
                <a:gd name="T20" fmla="*/ 1 w 100"/>
                <a:gd name="T21" fmla="*/ 14 h 70"/>
                <a:gd name="T22" fmla="*/ 0 w 100"/>
                <a:gd name="T23" fmla="*/ 11 h 70"/>
                <a:gd name="T24" fmla="*/ 0 w 100"/>
                <a:gd name="T25" fmla="*/ 7 h 70"/>
                <a:gd name="T26" fmla="*/ 1 w 100"/>
                <a:gd name="T27" fmla="*/ 5 h 70"/>
                <a:gd name="T28" fmla="*/ 5 w 100"/>
                <a:gd name="T29" fmla="*/ 4 h 70"/>
                <a:gd name="T30" fmla="*/ 7 w 100"/>
                <a:gd name="T31" fmla="*/ 2 h 70"/>
                <a:gd name="T32" fmla="*/ 8 w 100"/>
                <a:gd name="T33" fmla="*/ 0 h 70"/>
                <a:gd name="T34" fmla="*/ 19 w 100"/>
                <a:gd name="T35" fmla="*/ 7 h 70"/>
                <a:gd name="T36" fmla="*/ 31 w 100"/>
                <a:gd name="T37" fmla="*/ 14 h 70"/>
                <a:gd name="T38" fmla="*/ 41 w 100"/>
                <a:gd name="T39" fmla="*/ 21 h 70"/>
                <a:gd name="T40" fmla="*/ 53 w 100"/>
                <a:gd name="T41" fmla="*/ 26 h 70"/>
                <a:gd name="T42" fmla="*/ 66 w 100"/>
                <a:gd name="T43" fmla="*/ 33 h 70"/>
                <a:gd name="T44" fmla="*/ 78 w 100"/>
                <a:gd name="T45" fmla="*/ 40 h 70"/>
                <a:gd name="T46" fmla="*/ 88 w 100"/>
                <a:gd name="T47" fmla="*/ 47 h 70"/>
                <a:gd name="T48" fmla="*/ 100 w 100"/>
                <a:gd name="T49" fmla="*/ 54 h 70"/>
                <a:gd name="T50" fmla="*/ 100 w 100"/>
                <a:gd name="T51" fmla="*/ 58 h 70"/>
                <a:gd name="T52" fmla="*/ 100 w 100"/>
                <a:gd name="T53" fmla="*/ 61 h 70"/>
                <a:gd name="T54" fmla="*/ 100 w 100"/>
                <a:gd name="T55" fmla="*/ 66 h 70"/>
                <a:gd name="T56" fmla="*/ 100 w 100"/>
                <a:gd name="T57" fmla="*/ 70 h 70"/>
                <a:gd name="T58" fmla="*/ 97 w 100"/>
                <a:gd name="T59" fmla="*/ 70 h 70"/>
                <a:gd name="T60" fmla="*/ 93 w 100"/>
                <a:gd name="T61" fmla="*/ 70 h 70"/>
                <a:gd name="T62" fmla="*/ 92 w 100"/>
                <a:gd name="T63" fmla="*/ 70 h 70"/>
                <a:gd name="T64" fmla="*/ 90 w 100"/>
                <a:gd name="T6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70">
                  <a:moveTo>
                    <a:pt x="90" y="70"/>
                  </a:moveTo>
                  <a:lnTo>
                    <a:pt x="78" y="64"/>
                  </a:lnTo>
                  <a:lnTo>
                    <a:pt x="67" y="58"/>
                  </a:lnTo>
                  <a:lnTo>
                    <a:pt x="55" y="52"/>
                  </a:lnTo>
                  <a:lnTo>
                    <a:pt x="45" y="45"/>
                  </a:lnTo>
                  <a:lnTo>
                    <a:pt x="34" y="38"/>
                  </a:lnTo>
                  <a:lnTo>
                    <a:pt x="24" y="33"/>
                  </a:lnTo>
                  <a:lnTo>
                    <a:pt x="12" y="26"/>
                  </a:lnTo>
                  <a:lnTo>
                    <a:pt x="1" y="21"/>
                  </a:lnTo>
                  <a:lnTo>
                    <a:pt x="1" y="18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8" y="0"/>
                  </a:lnTo>
                  <a:lnTo>
                    <a:pt x="19" y="7"/>
                  </a:lnTo>
                  <a:lnTo>
                    <a:pt x="31" y="14"/>
                  </a:lnTo>
                  <a:lnTo>
                    <a:pt x="41" y="21"/>
                  </a:lnTo>
                  <a:lnTo>
                    <a:pt x="53" y="26"/>
                  </a:lnTo>
                  <a:lnTo>
                    <a:pt x="66" y="33"/>
                  </a:lnTo>
                  <a:lnTo>
                    <a:pt x="78" y="40"/>
                  </a:lnTo>
                  <a:lnTo>
                    <a:pt x="88" y="47"/>
                  </a:lnTo>
                  <a:lnTo>
                    <a:pt x="100" y="54"/>
                  </a:lnTo>
                  <a:lnTo>
                    <a:pt x="100" y="58"/>
                  </a:lnTo>
                  <a:lnTo>
                    <a:pt x="100" y="61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7" y="70"/>
                  </a:lnTo>
                  <a:lnTo>
                    <a:pt x="93" y="70"/>
                  </a:lnTo>
                  <a:lnTo>
                    <a:pt x="92" y="70"/>
                  </a:lnTo>
                  <a:lnTo>
                    <a:pt x="9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5" name="Freeform 155">
              <a:extLst>
                <a:ext uri="{FF2B5EF4-FFF2-40B4-BE49-F238E27FC236}">
                  <a16:creationId xmlns:a16="http://schemas.microsoft.com/office/drawing/2014/main" xmlns="" id="{689789D6-1E92-445F-967D-ADFA54815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9821"/>
              <a:ext cx="24" cy="16"/>
            </a:xfrm>
            <a:custGeom>
              <a:avLst/>
              <a:gdLst>
                <a:gd name="T0" fmla="*/ 0 w 33"/>
                <a:gd name="T1" fmla="*/ 26 h 26"/>
                <a:gd name="T2" fmla="*/ 4 w 33"/>
                <a:gd name="T3" fmla="*/ 10 h 26"/>
                <a:gd name="T4" fmla="*/ 9 w 33"/>
                <a:gd name="T5" fmla="*/ 1 h 26"/>
                <a:gd name="T6" fmla="*/ 16 w 33"/>
                <a:gd name="T7" fmla="*/ 0 h 26"/>
                <a:gd name="T8" fmla="*/ 32 w 33"/>
                <a:gd name="T9" fmla="*/ 0 h 26"/>
                <a:gd name="T10" fmla="*/ 33 w 33"/>
                <a:gd name="T11" fmla="*/ 10 h 26"/>
                <a:gd name="T12" fmla="*/ 33 w 33"/>
                <a:gd name="T13" fmla="*/ 15 h 26"/>
                <a:gd name="T14" fmla="*/ 32 w 33"/>
                <a:gd name="T15" fmla="*/ 20 h 26"/>
                <a:gd name="T16" fmla="*/ 28 w 33"/>
                <a:gd name="T17" fmla="*/ 24 h 26"/>
                <a:gd name="T18" fmla="*/ 21 w 33"/>
                <a:gd name="T19" fmla="*/ 24 h 26"/>
                <a:gd name="T20" fmla="*/ 14 w 33"/>
                <a:gd name="T21" fmla="*/ 24 h 26"/>
                <a:gd name="T22" fmla="*/ 7 w 33"/>
                <a:gd name="T23" fmla="*/ 26 h 26"/>
                <a:gd name="T24" fmla="*/ 0 w 33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6">
                  <a:moveTo>
                    <a:pt x="0" y="26"/>
                  </a:moveTo>
                  <a:lnTo>
                    <a:pt x="4" y="10"/>
                  </a:lnTo>
                  <a:lnTo>
                    <a:pt x="9" y="1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33" y="10"/>
                  </a:lnTo>
                  <a:lnTo>
                    <a:pt x="33" y="15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1" y="24"/>
                  </a:lnTo>
                  <a:lnTo>
                    <a:pt x="14" y="24"/>
                  </a:lnTo>
                  <a:lnTo>
                    <a:pt x="7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6" name="Freeform 156">
              <a:extLst>
                <a:ext uri="{FF2B5EF4-FFF2-40B4-BE49-F238E27FC236}">
                  <a16:creationId xmlns:a16="http://schemas.microsoft.com/office/drawing/2014/main" xmlns="" id="{74243444-6FB1-4A0A-B3B2-6C4A3CEF0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9711"/>
              <a:ext cx="89" cy="37"/>
            </a:xfrm>
            <a:custGeom>
              <a:avLst/>
              <a:gdLst>
                <a:gd name="T0" fmla="*/ 1 w 123"/>
                <a:gd name="T1" fmla="*/ 62 h 62"/>
                <a:gd name="T2" fmla="*/ 0 w 123"/>
                <a:gd name="T3" fmla="*/ 59 h 62"/>
                <a:gd name="T4" fmla="*/ 0 w 123"/>
                <a:gd name="T5" fmla="*/ 55 h 62"/>
                <a:gd name="T6" fmla="*/ 0 w 123"/>
                <a:gd name="T7" fmla="*/ 53 h 62"/>
                <a:gd name="T8" fmla="*/ 0 w 123"/>
                <a:gd name="T9" fmla="*/ 50 h 62"/>
                <a:gd name="T10" fmla="*/ 10 w 123"/>
                <a:gd name="T11" fmla="*/ 40 h 62"/>
                <a:gd name="T12" fmla="*/ 24 w 123"/>
                <a:gd name="T13" fmla="*/ 31 h 62"/>
                <a:gd name="T14" fmla="*/ 38 w 123"/>
                <a:gd name="T15" fmla="*/ 24 h 62"/>
                <a:gd name="T16" fmla="*/ 52 w 123"/>
                <a:gd name="T17" fmla="*/ 17 h 62"/>
                <a:gd name="T18" fmla="*/ 67 w 123"/>
                <a:gd name="T19" fmla="*/ 12 h 62"/>
                <a:gd name="T20" fmla="*/ 85 w 123"/>
                <a:gd name="T21" fmla="*/ 7 h 62"/>
                <a:gd name="T22" fmla="*/ 100 w 123"/>
                <a:gd name="T23" fmla="*/ 3 h 62"/>
                <a:gd name="T24" fmla="*/ 118 w 123"/>
                <a:gd name="T25" fmla="*/ 0 h 62"/>
                <a:gd name="T26" fmla="*/ 121 w 123"/>
                <a:gd name="T27" fmla="*/ 3 h 62"/>
                <a:gd name="T28" fmla="*/ 123 w 123"/>
                <a:gd name="T29" fmla="*/ 7 h 62"/>
                <a:gd name="T30" fmla="*/ 123 w 123"/>
                <a:gd name="T31" fmla="*/ 12 h 62"/>
                <a:gd name="T32" fmla="*/ 121 w 123"/>
                <a:gd name="T33" fmla="*/ 20 h 62"/>
                <a:gd name="T34" fmla="*/ 85 w 123"/>
                <a:gd name="T35" fmla="*/ 34 h 62"/>
                <a:gd name="T36" fmla="*/ 57 w 123"/>
                <a:gd name="T37" fmla="*/ 45 h 62"/>
                <a:gd name="T38" fmla="*/ 38 w 123"/>
                <a:gd name="T39" fmla="*/ 52 h 62"/>
                <a:gd name="T40" fmla="*/ 24 w 123"/>
                <a:gd name="T41" fmla="*/ 57 h 62"/>
                <a:gd name="T42" fmla="*/ 15 w 123"/>
                <a:gd name="T43" fmla="*/ 60 h 62"/>
                <a:gd name="T44" fmla="*/ 8 w 123"/>
                <a:gd name="T45" fmla="*/ 62 h 62"/>
                <a:gd name="T46" fmla="*/ 5 w 123"/>
                <a:gd name="T47" fmla="*/ 62 h 62"/>
                <a:gd name="T48" fmla="*/ 1 w 123"/>
                <a:gd name="T4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" h="62">
                  <a:moveTo>
                    <a:pt x="1" y="62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10" y="40"/>
                  </a:lnTo>
                  <a:lnTo>
                    <a:pt x="24" y="31"/>
                  </a:lnTo>
                  <a:lnTo>
                    <a:pt x="38" y="24"/>
                  </a:lnTo>
                  <a:lnTo>
                    <a:pt x="52" y="17"/>
                  </a:lnTo>
                  <a:lnTo>
                    <a:pt x="67" y="12"/>
                  </a:lnTo>
                  <a:lnTo>
                    <a:pt x="85" y="7"/>
                  </a:lnTo>
                  <a:lnTo>
                    <a:pt x="100" y="3"/>
                  </a:lnTo>
                  <a:lnTo>
                    <a:pt x="118" y="0"/>
                  </a:lnTo>
                  <a:lnTo>
                    <a:pt x="121" y="3"/>
                  </a:lnTo>
                  <a:lnTo>
                    <a:pt x="123" y="7"/>
                  </a:lnTo>
                  <a:lnTo>
                    <a:pt x="123" y="12"/>
                  </a:lnTo>
                  <a:lnTo>
                    <a:pt x="121" y="20"/>
                  </a:lnTo>
                  <a:lnTo>
                    <a:pt x="85" y="34"/>
                  </a:lnTo>
                  <a:lnTo>
                    <a:pt x="57" y="45"/>
                  </a:lnTo>
                  <a:lnTo>
                    <a:pt x="38" y="52"/>
                  </a:lnTo>
                  <a:lnTo>
                    <a:pt x="24" y="57"/>
                  </a:lnTo>
                  <a:lnTo>
                    <a:pt x="15" y="60"/>
                  </a:lnTo>
                  <a:lnTo>
                    <a:pt x="8" y="62"/>
                  </a:lnTo>
                  <a:lnTo>
                    <a:pt x="5" y="62"/>
                  </a:lnTo>
                  <a:lnTo>
                    <a:pt x="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7" name="Freeform 157">
              <a:extLst>
                <a:ext uri="{FF2B5EF4-FFF2-40B4-BE49-F238E27FC236}">
                  <a16:creationId xmlns:a16="http://schemas.microsoft.com/office/drawing/2014/main" xmlns="" id="{605D12A9-C805-4A44-9E92-D362DA2B7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" y="9555"/>
              <a:ext cx="21" cy="74"/>
            </a:xfrm>
            <a:custGeom>
              <a:avLst/>
              <a:gdLst>
                <a:gd name="T0" fmla="*/ 2 w 28"/>
                <a:gd name="T1" fmla="*/ 123 h 123"/>
                <a:gd name="T2" fmla="*/ 0 w 28"/>
                <a:gd name="T3" fmla="*/ 86 h 123"/>
                <a:gd name="T4" fmla="*/ 2 w 28"/>
                <a:gd name="T5" fmla="*/ 60 h 123"/>
                <a:gd name="T6" fmla="*/ 2 w 28"/>
                <a:gd name="T7" fmla="*/ 38 h 123"/>
                <a:gd name="T8" fmla="*/ 5 w 28"/>
                <a:gd name="T9" fmla="*/ 5 h 123"/>
                <a:gd name="T10" fmla="*/ 9 w 28"/>
                <a:gd name="T11" fmla="*/ 1 h 123"/>
                <a:gd name="T12" fmla="*/ 12 w 28"/>
                <a:gd name="T13" fmla="*/ 0 h 123"/>
                <a:gd name="T14" fmla="*/ 15 w 28"/>
                <a:gd name="T15" fmla="*/ 0 h 123"/>
                <a:gd name="T16" fmla="*/ 22 w 28"/>
                <a:gd name="T17" fmla="*/ 0 h 123"/>
                <a:gd name="T18" fmla="*/ 26 w 28"/>
                <a:gd name="T19" fmla="*/ 24 h 123"/>
                <a:gd name="T20" fmla="*/ 28 w 28"/>
                <a:gd name="T21" fmla="*/ 66 h 123"/>
                <a:gd name="T22" fmla="*/ 19 w 28"/>
                <a:gd name="T23" fmla="*/ 106 h 123"/>
                <a:gd name="T24" fmla="*/ 2 w 28"/>
                <a:gd name="T2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23">
                  <a:moveTo>
                    <a:pt x="2" y="123"/>
                  </a:moveTo>
                  <a:lnTo>
                    <a:pt x="0" y="86"/>
                  </a:lnTo>
                  <a:lnTo>
                    <a:pt x="2" y="60"/>
                  </a:lnTo>
                  <a:lnTo>
                    <a:pt x="2" y="38"/>
                  </a:lnTo>
                  <a:lnTo>
                    <a:pt x="5" y="5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24"/>
                  </a:lnTo>
                  <a:lnTo>
                    <a:pt x="28" y="66"/>
                  </a:lnTo>
                  <a:lnTo>
                    <a:pt x="19" y="106"/>
                  </a:lnTo>
                  <a:lnTo>
                    <a:pt x="2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8" name="Freeform 158">
              <a:extLst>
                <a:ext uri="{FF2B5EF4-FFF2-40B4-BE49-F238E27FC236}">
                  <a16:creationId xmlns:a16="http://schemas.microsoft.com/office/drawing/2014/main" xmlns="" id="{15CC5CA6-3DAC-4D1F-B26C-772100418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8" y="9804"/>
              <a:ext cx="108" cy="20"/>
            </a:xfrm>
            <a:custGeom>
              <a:avLst/>
              <a:gdLst>
                <a:gd name="T0" fmla="*/ 28 w 147"/>
                <a:gd name="T1" fmla="*/ 35 h 35"/>
                <a:gd name="T2" fmla="*/ 21 w 147"/>
                <a:gd name="T3" fmla="*/ 31 h 35"/>
                <a:gd name="T4" fmla="*/ 14 w 147"/>
                <a:gd name="T5" fmla="*/ 28 h 35"/>
                <a:gd name="T6" fmla="*/ 7 w 147"/>
                <a:gd name="T7" fmla="*/ 24 h 35"/>
                <a:gd name="T8" fmla="*/ 0 w 147"/>
                <a:gd name="T9" fmla="*/ 21 h 35"/>
                <a:gd name="T10" fmla="*/ 0 w 147"/>
                <a:gd name="T11" fmla="*/ 11 h 35"/>
                <a:gd name="T12" fmla="*/ 2 w 147"/>
                <a:gd name="T13" fmla="*/ 5 h 35"/>
                <a:gd name="T14" fmla="*/ 3 w 147"/>
                <a:gd name="T15" fmla="*/ 2 h 35"/>
                <a:gd name="T16" fmla="*/ 7 w 147"/>
                <a:gd name="T17" fmla="*/ 0 h 35"/>
                <a:gd name="T18" fmla="*/ 21 w 147"/>
                <a:gd name="T19" fmla="*/ 5 h 35"/>
                <a:gd name="T20" fmla="*/ 35 w 147"/>
                <a:gd name="T21" fmla="*/ 5 h 35"/>
                <a:gd name="T22" fmla="*/ 52 w 147"/>
                <a:gd name="T23" fmla="*/ 5 h 35"/>
                <a:gd name="T24" fmla="*/ 69 w 147"/>
                <a:gd name="T25" fmla="*/ 4 h 35"/>
                <a:gd name="T26" fmla="*/ 87 w 147"/>
                <a:gd name="T27" fmla="*/ 2 h 35"/>
                <a:gd name="T28" fmla="*/ 108 w 147"/>
                <a:gd name="T29" fmla="*/ 2 h 35"/>
                <a:gd name="T30" fmla="*/ 127 w 147"/>
                <a:gd name="T31" fmla="*/ 4 h 35"/>
                <a:gd name="T32" fmla="*/ 147 w 147"/>
                <a:gd name="T33" fmla="*/ 9 h 35"/>
                <a:gd name="T34" fmla="*/ 144 w 147"/>
                <a:gd name="T35" fmla="*/ 17 h 35"/>
                <a:gd name="T36" fmla="*/ 134 w 147"/>
                <a:gd name="T37" fmla="*/ 24 h 35"/>
                <a:gd name="T38" fmla="*/ 116 w 147"/>
                <a:gd name="T39" fmla="*/ 30 h 35"/>
                <a:gd name="T40" fmla="*/ 95 w 147"/>
                <a:gd name="T41" fmla="*/ 31 h 35"/>
                <a:gd name="T42" fmla="*/ 75 w 147"/>
                <a:gd name="T43" fmla="*/ 33 h 35"/>
                <a:gd name="T44" fmla="*/ 54 w 147"/>
                <a:gd name="T45" fmla="*/ 35 h 35"/>
                <a:gd name="T46" fmla="*/ 38 w 147"/>
                <a:gd name="T47" fmla="*/ 35 h 35"/>
                <a:gd name="T48" fmla="*/ 28 w 147"/>
                <a:gd name="T4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" h="35">
                  <a:moveTo>
                    <a:pt x="28" y="35"/>
                  </a:moveTo>
                  <a:lnTo>
                    <a:pt x="21" y="31"/>
                  </a:lnTo>
                  <a:lnTo>
                    <a:pt x="14" y="28"/>
                  </a:lnTo>
                  <a:lnTo>
                    <a:pt x="7" y="24"/>
                  </a:lnTo>
                  <a:lnTo>
                    <a:pt x="0" y="2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3" y="2"/>
                  </a:lnTo>
                  <a:lnTo>
                    <a:pt x="7" y="0"/>
                  </a:lnTo>
                  <a:lnTo>
                    <a:pt x="21" y="5"/>
                  </a:lnTo>
                  <a:lnTo>
                    <a:pt x="35" y="5"/>
                  </a:lnTo>
                  <a:lnTo>
                    <a:pt x="52" y="5"/>
                  </a:lnTo>
                  <a:lnTo>
                    <a:pt x="69" y="4"/>
                  </a:lnTo>
                  <a:lnTo>
                    <a:pt x="87" y="2"/>
                  </a:lnTo>
                  <a:lnTo>
                    <a:pt x="108" y="2"/>
                  </a:lnTo>
                  <a:lnTo>
                    <a:pt x="127" y="4"/>
                  </a:lnTo>
                  <a:lnTo>
                    <a:pt x="147" y="9"/>
                  </a:lnTo>
                  <a:lnTo>
                    <a:pt x="144" y="17"/>
                  </a:lnTo>
                  <a:lnTo>
                    <a:pt x="134" y="24"/>
                  </a:lnTo>
                  <a:lnTo>
                    <a:pt x="116" y="30"/>
                  </a:lnTo>
                  <a:lnTo>
                    <a:pt x="95" y="31"/>
                  </a:lnTo>
                  <a:lnTo>
                    <a:pt x="75" y="33"/>
                  </a:lnTo>
                  <a:lnTo>
                    <a:pt x="54" y="35"/>
                  </a:lnTo>
                  <a:lnTo>
                    <a:pt x="38" y="35"/>
                  </a:lnTo>
                  <a:lnTo>
                    <a:pt x="2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79" name="Freeform 159">
              <a:extLst>
                <a:ext uri="{FF2B5EF4-FFF2-40B4-BE49-F238E27FC236}">
                  <a16:creationId xmlns:a16="http://schemas.microsoft.com/office/drawing/2014/main" xmlns="" id="{D99649DC-A92C-43EB-BC26-841C0F1DD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1" y="9583"/>
              <a:ext cx="81" cy="50"/>
            </a:xfrm>
            <a:custGeom>
              <a:avLst/>
              <a:gdLst>
                <a:gd name="T0" fmla="*/ 85 w 109"/>
                <a:gd name="T1" fmla="*/ 85 h 85"/>
                <a:gd name="T2" fmla="*/ 82 w 109"/>
                <a:gd name="T3" fmla="*/ 74 h 85"/>
                <a:gd name="T4" fmla="*/ 73 w 109"/>
                <a:gd name="T5" fmla="*/ 64 h 85"/>
                <a:gd name="T6" fmla="*/ 59 w 109"/>
                <a:gd name="T7" fmla="*/ 54 h 85"/>
                <a:gd name="T8" fmla="*/ 45 w 109"/>
                <a:gd name="T9" fmla="*/ 41 h 85"/>
                <a:gd name="T10" fmla="*/ 29 w 109"/>
                <a:gd name="T11" fmla="*/ 33 h 85"/>
                <a:gd name="T12" fmla="*/ 16 w 109"/>
                <a:gd name="T13" fmla="*/ 24 h 85"/>
                <a:gd name="T14" fmla="*/ 5 w 109"/>
                <a:gd name="T15" fmla="*/ 17 h 85"/>
                <a:gd name="T16" fmla="*/ 0 w 109"/>
                <a:gd name="T17" fmla="*/ 14 h 85"/>
                <a:gd name="T18" fmla="*/ 0 w 109"/>
                <a:gd name="T19" fmla="*/ 10 h 85"/>
                <a:gd name="T20" fmla="*/ 0 w 109"/>
                <a:gd name="T21" fmla="*/ 7 h 85"/>
                <a:gd name="T22" fmla="*/ 0 w 109"/>
                <a:gd name="T23" fmla="*/ 3 h 85"/>
                <a:gd name="T24" fmla="*/ 2 w 109"/>
                <a:gd name="T25" fmla="*/ 0 h 85"/>
                <a:gd name="T26" fmla="*/ 14 w 109"/>
                <a:gd name="T27" fmla="*/ 2 h 85"/>
                <a:gd name="T28" fmla="*/ 28 w 109"/>
                <a:gd name="T29" fmla="*/ 5 h 85"/>
                <a:gd name="T30" fmla="*/ 40 w 109"/>
                <a:gd name="T31" fmla="*/ 10 h 85"/>
                <a:gd name="T32" fmla="*/ 52 w 109"/>
                <a:gd name="T33" fmla="*/ 17 h 85"/>
                <a:gd name="T34" fmla="*/ 64 w 109"/>
                <a:gd name="T35" fmla="*/ 28 h 85"/>
                <a:gd name="T36" fmla="*/ 78 w 109"/>
                <a:gd name="T37" fmla="*/ 36 h 85"/>
                <a:gd name="T38" fmla="*/ 92 w 109"/>
                <a:gd name="T39" fmla="*/ 47 h 85"/>
                <a:gd name="T40" fmla="*/ 106 w 109"/>
                <a:gd name="T41" fmla="*/ 57 h 85"/>
                <a:gd name="T42" fmla="*/ 108 w 109"/>
                <a:gd name="T43" fmla="*/ 64 h 85"/>
                <a:gd name="T44" fmla="*/ 108 w 109"/>
                <a:gd name="T45" fmla="*/ 71 h 85"/>
                <a:gd name="T46" fmla="*/ 109 w 109"/>
                <a:gd name="T47" fmla="*/ 78 h 85"/>
                <a:gd name="T48" fmla="*/ 109 w 109"/>
                <a:gd name="T49" fmla="*/ 85 h 85"/>
                <a:gd name="T50" fmla="*/ 102 w 109"/>
                <a:gd name="T51" fmla="*/ 85 h 85"/>
                <a:gd name="T52" fmla="*/ 97 w 109"/>
                <a:gd name="T53" fmla="*/ 85 h 85"/>
                <a:gd name="T54" fmla="*/ 90 w 109"/>
                <a:gd name="T55" fmla="*/ 85 h 85"/>
                <a:gd name="T56" fmla="*/ 85 w 109"/>
                <a:gd name="T5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9" h="85">
                  <a:moveTo>
                    <a:pt x="85" y="85"/>
                  </a:moveTo>
                  <a:lnTo>
                    <a:pt x="82" y="74"/>
                  </a:lnTo>
                  <a:lnTo>
                    <a:pt x="73" y="64"/>
                  </a:lnTo>
                  <a:lnTo>
                    <a:pt x="59" y="54"/>
                  </a:lnTo>
                  <a:lnTo>
                    <a:pt x="45" y="41"/>
                  </a:lnTo>
                  <a:lnTo>
                    <a:pt x="29" y="33"/>
                  </a:lnTo>
                  <a:lnTo>
                    <a:pt x="16" y="24"/>
                  </a:lnTo>
                  <a:lnTo>
                    <a:pt x="5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2" y="0"/>
                  </a:lnTo>
                  <a:lnTo>
                    <a:pt x="14" y="2"/>
                  </a:lnTo>
                  <a:lnTo>
                    <a:pt x="28" y="5"/>
                  </a:lnTo>
                  <a:lnTo>
                    <a:pt x="40" y="10"/>
                  </a:lnTo>
                  <a:lnTo>
                    <a:pt x="52" y="17"/>
                  </a:lnTo>
                  <a:lnTo>
                    <a:pt x="64" y="28"/>
                  </a:lnTo>
                  <a:lnTo>
                    <a:pt x="78" y="36"/>
                  </a:lnTo>
                  <a:lnTo>
                    <a:pt x="92" y="47"/>
                  </a:lnTo>
                  <a:lnTo>
                    <a:pt x="106" y="57"/>
                  </a:lnTo>
                  <a:lnTo>
                    <a:pt x="108" y="64"/>
                  </a:lnTo>
                  <a:lnTo>
                    <a:pt x="108" y="71"/>
                  </a:lnTo>
                  <a:lnTo>
                    <a:pt x="109" y="78"/>
                  </a:lnTo>
                  <a:lnTo>
                    <a:pt x="109" y="85"/>
                  </a:lnTo>
                  <a:lnTo>
                    <a:pt x="102" y="85"/>
                  </a:lnTo>
                  <a:lnTo>
                    <a:pt x="97" y="85"/>
                  </a:lnTo>
                  <a:lnTo>
                    <a:pt x="90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0" name="Freeform 160">
              <a:extLst>
                <a:ext uri="{FF2B5EF4-FFF2-40B4-BE49-F238E27FC236}">
                  <a16:creationId xmlns:a16="http://schemas.microsoft.com/office/drawing/2014/main" xmlns="" id="{21AA5418-2478-4C3F-8B22-212836B64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0299"/>
              <a:ext cx="1307" cy="980"/>
            </a:xfrm>
            <a:custGeom>
              <a:avLst/>
              <a:gdLst>
                <a:gd name="T0" fmla="*/ 1464 w 1792"/>
                <a:gd name="T1" fmla="*/ 1608 h 1625"/>
                <a:gd name="T2" fmla="*/ 1275 w 1792"/>
                <a:gd name="T3" fmla="*/ 1585 h 1625"/>
                <a:gd name="T4" fmla="*/ 1088 w 1792"/>
                <a:gd name="T5" fmla="*/ 1561 h 1625"/>
                <a:gd name="T6" fmla="*/ 1001 w 1792"/>
                <a:gd name="T7" fmla="*/ 1566 h 1625"/>
                <a:gd name="T8" fmla="*/ 869 w 1792"/>
                <a:gd name="T9" fmla="*/ 1599 h 1625"/>
                <a:gd name="T10" fmla="*/ 749 w 1792"/>
                <a:gd name="T11" fmla="*/ 1559 h 1625"/>
                <a:gd name="T12" fmla="*/ 654 w 1792"/>
                <a:gd name="T13" fmla="*/ 1531 h 1625"/>
                <a:gd name="T14" fmla="*/ 434 w 1792"/>
                <a:gd name="T15" fmla="*/ 1531 h 1625"/>
                <a:gd name="T16" fmla="*/ 217 w 1792"/>
                <a:gd name="T17" fmla="*/ 1523 h 1625"/>
                <a:gd name="T18" fmla="*/ 29 w 1792"/>
                <a:gd name="T19" fmla="*/ 1491 h 1625"/>
                <a:gd name="T20" fmla="*/ 2 w 1792"/>
                <a:gd name="T21" fmla="*/ 1453 h 1625"/>
                <a:gd name="T22" fmla="*/ 35 w 1792"/>
                <a:gd name="T23" fmla="*/ 1392 h 1625"/>
                <a:gd name="T24" fmla="*/ 87 w 1792"/>
                <a:gd name="T25" fmla="*/ 1349 h 1625"/>
                <a:gd name="T26" fmla="*/ 123 w 1792"/>
                <a:gd name="T27" fmla="*/ 1311 h 1625"/>
                <a:gd name="T28" fmla="*/ 118 w 1792"/>
                <a:gd name="T29" fmla="*/ 1267 h 1625"/>
                <a:gd name="T30" fmla="*/ 160 w 1792"/>
                <a:gd name="T31" fmla="*/ 1149 h 1625"/>
                <a:gd name="T32" fmla="*/ 257 w 1792"/>
                <a:gd name="T33" fmla="*/ 1033 h 1625"/>
                <a:gd name="T34" fmla="*/ 404 w 1792"/>
                <a:gd name="T35" fmla="*/ 830 h 1625"/>
                <a:gd name="T36" fmla="*/ 569 w 1792"/>
                <a:gd name="T37" fmla="*/ 701 h 1625"/>
                <a:gd name="T38" fmla="*/ 749 w 1792"/>
                <a:gd name="T39" fmla="*/ 656 h 1625"/>
                <a:gd name="T40" fmla="*/ 775 w 1792"/>
                <a:gd name="T41" fmla="*/ 488 h 1625"/>
                <a:gd name="T42" fmla="*/ 722 w 1792"/>
                <a:gd name="T43" fmla="*/ 465 h 1625"/>
                <a:gd name="T44" fmla="*/ 677 w 1792"/>
                <a:gd name="T45" fmla="*/ 425 h 1625"/>
                <a:gd name="T46" fmla="*/ 661 w 1792"/>
                <a:gd name="T47" fmla="*/ 372 h 1625"/>
                <a:gd name="T48" fmla="*/ 621 w 1792"/>
                <a:gd name="T49" fmla="*/ 356 h 1625"/>
                <a:gd name="T50" fmla="*/ 572 w 1792"/>
                <a:gd name="T51" fmla="*/ 320 h 1625"/>
                <a:gd name="T52" fmla="*/ 630 w 1792"/>
                <a:gd name="T53" fmla="*/ 247 h 1625"/>
                <a:gd name="T54" fmla="*/ 649 w 1792"/>
                <a:gd name="T55" fmla="*/ 179 h 1625"/>
                <a:gd name="T56" fmla="*/ 708 w 1792"/>
                <a:gd name="T57" fmla="*/ 156 h 1625"/>
                <a:gd name="T58" fmla="*/ 706 w 1792"/>
                <a:gd name="T59" fmla="*/ 118 h 1625"/>
                <a:gd name="T60" fmla="*/ 758 w 1792"/>
                <a:gd name="T61" fmla="*/ 63 h 1625"/>
                <a:gd name="T62" fmla="*/ 817 w 1792"/>
                <a:gd name="T63" fmla="*/ 64 h 1625"/>
                <a:gd name="T64" fmla="*/ 833 w 1792"/>
                <a:gd name="T65" fmla="*/ 9 h 1625"/>
                <a:gd name="T66" fmla="*/ 883 w 1792"/>
                <a:gd name="T67" fmla="*/ 37 h 1625"/>
                <a:gd name="T68" fmla="*/ 945 w 1792"/>
                <a:gd name="T69" fmla="*/ 54 h 1625"/>
                <a:gd name="T70" fmla="*/ 1037 w 1792"/>
                <a:gd name="T71" fmla="*/ 0 h 1625"/>
                <a:gd name="T72" fmla="*/ 1063 w 1792"/>
                <a:gd name="T73" fmla="*/ 63 h 1625"/>
                <a:gd name="T74" fmla="*/ 1140 w 1792"/>
                <a:gd name="T75" fmla="*/ 44 h 1625"/>
                <a:gd name="T76" fmla="*/ 1223 w 1792"/>
                <a:gd name="T77" fmla="*/ 85 h 1625"/>
                <a:gd name="T78" fmla="*/ 1174 w 1792"/>
                <a:gd name="T79" fmla="*/ 174 h 1625"/>
                <a:gd name="T80" fmla="*/ 1181 w 1792"/>
                <a:gd name="T81" fmla="*/ 278 h 1625"/>
                <a:gd name="T82" fmla="*/ 1192 w 1792"/>
                <a:gd name="T83" fmla="*/ 292 h 1625"/>
                <a:gd name="T84" fmla="*/ 1220 w 1792"/>
                <a:gd name="T85" fmla="*/ 349 h 1625"/>
                <a:gd name="T86" fmla="*/ 1164 w 1792"/>
                <a:gd name="T87" fmla="*/ 387 h 1625"/>
                <a:gd name="T88" fmla="*/ 1129 w 1792"/>
                <a:gd name="T89" fmla="*/ 472 h 1625"/>
                <a:gd name="T90" fmla="*/ 1039 w 1792"/>
                <a:gd name="T91" fmla="*/ 537 h 1625"/>
                <a:gd name="T92" fmla="*/ 1081 w 1792"/>
                <a:gd name="T93" fmla="*/ 669 h 1625"/>
                <a:gd name="T94" fmla="*/ 1246 w 1792"/>
                <a:gd name="T95" fmla="*/ 689 h 1625"/>
                <a:gd name="T96" fmla="*/ 1317 w 1792"/>
                <a:gd name="T97" fmla="*/ 745 h 1625"/>
                <a:gd name="T98" fmla="*/ 1398 w 1792"/>
                <a:gd name="T99" fmla="*/ 839 h 1625"/>
                <a:gd name="T100" fmla="*/ 1506 w 1792"/>
                <a:gd name="T101" fmla="*/ 988 h 1625"/>
                <a:gd name="T102" fmla="*/ 1582 w 1792"/>
                <a:gd name="T103" fmla="*/ 1132 h 1625"/>
                <a:gd name="T104" fmla="*/ 1632 w 1792"/>
                <a:gd name="T105" fmla="*/ 1219 h 1625"/>
                <a:gd name="T106" fmla="*/ 1686 w 1792"/>
                <a:gd name="T107" fmla="*/ 1319 h 1625"/>
                <a:gd name="T108" fmla="*/ 1693 w 1792"/>
                <a:gd name="T109" fmla="*/ 1394 h 1625"/>
                <a:gd name="T110" fmla="*/ 1669 w 1792"/>
                <a:gd name="T111" fmla="*/ 1451 h 1625"/>
                <a:gd name="T112" fmla="*/ 1716 w 1792"/>
                <a:gd name="T113" fmla="*/ 1495 h 1625"/>
                <a:gd name="T114" fmla="*/ 1780 w 1792"/>
                <a:gd name="T115" fmla="*/ 1557 h 1625"/>
                <a:gd name="T116" fmla="*/ 1744 w 1792"/>
                <a:gd name="T117" fmla="*/ 1623 h 1625"/>
                <a:gd name="T118" fmla="*/ 1653 w 1792"/>
                <a:gd name="T119" fmla="*/ 1625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92" h="1625">
                  <a:moveTo>
                    <a:pt x="1617" y="1625"/>
                  </a:moveTo>
                  <a:lnTo>
                    <a:pt x="1579" y="1622"/>
                  </a:lnTo>
                  <a:lnTo>
                    <a:pt x="1541" y="1616"/>
                  </a:lnTo>
                  <a:lnTo>
                    <a:pt x="1502" y="1613"/>
                  </a:lnTo>
                  <a:lnTo>
                    <a:pt x="1464" y="1608"/>
                  </a:lnTo>
                  <a:lnTo>
                    <a:pt x="1426" y="1602"/>
                  </a:lnTo>
                  <a:lnTo>
                    <a:pt x="1388" y="1599"/>
                  </a:lnTo>
                  <a:lnTo>
                    <a:pt x="1350" y="1594"/>
                  </a:lnTo>
                  <a:lnTo>
                    <a:pt x="1313" y="1590"/>
                  </a:lnTo>
                  <a:lnTo>
                    <a:pt x="1275" y="1585"/>
                  </a:lnTo>
                  <a:lnTo>
                    <a:pt x="1237" y="1580"/>
                  </a:lnTo>
                  <a:lnTo>
                    <a:pt x="1199" y="1575"/>
                  </a:lnTo>
                  <a:lnTo>
                    <a:pt x="1162" y="1571"/>
                  </a:lnTo>
                  <a:lnTo>
                    <a:pt x="1124" y="1566"/>
                  </a:lnTo>
                  <a:lnTo>
                    <a:pt x="1088" y="1561"/>
                  </a:lnTo>
                  <a:lnTo>
                    <a:pt x="1050" y="1556"/>
                  </a:lnTo>
                  <a:lnTo>
                    <a:pt x="1013" y="1550"/>
                  </a:lnTo>
                  <a:lnTo>
                    <a:pt x="1010" y="1552"/>
                  </a:lnTo>
                  <a:lnTo>
                    <a:pt x="1006" y="1557"/>
                  </a:lnTo>
                  <a:lnTo>
                    <a:pt x="1001" y="1566"/>
                  </a:lnTo>
                  <a:lnTo>
                    <a:pt x="991" y="1583"/>
                  </a:lnTo>
                  <a:lnTo>
                    <a:pt x="970" y="1592"/>
                  </a:lnTo>
                  <a:lnTo>
                    <a:pt x="940" y="1599"/>
                  </a:lnTo>
                  <a:lnTo>
                    <a:pt x="906" y="1601"/>
                  </a:lnTo>
                  <a:lnTo>
                    <a:pt x="869" y="1599"/>
                  </a:lnTo>
                  <a:lnTo>
                    <a:pt x="831" y="1595"/>
                  </a:lnTo>
                  <a:lnTo>
                    <a:pt x="798" y="1589"/>
                  </a:lnTo>
                  <a:lnTo>
                    <a:pt x="770" y="1580"/>
                  </a:lnTo>
                  <a:lnTo>
                    <a:pt x="753" y="1568"/>
                  </a:lnTo>
                  <a:lnTo>
                    <a:pt x="749" y="1559"/>
                  </a:lnTo>
                  <a:lnTo>
                    <a:pt x="746" y="1550"/>
                  </a:lnTo>
                  <a:lnTo>
                    <a:pt x="742" y="1542"/>
                  </a:lnTo>
                  <a:lnTo>
                    <a:pt x="739" y="1533"/>
                  </a:lnTo>
                  <a:lnTo>
                    <a:pt x="696" y="1533"/>
                  </a:lnTo>
                  <a:lnTo>
                    <a:pt x="654" y="1531"/>
                  </a:lnTo>
                  <a:lnTo>
                    <a:pt x="611" y="1531"/>
                  </a:lnTo>
                  <a:lnTo>
                    <a:pt x="565" y="1531"/>
                  </a:lnTo>
                  <a:lnTo>
                    <a:pt x="522" y="1531"/>
                  </a:lnTo>
                  <a:lnTo>
                    <a:pt x="479" y="1531"/>
                  </a:lnTo>
                  <a:lnTo>
                    <a:pt x="434" y="1531"/>
                  </a:lnTo>
                  <a:lnTo>
                    <a:pt x="390" y="1531"/>
                  </a:lnTo>
                  <a:lnTo>
                    <a:pt x="347" y="1530"/>
                  </a:lnTo>
                  <a:lnTo>
                    <a:pt x="302" y="1528"/>
                  </a:lnTo>
                  <a:lnTo>
                    <a:pt x="258" y="1526"/>
                  </a:lnTo>
                  <a:lnTo>
                    <a:pt x="217" y="1523"/>
                  </a:lnTo>
                  <a:lnTo>
                    <a:pt x="173" y="1519"/>
                  </a:lnTo>
                  <a:lnTo>
                    <a:pt x="132" y="1512"/>
                  </a:lnTo>
                  <a:lnTo>
                    <a:pt x="90" y="1507"/>
                  </a:lnTo>
                  <a:lnTo>
                    <a:pt x="50" y="1498"/>
                  </a:lnTo>
                  <a:lnTo>
                    <a:pt x="29" y="1491"/>
                  </a:lnTo>
                  <a:lnTo>
                    <a:pt x="16" y="1486"/>
                  </a:lnTo>
                  <a:lnTo>
                    <a:pt x="7" y="1481"/>
                  </a:lnTo>
                  <a:lnTo>
                    <a:pt x="2" y="1474"/>
                  </a:lnTo>
                  <a:lnTo>
                    <a:pt x="0" y="1465"/>
                  </a:lnTo>
                  <a:lnTo>
                    <a:pt x="2" y="1453"/>
                  </a:lnTo>
                  <a:lnTo>
                    <a:pt x="3" y="1438"/>
                  </a:lnTo>
                  <a:lnTo>
                    <a:pt x="5" y="1418"/>
                  </a:lnTo>
                  <a:lnTo>
                    <a:pt x="14" y="1410"/>
                  </a:lnTo>
                  <a:lnTo>
                    <a:pt x="24" y="1401"/>
                  </a:lnTo>
                  <a:lnTo>
                    <a:pt x="35" y="1392"/>
                  </a:lnTo>
                  <a:lnTo>
                    <a:pt x="47" y="1384"/>
                  </a:lnTo>
                  <a:lnTo>
                    <a:pt x="57" y="1375"/>
                  </a:lnTo>
                  <a:lnTo>
                    <a:pt x="68" y="1366"/>
                  </a:lnTo>
                  <a:lnTo>
                    <a:pt x="78" y="1358"/>
                  </a:lnTo>
                  <a:lnTo>
                    <a:pt x="87" y="1349"/>
                  </a:lnTo>
                  <a:lnTo>
                    <a:pt x="92" y="1337"/>
                  </a:lnTo>
                  <a:lnTo>
                    <a:pt x="95" y="1330"/>
                  </a:lnTo>
                  <a:lnTo>
                    <a:pt x="101" y="1323"/>
                  </a:lnTo>
                  <a:lnTo>
                    <a:pt x="109" y="1314"/>
                  </a:lnTo>
                  <a:lnTo>
                    <a:pt x="123" y="1311"/>
                  </a:lnTo>
                  <a:lnTo>
                    <a:pt x="132" y="1307"/>
                  </a:lnTo>
                  <a:lnTo>
                    <a:pt x="135" y="1306"/>
                  </a:lnTo>
                  <a:lnTo>
                    <a:pt x="137" y="1304"/>
                  </a:lnTo>
                  <a:lnTo>
                    <a:pt x="123" y="1283"/>
                  </a:lnTo>
                  <a:lnTo>
                    <a:pt x="118" y="1267"/>
                  </a:lnTo>
                  <a:lnTo>
                    <a:pt x="116" y="1254"/>
                  </a:lnTo>
                  <a:lnTo>
                    <a:pt x="120" y="1231"/>
                  </a:lnTo>
                  <a:lnTo>
                    <a:pt x="132" y="1207"/>
                  </a:lnTo>
                  <a:lnTo>
                    <a:pt x="144" y="1179"/>
                  </a:lnTo>
                  <a:lnTo>
                    <a:pt x="160" y="1149"/>
                  </a:lnTo>
                  <a:lnTo>
                    <a:pt x="175" y="1120"/>
                  </a:lnTo>
                  <a:lnTo>
                    <a:pt x="194" y="1092"/>
                  </a:lnTo>
                  <a:lnTo>
                    <a:pt x="213" y="1068"/>
                  </a:lnTo>
                  <a:lnTo>
                    <a:pt x="234" y="1049"/>
                  </a:lnTo>
                  <a:lnTo>
                    <a:pt x="257" y="1033"/>
                  </a:lnTo>
                  <a:lnTo>
                    <a:pt x="286" y="991"/>
                  </a:lnTo>
                  <a:lnTo>
                    <a:pt x="316" y="951"/>
                  </a:lnTo>
                  <a:lnTo>
                    <a:pt x="343" y="910"/>
                  </a:lnTo>
                  <a:lnTo>
                    <a:pt x="373" y="870"/>
                  </a:lnTo>
                  <a:lnTo>
                    <a:pt x="404" y="830"/>
                  </a:lnTo>
                  <a:lnTo>
                    <a:pt x="435" y="793"/>
                  </a:lnTo>
                  <a:lnTo>
                    <a:pt x="470" y="759"/>
                  </a:lnTo>
                  <a:lnTo>
                    <a:pt x="507" y="726"/>
                  </a:lnTo>
                  <a:lnTo>
                    <a:pt x="536" y="712"/>
                  </a:lnTo>
                  <a:lnTo>
                    <a:pt x="569" y="701"/>
                  </a:lnTo>
                  <a:lnTo>
                    <a:pt x="605" y="695"/>
                  </a:lnTo>
                  <a:lnTo>
                    <a:pt x="642" y="688"/>
                  </a:lnTo>
                  <a:lnTo>
                    <a:pt x="678" y="679"/>
                  </a:lnTo>
                  <a:lnTo>
                    <a:pt x="715" y="670"/>
                  </a:lnTo>
                  <a:lnTo>
                    <a:pt x="749" y="656"/>
                  </a:lnTo>
                  <a:lnTo>
                    <a:pt x="781" y="639"/>
                  </a:lnTo>
                  <a:lnTo>
                    <a:pt x="781" y="618"/>
                  </a:lnTo>
                  <a:lnTo>
                    <a:pt x="781" y="592"/>
                  </a:lnTo>
                  <a:lnTo>
                    <a:pt x="777" y="552"/>
                  </a:lnTo>
                  <a:lnTo>
                    <a:pt x="775" y="488"/>
                  </a:lnTo>
                  <a:lnTo>
                    <a:pt x="758" y="486"/>
                  </a:lnTo>
                  <a:lnTo>
                    <a:pt x="744" y="483"/>
                  </a:lnTo>
                  <a:lnTo>
                    <a:pt x="734" y="479"/>
                  </a:lnTo>
                  <a:lnTo>
                    <a:pt x="727" y="472"/>
                  </a:lnTo>
                  <a:lnTo>
                    <a:pt x="722" y="465"/>
                  </a:lnTo>
                  <a:lnTo>
                    <a:pt x="718" y="455"/>
                  </a:lnTo>
                  <a:lnTo>
                    <a:pt x="715" y="443"/>
                  </a:lnTo>
                  <a:lnTo>
                    <a:pt x="713" y="429"/>
                  </a:lnTo>
                  <a:lnTo>
                    <a:pt x="692" y="429"/>
                  </a:lnTo>
                  <a:lnTo>
                    <a:pt x="677" y="425"/>
                  </a:lnTo>
                  <a:lnTo>
                    <a:pt x="666" y="420"/>
                  </a:lnTo>
                  <a:lnTo>
                    <a:pt x="659" y="412"/>
                  </a:lnTo>
                  <a:lnTo>
                    <a:pt x="657" y="401"/>
                  </a:lnTo>
                  <a:lnTo>
                    <a:pt x="659" y="387"/>
                  </a:lnTo>
                  <a:lnTo>
                    <a:pt x="661" y="372"/>
                  </a:lnTo>
                  <a:lnTo>
                    <a:pt x="666" y="354"/>
                  </a:lnTo>
                  <a:lnTo>
                    <a:pt x="652" y="356"/>
                  </a:lnTo>
                  <a:lnTo>
                    <a:pt x="640" y="356"/>
                  </a:lnTo>
                  <a:lnTo>
                    <a:pt x="630" y="356"/>
                  </a:lnTo>
                  <a:lnTo>
                    <a:pt x="621" y="356"/>
                  </a:lnTo>
                  <a:lnTo>
                    <a:pt x="612" y="354"/>
                  </a:lnTo>
                  <a:lnTo>
                    <a:pt x="602" y="353"/>
                  </a:lnTo>
                  <a:lnTo>
                    <a:pt x="593" y="349"/>
                  </a:lnTo>
                  <a:lnTo>
                    <a:pt x="581" y="346"/>
                  </a:lnTo>
                  <a:lnTo>
                    <a:pt x="572" y="320"/>
                  </a:lnTo>
                  <a:lnTo>
                    <a:pt x="574" y="299"/>
                  </a:lnTo>
                  <a:lnTo>
                    <a:pt x="581" y="281"/>
                  </a:lnTo>
                  <a:lnTo>
                    <a:pt x="595" y="268"/>
                  </a:lnTo>
                  <a:lnTo>
                    <a:pt x="611" y="257"/>
                  </a:lnTo>
                  <a:lnTo>
                    <a:pt x="630" y="247"/>
                  </a:lnTo>
                  <a:lnTo>
                    <a:pt x="647" y="236"/>
                  </a:lnTo>
                  <a:lnTo>
                    <a:pt x="664" y="226"/>
                  </a:lnTo>
                  <a:lnTo>
                    <a:pt x="656" y="207"/>
                  </a:lnTo>
                  <a:lnTo>
                    <a:pt x="651" y="191"/>
                  </a:lnTo>
                  <a:lnTo>
                    <a:pt x="649" y="179"/>
                  </a:lnTo>
                  <a:lnTo>
                    <a:pt x="652" y="172"/>
                  </a:lnTo>
                  <a:lnTo>
                    <a:pt x="661" y="165"/>
                  </a:lnTo>
                  <a:lnTo>
                    <a:pt x="673" y="162"/>
                  </a:lnTo>
                  <a:lnTo>
                    <a:pt x="689" y="158"/>
                  </a:lnTo>
                  <a:lnTo>
                    <a:pt x="708" y="156"/>
                  </a:lnTo>
                  <a:lnTo>
                    <a:pt x="709" y="155"/>
                  </a:lnTo>
                  <a:lnTo>
                    <a:pt x="711" y="153"/>
                  </a:lnTo>
                  <a:lnTo>
                    <a:pt x="711" y="153"/>
                  </a:lnTo>
                  <a:lnTo>
                    <a:pt x="713" y="151"/>
                  </a:lnTo>
                  <a:lnTo>
                    <a:pt x="706" y="118"/>
                  </a:lnTo>
                  <a:lnTo>
                    <a:pt x="704" y="96"/>
                  </a:lnTo>
                  <a:lnTo>
                    <a:pt x="709" y="80"/>
                  </a:lnTo>
                  <a:lnTo>
                    <a:pt x="720" y="70"/>
                  </a:lnTo>
                  <a:lnTo>
                    <a:pt x="736" y="64"/>
                  </a:lnTo>
                  <a:lnTo>
                    <a:pt x="758" y="63"/>
                  </a:lnTo>
                  <a:lnTo>
                    <a:pt x="784" y="64"/>
                  </a:lnTo>
                  <a:lnTo>
                    <a:pt x="815" y="66"/>
                  </a:lnTo>
                  <a:lnTo>
                    <a:pt x="815" y="66"/>
                  </a:lnTo>
                  <a:lnTo>
                    <a:pt x="817" y="64"/>
                  </a:lnTo>
                  <a:lnTo>
                    <a:pt x="817" y="64"/>
                  </a:lnTo>
                  <a:lnTo>
                    <a:pt x="819" y="63"/>
                  </a:lnTo>
                  <a:lnTo>
                    <a:pt x="815" y="47"/>
                  </a:lnTo>
                  <a:lnTo>
                    <a:pt x="815" y="31"/>
                  </a:lnTo>
                  <a:lnTo>
                    <a:pt x="822" y="19"/>
                  </a:lnTo>
                  <a:lnTo>
                    <a:pt x="833" y="9"/>
                  </a:lnTo>
                  <a:lnTo>
                    <a:pt x="845" y="12"/>
                  </a:lnTo>
                  <a:lnTo>
                    <a:pt x="857" y="16"/>
                  </a:lnTo>
                  <a:lnTo>
                    <a:pt x="866" y="23"/>
                  </a:lnTo>
                  <a:lnTo>
                    <a:pt x="874" y="30"/>
                  </a:lnTo>
                  <a:lnTo>
                    <a:pt x="883" y="37"/>
                  </a:lnTo>
                  <a:lnTo>
                    <a:pt x="892" y="47"/>
                  </a:lnTo>
                  <a:lnTo>
                    <a:pt x="900" y="59"/>
                  </a:lnTo>
                  <a:lnTo>
                    <a:pt x="911" y="71"/>
                  </a:lnTo>
                  <a:lnTo>
                    <a:pt x="930" y="64"/>
                  </a:lnTo>
                  <a:lnTo>
                    <a:pt x="945" y="54"/>
                  </a:lnTo>
                  <a:lnTo>
                    <a:pt x="963" y="40"/>
                  </a:lnTo>
                  <a:lnTo>
                    <a:pt x="978" y="24"/>
                  </a:lnTo>
                  <a:lnTo>
                    <a:pt x="996" y="12"/>
                  </a:lnTo>
                  <a:lnTo>
                    <a:pt x="1015" y="4"/>
                  </a:lnTo>
                  <a:lnTo>
                    <a:pt x="1037" y="0"/>
                  </a:lnTo>
                  <a:lnTo>
                    <a:pt x="1062" y="5"/>
                  </a:lnTo>
                  <a:lnTo>
                    <a:pt x="1065" y="19"/>
                  </a:lnTo>
                  <a:lnTo>
                    <a:pt x="1065" y="33"/>
                  </a:lnTo>
                  <a:lnTo>
                    <a:pt x="1063" y="47"/>
                  </a:lnTo>
                  <a:lnTo>
                    <a:pt x="1063" y="63"/>
                  </a:lnTo>
                  <a:lnTo>
                    <a:pt x="1079" y="57"/>
                  </a:lnTo>
                  <a:lnTo>
                    <a:pt x="1095" y="52"/>
                  </a:lnTo>
                  <a:lnTo>
                    <a:pt x="1110" y="49"/>
                  </a:lnTo>
                  <a:lnTo>
                    <a:pt x="1124" y="45"/>
                  </a:lnTo>
                  <a:lnTo>
                    <a:pt x="1140" y="44"/>
                  </a:lnTo>
                  <a:lnTo>
                    <a:pt x="1157" y="44"/>
                  </a:lnTo>
                  <a:lnTo>
                    <a:pt x="1173" y="44"/>
                  </a:lnTo>
                  <a:lnTo>
                    <a:pt x="1190" y="44"/>
                  </a:lnTo>
                  <a:lnTo>
                    <a:pt x="1214" y="64"/>
                  </a:lnTo>
                  <a:lnTo>
                    <a:pt x="1223" y="85"/>
                  </a:lnTo>
                  <a:lnTo>
                    <a:pt x="1220" y="104"/>
                  </a:lnTo>
                  <a:lnTo>
                    <a:pt x="1211" y="123"/>
                  </a:lnTo>
                  <a:lnTo>
                    <a:pt x="1197" y="141"/>
                  </a:lnTo>
                  <a:lnTo>
                    <a:pt x="1183" y="158"/>
                  </a:lnTo>
                  <a:lnTo>
                    <a:pt x="1174" y="174"/>
                  </a:lnTo>
                  <a:lnTo>
                    <a:pt x="1173" y="188"/>
                  </a:lnTo>
                  <a:lnTo>
                    <a:pt x="1199" y="203"/>
                  </a:lnTo>
                  <a:lnTo>
                    <a:pt x="1206" y="226"/>
                  </a:lnTo>
                  <a:lnTo>
                    <a:pt x="1199" y="252"/>
                  </a:lnTo>
                  <a:lnTo>
                    <a:pt x="1181" y="278"/>
                  </a:lnTo>
                  <a:lnTo>
                    <a:pt x="1181" y="280"/>
                  </a:lnTo>
                  <a:lnTo>
                    <a:pt x="1181" y="281"/>
                  </a:lnTo>
                  <a:lnTo>
                    <a:pt x="1181" y="283"/>
                  </a:lnTo>
                  <a:lnTo>
                    <a:pt x="1181" y="285"/>
                  </a:lnTo>
                  <a:lnTo>
                    <a:pt x="1192" y="292"/>
                  </a:lnTo>
                  <a:lnTo>
                    <a:pt x="1202" y="302"/>
                  </a:lnTo>
                  <a:lnTo>
                    <a:pt x="1211" y="313"/>
                  </a:lnTo>
                  <a:lnTo>
                    <a:pt x="1216" y="323"/>
                  </a:lnTo>
                  <a:lnTo>
                    <a:pt x="1220" y="337"/>
                  </a:lnTo>
                  <a:lnTo>
                    <a:pt x="1220" y="349"/>
                  </a:lnTo>
                  <a:lnTo>
                    <a:pt x="1213" y="361"/>
                  </a:lnTo>
                  <a:lnTo>
                    <a:pt x="1202" y="373"/>
                  </a:lnTo>
                  <a:lnTo>
                    <a:pt x="1190" y="377"/>
                  </a:lnTo>
                  <a:lnTo>
                    <a:pt x="1178" y="382"/>
                  </a:lnTo>
                  <a:lnTo>
                    <a:pt x="1164" y="387"/>
                  </a:lnTo>
                  <a:lnTo>
                    <a:pt x="1152" y="391"/>
                  </a:lnTo>
                  <a:lnTo>
                    <a:pt x="1150" y="420"/>
                  </a:lnTo>
                  <a:lnTo>
                    <a:pt x="1147" y="443"/>
                  </a:lnTo>
                  <a:lnTo>
                    <a:pt x="1140" y="458"/>
                  </a:lnTo>
                  <a:lnTo>
                    <a:pt x="1129" y="472"/>
                  </a:lnTo>
                  <a:lnTo>
                    <a:pt x="1115" y="481"/>
                  </a:lnTo>
                  <a:lnTo>
                    <a:pt x="1098" y="488"/>
                  </a:lnTo>
                  <a:lnTo>
                    <a:pt x="1076" y="491"/>
                  </a:lnTo>
                  <a:lnTo>
                    <a:pt x="1048" y="497"/>
                  </a:lnTo>
                  <a:lnTo>
                    <a:pt x="1039" y="537"/>
                  </a:lnTo>
                  <a:lnTo>
                    <a:pt x="1032" y="578"/>
                  </a:lnTo>
                  <a:lnTo>
                    <a:pt x="1025" y="622"/>
                  </a:lnTo>
                  <a:lnTo>
                    <a:pt x="1020" y="663"/>
                  </a:lnTo>
                  <a:lnTo>
                    <a:pt x="1050" y="665"/>
                  </a:lnTo>
                  <a:lnTo>
                    <a:pt x="1081" y="669"/>
                  </a:lnTo>
                  <a:lnTo>
                    <a:pt x="1115" y="670"/>
                  </a:lnTo>
                  <a:lnTo>
                    <a:pt x="1148" y="674"/>
                  </a:lnTo>
                  <a:lnTo>
                    <a:pt x="1181" y="677"/>
                  </a:lnTo>
                  <a:lnTo>
                    <a:pt x="1214" y="682"/>
                  </a:lnTo>
                  <a:lnTo>
                    <a:pt x="1246" y="689"/>
                  </a:lnTo>
                  <a:lnTo>
                    <a:pt x="1275" y="700"/>
                  </a:lnTo>
                  <a:lnTo>
                    <a:pt x="1284" y="708"/>
                  </a:lnTo>
                  <a:lnTo>
                    <a:pt x="1292" y="719"/>
                  </a:lnTo>
                  <a:lnTo>
                    <a:pt x="1305" y="731"/>
                  </a:lnTo>
                  <a:lnTo>
                    <a:pt x="1317" y="745"/>
                  </a:lnTo>
                  <a:lnTo>
                    <a:pt x="1331" y="759"/>
                  </a:lnTo>
                  <a:lnTo>
                    <a:pt x="1344" y="774"/>
                  </a:lnTo>
                  <a:lnTo>
                    <a:pt x="1360" y="790"/>
                  </a:lnTo>
                  <a:lnTo>
                    <a:pt x="1374" y="806"/>
                  </a:lnTo>
                  <a:lnTo>
                    <a:pt x="1398" y="839"/>
                  </a:lnTo>
                  <a:lnTo>
                    <a:pt x="1419" y="866"/>
                  </a:lnTo>
                  <a:lnTo>
                    <a:pt x="1436" y="891"/>
                  </a:lnTo>
                  <a:lnTo>
                    <a:pt x="1456" y="917"/>
                  </a:lnTo>
                  <a:lnTo>
                    <a:pt x="1478" y="948"/>
                  </a:lnTo>
                  <a:lnTo>
                    <a:pt x="1506" y="988"/>
                  </a:lnTo>
                  <a:lnTo>
                    <a:pt x="1541" y="1038"/>
                  </a:lnTo>
                  <a:lnTo>
                    <a:pt x="1587" y="1104"/>
                  </a:lnTo>
                  <a:lnTo>
                    <a:pt x="1586" y="1115"/>
                  </a:lnTo>
                  <a:lnTo>
                    <a:pt x="1584" y="1123"/>
                  </a:lnTo>
                  <a:lnTo>
                    <a:pt x="1582" y="1132"/>
                  </a:lnTo>
                  <a:lnTo>
                    <a:pt x="1582" y="1144"/>
                  </a:lnTo>
                  <a:lnTo>
                    <a:pt x="1594" y="1163"/>
                  </a:lnTo>
                  <a:lnTo>
                    <a:pt x="1606" y="1181"/>
                  </a:lnTo>
                  <a:lnTo>
                    <a:pt x="1620" y="1200"/>
                  </a:lnTo>
                  <a:lnTo>
                    <a:pt x="1632" y="1219"/>
                  </a:lnTo>
                  <a:lnTo>
                    <a:pt x="1645" y="1240"/>
                  </a:lnTo>
                  <a:lnTo>
                    <a:pt x="1657" y="1259"/>
                  </a:lnTo>
                  <a:lnTo>
                    <a:pt x="1667" y="1280"/>
                  </a:lnTo>
                  <a:lnTo>
                    <a:pt x="1676" y="1302"/>
                  </a:lnTo>
                  <a:lnTo>
                    <a:pt x="1686" y="1319"/>
                  </a:lnTo>
                  <a:lnTo>
                    <a:pt x="1695" y="1335"/>
                  </a:lnTo>
                  <a:lnTo>
                    <a:pt x="1700" y="1351"/>
                  </a:lnTo>
                  <a:lnTo>
                    <a:pt x="1702" y="1366"/>
                  </a:lnTo>
                  <a:lnTo>
                    <a:pt x="1700" y="1380"/>
                  </a:lnTo>
                  <a:lnTo>
                    <a:pt x="1693" y="1394"/>
                  </a:lnTo>
                  <a:lnTo>
                    <a:pt x="1681" y="1408"/>
                  </a:lnTo>
                  <a:lnTo>
                    <a:pt x="1662" y="1420"/>
                  </a:lnTo>
                  <a:lnTo>
                    <a:pt x="1662" y="1431"/>
                  </a:lnTo>
                  <a:lnTo>
                    <a:pt x="1665" y="1439"/>
                  </a:lnTo>
                  <a:lnTo>
                    <a:pt x="1669" y="1451"/>
                  </a:lnTo>
                  <a:lnTo>
                    <a:pt x="1674" y="1464"/>
                  </a:lnTo>
                  <a:lnTo>
                    <a:pt x="1685" y="1467"/>
                  </a:lnTo>
                  <a:lnTo>
                    <a:pt x="1693" y="1474"/>
                  </a:lnTo>
                  <a:lnTo>
                    <a:pt x="1705" y="1483"/>
                  </a:lnTo>
                  <a:lnTo>
                    <a:pt x="1716" y="1495"/>
                  </a:lnTo>
                  <a:lnTo>
                    <a:pt x="1728" y="1505"/>
                  </a:lnTo>
                  <a:lnTo>
                    <a:pt x="1740" y="1517"/>
                  </a:lnTo>
                  <a:lnTo>
                    <a:pt x="1752" y="1528"/>
                  </a:lnTo>
                  <a:lnTo>
                    <a:pt x="1763" y="1536"/>
                  </a:lnTo>
                  <a:lnTo>
                    <a:pt x="1780" y="1557"/>
                  </a:lnTo>
                  <a:lnTo>
                    <a:pt x="1792" y="1576"/>
                  </a:lnTo>
                  <a:lnTo>
                    <a:pt x="1792" y="1597"/>
                  </a:lnTo>
                  <a:lnTo>
                    <a:pt x="1773" y="1622"/>
                  </a:lnTo>
                  <a:lnTo>
                    <a:pt x="1757" y="1623"/>
                  </a:lnTo>
                  <a:lnTo>
                    <a:pt x="1744" y="1623"/>
                  </a:lnTo>
                  <a:lnTo>
                    <a:pt x="1731" y="1625"/>
                  </a:lnTo>
                  <a:lnTo>
                    <a:pt x="1717" y="1625"/>
                  </a:lnTo>
                  <a:lnTo>
                    <a:pt x="1700" y="1625"/>
                  </a:lnTo>
                  <a:lnTo>
                    <a:pt x="1679" y="1625"/>
                  </a:lnTo>
                  <a:lnTo>
                    <a:pt x="1653" y="1625"/>
                  </a:lnTo>
                  <a:lnTo>
                    <a:pt x="1617" y="16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1" name="Freeform 161">
              <a:extLst>
                <a:ext uri="{FF2B5EF4-FFF2-40B4-BE49-F238E27FC236}">
                  <a16:creationId xmlns:a16="http://schemas.microsoft.com/office/drawing/2014/main" xmlns="" id="{87589ECF-6168-46F8-BB0B-FB48058C3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11153"/>
              <a:ext cx="1283" cy="116"/>
            </a:xfrm>
            <a:custGeom>
              <a:avLst/>
              <a:gdLst>
                <a:gd name="T0" fmla="*/ 1560 w 1757"/>
                <a:gd name="T1" fmla="*/ 189 h 194"/>
                <a:gd name="T2" fmla="*/ 1485 w 1757"/>
                <a:gd name="T3" fmla="*/ 182 h 194"/>
                <a:gd name="T4" fmla="*/ 1414 w 1757"/>
                <a:gd name="T5" fmla="*/ 175 h 194"/>
                <a:gd name="T6" fmla="*/ 1341 w 1757"/>
                <a:gd name="T7" fmla="*/ 167 h 194"/>
                <a:gd name="T8" fmla="*/ 1270 w 1757"/>
                <a:gd name="T9" fmla="*/ 156 h 194"/>
                <a:gd name="T10" fmla="*/ 1209 w 1757"/>
                <a:gd name="T11" fmla="*/ 149 h 194"/>
                <a:gd name="T12" fmla="*/ 1109 w 1757"/>
                <a:gd name="T13" fmla="*/ 130 h 194"/>
                <a:gd name="T14" fmla="*/ 998 w 1757"/>
                <a:gd name="T15" fmla="*/ 118 h 194"/>
                <a:gd name="T16" fmla="*/ 972 w 1757"/>
                <a:gd name="T17" fmla="*/ 137 h 194"/>
                <a:gd name="T18" fmla="*/ 942 w 1757"/>
                <a:gd name="T19" fmla="*/ 161 h 194"/>
                <a:gd name="T20" fmla="*/ 848 w 1757"/>
                <a:gd name="T21" fmla="*/ 167 h 194"/>
                <a:gd name="T22" fmla="*/ 760 w 1757"/>
                <a:gd name="T23" fmla="*/ 151 h 194"/>
                <a:gd name="T24" fmla="*/ 739 w 1757"/>
                <a:gd name="T25" fmla="*/ 118 h 194"/>
                <a:gd name="T26" fmla="*/ 687 w 1757"/>
                <a:gd name="T27" fmla="*/ 101 h 194"/>
                <a:gd name="T28" fmla="*/ 566 w 1757"/>
                <a:gd name="T29" fmla="*/ 99 h 194"/>
                <a:gd name="T30" fmla="*/ 442 w 1757"/>
                <a:gd name="T31" fmla="*/ 97 h 194"/>
                <a:gd name="T32" fmla="*/ 321 w 1757"/>
                <a:gd name="T33" fmla="*/ 94 h 194"/>
                <a:gd name="T34" fmla="*/ 200 w 1757"/>
                <a:gd name="T35" fmla="*/ 87 h 194"/>
                <a:gd name="T36" fmla="*/ 78 w 1757"/>
                <a:gd name="T37" fmla="*/ 76 h 194"/>
                <a:gd name="T38" fmla="*/ 47 w 1757"/>
                <a:gd name="T39" fmla="*/ 69 h 194"/>
                <a:gd name="T40" fmla="*/ 12 w 1757"/>
                <a:gd name="T41" fmla="*/ 59 h 194"/>
                <a:gd name="T42" fmla="*/ 0 w 1757"/>
                <a:gd name="T43" fmla="*/ 35 h 194"/>
                <a:gd name="T44" fmla="*/ 28 w 1757"/>
                <a:gd name="T45" fmla="*/ 0 h 194"/>
                <a:gd name="T46" fmla="*/ 33 w 1757"/>
                <a:gd name="T47" fmla="*/ 14 h 194"/>
                <a:gd name="T48" fmla="*/ 69 w 1757"/>
                <a:gd name="T49" fmla="*/ 21 h 194"/>
                <a:gd name="T50" fmla="*/ 123 w 1757"/>
                <a:gd name="T51" fmla="*/ 28 h 194"/>
                <a:gd name="T52" fmla="*/ 177 w 1757"/>
                <a:gd name="T53" fmla="*/ 36 h 194"/>
                <a:gd name="T54" fmla="*/ 231 w 1757"/>
                <a:gd name="T55" fmla="*/ 43 h 194"/>
                <a:gd name="T56" fmla="*/ 286 w 1757"/>
                <a:gd name="T57" fmla="*/ 52 h 194"/>
                <a:gd name="T58" fmla="*/ 349 w 1757"/>
                <a:gd name="T59" fmla="*/ 56 h 194"/>
                <a:gd name="T60" fmla="*/ 423 w 1757"/>
                <a:gd name="T61" fmla="*/ 54 h 194"/>
                <a:gd name="T62" fmla="*/ 498 w 1757"/>
                <a:gd name="T63" fmla="*/ 49 h 194"/>
                <a:gd name="T64" fmla="*/ 574 w 1757"/>
                <a:gd name="T65" fmla="*/ 45 h 194"/>
                <a:gd name="T66" fmla="*/ 651 w 1757"/>
                <a:gd name="T67" fmla="*/ 42 h 194"/>
                <a:gd name="T68" fmla="*/ 729 w 1757"/>
                <a:gd name="T69" fmla="*/ 40 h 194"/>
                <a:gd name="T70" fmla="*/ 756 w 1757"/>
                <a:gd name="T71" fmla="*/ 47 h 194"/>
                <a:gd name="T72" fmla="*/ 767 w 1757"/>
                <a:gd name="T73" fmla="*/ 59 h 194"/>
                <a:gd name="T74" fmla="*/ 798 w 1757"/>
                <a:gd name="T75" fmla="*/ 83 h 194"/>
                <a:gd name="T76" fmla="*/ 848 w 1757"/>
                <a:gd name="T77" fmla="*/ 99 h 194"/>
                <a:gd name="T78" fmla="*/ 904 w 1757"/>
                <a:gd name="T79" fmla="*/ 106 h 194"/>
                <a:gd name="T80" fmla="*/ 939 w 1757"/>
                <a:gd name="T81" fmla="*/ 95 h 194"/>
                <a:gd name="T82" fmla="*/ 958 w 1757"/>
                <a:gd name="T83" fmla="*/ 85 h 194"/>
                <a:gd name="T84" fmla="*/ 982 w 1757"/>
                <a:gd name="T85" fmla="*/ 75 h 194"/>
                <a:gd name="T86" fmla="*/ 1044 w 1757"/>
                <a:gd name="T87" fmla="*/ 78 h 194"/>
                <a:gd name="T88" fmla="*/ 1109 w 1757"/>
                <a:gd name="T89" fmla="*/ 85 h 194"/>
                <a:gd name="T90" fmla="*/ 1175 w 1757"/>
                <a:gd name="T91" fmla="*/ 94 h 194"/>
                <a:gd name="T92" fmla="*/ 1240 w 1757"/>
                <a:gd name="T93" fmla="*/ 106 h 194"/>
                <a:gd name="T94" fmla="*/ 1306 w 1757"/>
                <a:gd name="T95" fmla="*/ 118 h 194"/>
                <a:gd name="T96" fmla="*/ 1369 w 1757"/>
                <a:gd name="T97" fmla="*/ 125 h 194"/>
                <a:gd name="T98" fmla="*/ 1435 w 1757"/>
                <a:gd name="T99" fmla="*/ 130 h 194"/>
                <a:gd name="T100" fmla="*/ 1506 w 1757"/>
                <a:gd name="T101" fmla="*/ 134 h 194"/>
                <a:gd name="T102" fmla="*/ 1577 w 1757"/>
                <a:gd name="T103" fmla="*/ 134 h 194"/>
                <a:gd name="T104" fmla="*/ 1643 w 1757"/>
                <a:gd name="T105" fmla="*/ 125 h 194"/>
                <a:gd name="T106" fmla="*/ 1685 w 1757"/>
                <a:gd name="T107" fmla="*/ 111 h 194"/>
                <a:gd name="T108" fmla="*/ 1692 w 1757"/>
                <a:gd name="T109" fmla="*/ 101 h 194"/>
                <a:gd name="T110" fmla="*/ 1714 w 1757"/>
                <a:gd name="T111" fmla="*/ 116 h 194"/>
                <a:gd name="T112" fmla="*/ 1742 w 1757"/>
                <a:gd name="T113" fmla="*/ 146 h 194"/>
                <a:gd name="T114" fmla="*/ 1752 w 1757"/>
                <a:gd name="T115" fmla="*/ 177 h 194"/>
                <a:gd name="T116" fmla="*/ 1693 w 1757"/>
                <a:gd name="T117" fmla="*/ 193 h 194"/>
                <a:gd name="T118" fmla="*/ 1622 w 1757"/>
                <a:gd name="T119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57" h="194">
                  <a:moveTo>
                    <a:pt x="1610" y="193"/>
                  </a:moveTo>
                  <a:lnTo>
                    <a:pt x="1584" y="191"/>
                  </a:lnTo>
                  <a:lnTo>
                    <a:pt x="1560" y="189"/>
                  </a:lnTo>
                  <a:lnTo>
                    <a:pt x="1535" y="187"/>
                  </a:lnTo>
                  <a:lnTo>
                    <a:pt x="1511" y="186"/>
                  </a:lnTo>
                  <a:lnTo>
                    <a:pt x="1485" y="182"/>
                  </a:lnTo>
                  <a:lnTo>
                    <a:pt x="1461" y="180"/>
                  </a:lnTo>
                  <a:lnTo>
                    <a:pt x="1437" y="177"/>
                  </a:lnTo>
                  <a:lnTo>
                    <a:pt x="1414" y="175"/>
                  </a:lnTo>
                  <a:lnTo>
                    <a:pt x="1390" y="172"/>
                  </a:lnTo>
                  <a:lnTo>
                    <a:pt x="1365" y="168"/>
                  </a:lnTo>
                  <a:lnTo>
                    <a:pt x="1341" y="167"/>
                  </a:lnTo>
                  <a:lnTo>
                    <a:pt x="1317" y="163"/>
                  </a:lnTo>
                  <a:lnTo>
                    <a:pt x="1293" y="160"/>
                  </a:lnTo>
                  <a:lnTo>
                    <a:pt x="1270" y="156"/>
                  </a:lnTo>
                  <a:lnTo>
                    <a:pt x="1246" y="154"/>
                  </a:lnTo>
                  <a:lnTo>
                    <a:pt x="1221" y="151"/>
                  </a:lnTo>
                  <a:lnTo>
                    <a:pt x="1209" y="149"/>
                  </a:lnTo>
                  <a:lnTo>
                    <a:pt x="1183" y="144"/>
                  </a:lnTo>
                  <a:lnTo>
                    <a:pt x="1149" y="137"/>
                  </a:lnTo>
                  <a:lnTo>
                    <a:pt x="1109" y="130"/>
                  </a:lnTo>
                  <a:lnTo>
                    <a:pt x="1067" y="123"/>
                  </a:lnTo>
                  <a:lnTo>
                    <a:pt x="1029" y="120"/>
                  </a:lnTo>
                  <a:lnTo>
                    <a:pt x="998" y="118"/>
                  </a:lnTo>
                  <a:lnTo>
                    <a:pt x="980" y="121"/>
                  </a:lnTo>
                  <a:lnTo>
                    <a:pt x="975" y="128"/>
                  </a:lnTo>
                  <a:lnTo>
                    <a:pt x="972" y="137"/>
                  </a:lnTo>
                  <a:lnTo>
                    <a:pt x="966" y="144"/>
                  </a:lnTo>
                  <a:lnTo>
                    <a:pt x="961" y="153"/>
                  </a:lnTo>
                  <a:lnTo>
                    <a:pt x="942" y="161"/>
                  </a:lnTo>
                  <a:lnTo>
                    <a:pt x="914" y="167"/>
                  </a:lnTo>
                  <a:lnTo>
                    <a:pt x="883" y="168"/>
                  </a:lnTo>
                  <a:lnTo>
                    <a:pt x="848" y="167"/>
                  </a:lnTo>
                  <a:lnTo>
                    <a:pt x="815" y="163"/>
                  </a:lnTo>
                  <a:lnTo>
                    <a:pt x="784" y="158"/>
                  </a:lnTo>
                  <a:lnTo>
                    <a:pt x="760" y="151"/>
                  </a:lnTo>
                  <a:lnTo>
                    <a:pt x="746" y="144"/>
                  </a:lnTo>
                  <a:lnTo>
                    <a:pt x="743" y="132"/>
                  </a:lnTo>
                  <a:lnTo>
                    <a:pt x="739" y="118"/>
                  </a:lnTo>
                  <a:lnTo>
                    <a:pt x="734" y="108"/>
                  </a:lnTo>
                  <a:lnTo>
                    <a:pt x="729" y="101"/>
                  </a:lnTo>
                  <a:lnTo>
                    <a:pt x="687" y="101"/>
                  </a:lnTo>
                  <a:lnTo>
                    <a:pt x="647" y="101"/>
                  </a:lnTo>
                  <a:lnTo>
                    <a:pt x="605" y="101"/>
                  </a:lnTo>
                  <a:lnTo>
                    <a:pt x="566" y="99"/>
                  </a:lnTo>
                  <a:lnTo>
                    <a:pt x="524" y="99"/>
                  </a:lnTo>
                  <a:lnTo>
                    <a:pt x="484" y="99"/>
                  </a:lnTo>
                  <a:lnTo>
                    <a:pt x="442" y="97"/>
                  </a:lnTo>
                  <a:lnTo>
                    <a:pt x="402" y="97"/>
                  </a:lnTo>
                  <a:lnTo>
                    <a:pt x="361" y="95"/>
                  </a:lnTo>
                  <a:lnTo>
                    <a:pt x="321" y="94"/>
                  </a:lnTo>
                  <a:lnTo>
                    <a:pt x="281" y="92"/>
                  </a:lnTo>
                  <a:lnTo>
                    <a:pt x="239" y="90"/>
                  </a:lnTo>
                  <a:lnTo>
                    <a:pt x="200" y="87"/>
                  </a:lnTo>
                  <a:lnTo>
                    <a:pt x="160" y="85"/>
                  </a:lnTo>
                  <a:lnTo>
                    <a:pt x="118" y="80"/>
                  </a:lnTo>
                  <a:lnTo>
                    <a:pt x="78" y="76"/>
                  </a:lnTo>
                  <a:lnTo>
                    <a:pt x="69" y="75"/>
                  </a:lnTo>
                  <a:lnTo>
                    <a:pt x="59" y="73"/>
                  </a:lnTo>
                  <a:lnTo>
                    <a:pt x="47" y="69"/>
                  </a:lnTo>
                  <a:lnTo>
                    <a:pt x="35" y="66"/>
                  </a:lnTo>
                  <a:lnTo>
                    <a:pt x="23" y="62"/>
                  </a:lnTo>
                  <a:lnTo>
                    <a:pt x="12" y="59"/>
                  </a:lnTo>
                  <a:lnTo>
                    <a:pt x="5" y="57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3" y="17"/>
                  </a:lnTo>
                  <a:lnTo>
                    <a:pt x="10" y="5"/>
                  </a:lnTo>
                  <a:lnTo>
                    <a:pt x="28" y="0"/>
                  </a:lnTo>
                  <a:lnTo>
                    <a:pt x="29" y="3"/>
                  </a:lnTo>
                  <a:lnTo>
                    <a:pt x="31" y="9"/>
                  </a:lnTo>
                  <a:lnTo>
                    <a:pt x="33" y="14"/>
                  </a:lnTo>
                  <a:lnTo>
                    <a:pt x="35" y="17"/>
                  </a:lnTo>
                  <a:lnTo>
                    <a:pt x="52" y="19"/>
                  </a:lnTo>
                  <a:lnTo>
                    <a:pt x="69" y="21"/>
                  </a:lnTo>
                  <a:lnTo>
                    <a:pt x="87" y="23"/>
                  </a:lnTo>
                  <a:lnTo>
                    <a:pt x="104" y="24"/>
                  </a:lnTo>
                  <a:lnTo>
                    <a:pt x="123" y="28"/>
                  </a:lnTo>
                  <a:lnTo>
                    <a:pt x="141" y="29"/>
                  </a:lnTo>
                  <a:lnTo>
                    <a:pt x="158" y="33"/>
                  </a:lnTo>
                  <a:lnTo>
                    <a:pt x="177" y="36"/>
                  </a:lnTo>
                  <a:lnTo>
                    <a:pt x="194" y="38"/>
                  </a:lnTo>
                  <a:lnTo>
                    <a:pt x="213" y="42"/>
                  </a:lnTo>
                  <a:lnTo>
                    <a:pt x="231" y="43"/>
                  </a:lnTo>
                  <a:lnTo>
                    <a:pt x="250" y="47"/>
                  </a:lnTo>
                  <a:lnTo>
                    <a:pt x="269" y="49"/>
                  </a:lnTo>
                  <a:lnTo>
                    <a:pt x="286" y="52"/>
                  </a:lnTo>
                  <a:lnTo>
                    <a:pt x="305" y="54"/>
                  </a:lnTo>
                  <a:lnTo>
                    <a:pt x="324" y="56"/>
                  </a:lnTo>
                  <a:lnTo>
                    <a:pt x="349" y="56"/>
                  </a:lnTo>
                  <a:lnTo>
                    <a:pt x="375" y="56"/>
                  </a:lnTo>
                  <a:lnTo>
                    <a:pt x="399" y="54"/>
                  </a:lnTo>
                  <a:lnTo>
                    <a:pt x="423" y="54"/>
                  </a:lnTo>
                  <a:lnTo>
                    <a:pt x="449" y="52"/>
                  </a:lnTo>
                  <a:lnTo>
                    <a:pt x="474" y="50"/>
                  </a:lnTo>
                  <a:lnTo>
                    <a:pt x="498" y="49"/>
                  </a:lnTo>
                  <a:lnTo>
                    <a:pt x="524" y="47"/>
                  </a:lnTo>
                  <a:lnTo>
                    <a:pt x="550" y="47"/>
                  </a:lnTo>
                  <a:lnTo>
                    <a:pt x="574" y="45"/>
                  </a:lnTo>
                  <a:lnTo>
                    <a:pt x="600" y="43"/>
                  </a:lnTo>
                  <a:lnTo>
                    <a:pt x="626" y="42"/>
                  </a:lnTo>
                  <a:lnTo>
                    <a:pt x="651" y="42"/>
                  </a:lnTo>
                  <a:lnTo>
                    <a:pt x="677" y="40"/>
                  </a:lnTo>
                  <a:lnTo>
                    <a:pt x="703" y="40"/>
                  </a:lnTo>
                  <a:lnTo>
                    <a:pt x="729" y="40"/>
                  </a:lnTo>
                  <a:lnTo>
                    <a:pt x="743" y="42"/>
                  </a:lnTo>
                  <a:lnTo>
                    <a:pt x="751" y="43"/>
                  </a:lnTo>
                  <a:lnTo>
                    <a:pt x="756" y="47"/>
                  </a:lnTo>
                  <a:lnTo>
                    <a:pt x="760" y="49"/>
                  </a:lnTo>
                  <a:lnTo>
                    <a:pt x="763" y="54"/>
                  </a:lnTo>
                  <a:lnTo>
                    <a:pt x="767" y="59"/>
                  </a:lnTo>
                  <a:lnTo>
                    <a:pt x="772" y="68"/>
                  </a:lnTo>
                  <a:lnTo>
                    <a:pt x="781" y="78"/>
                  </a:lnTo>
                  <a:lnTo>
                    <a:pt x="798" y="83"/>
                  </a:lnTo>
                  <a:lnTo>
                    <a:pt x="814" y="88"/>
                  </a:lnTo>
                  <a:lnTo>
                    <a:pt x="831" y="94"/>
                  </a:lnTo>
                  <a:lnTo>
                    <a:pt x="848" y="99"/>
                  </a:lnTo>
                  <a:lnTo>
                    <a:pt x="866" y="102"/>
                  </a:lnTo>
                  <a:lnTo>
                    <a:pt x="883" y="104"/>
                  </a:lnTo>
                  <a:lnTo>
                    <a:pt x="904" y="106"/>
                  </a:lnTo>
                  <a:lnTo>
                    <a:pt x="925" y="104"/>
                  </a:lnTo>
                  <a:lnTo>
                    <a:pt x="932" y="101"/>
                  </a:lnTo>
                  <a:lnTo>
                    <a:pt x="939" y="95"/>
                  </a:lnTo>
                  <a:lnTo>
                    <a:pt x="944" y="92"/>
                  </a:lnTo>
                  <a:lnTo>
                    <a:pt x="951" y="88"/>
                  </a:lnTo>
                  <a:lnTo>
                    <a:pt x="958" y="85"/>
                  </a:lnTo>
                  <a:lnTo>
                    <a:pt x="965" y="80"/>
                  </a:lnTo>
                  <a:lnTo>
                    <a:pt x="973" y="78"/>
                  </a:lnTo>
                  <a:lnTo>
                    <a:pt x="982" y="75"/>
                  </a:lnTo>
                  <a:lnTo>
                    <a:pt x="1003" y="75"/>
                  </a:lnTo>
                  <a:lnTo>
                    <a:pt x="1024" y="76"/>
                  </a:lnTo>
                  <a:lnTo>
                    <a:pt x="1044" y="78"/>
                  </a:lnTo>
                  <a:lnTo>
                    <a:pt x="1067" y="80"/>
                  </a:lnTo>
                  <a:lnTo>
                    <a:pt x="1088" y="82"/>
                  </a:lnTo>
                  <a:lnTo>
                    <a:pt x="1109" y="85"/>
                  </a:lnTo>
                  <a:lnTo>
                    <a:pt x="1131" y="88"/>
                  </a:lnTo>
                  <a:lnTo>
                    <a:pt x="1154" y="90"/>
                  </a:lnTo>
                  <a:lnTo>
                    <a:pt x="1175" y="94"/>
                  </a:lnTo>
                  <a:lnTo>
                    <a:pt x="1197" y="97"/>
                  </a:lnTo>
                  <a:lnTo>
                    <a:pt x="1218" y="102"/>
                  </a:lnTo>
                  <a:lnTo>
                    <a:pt x="1240" y="106"/>
                  </a:lnTo>
                  <a:lnTo>
                    <a:pt x="1263" y="109"/>
                  </a:lnTo>
                  <a:lnTo>
                    <a:pt x="1286" y="113"/>
                  </a:lnTo>
                  <a:lnTo>
                    <a:pt x="1306" y="118"/>
                  </a:lnTo>
                  <a:lnTo>
                    <a:pt x="1329" y="121"/>
                  </a:lnTo>
                  <a:lnTo>
                    <a:pt x="1348" y="123"/>
                  </a:lnTo>
                  <a:lnTo>
                    <a:pt x="1369" y="125"/>
                  </a:lnTo>
                  <a:lnTo>
                    <a:pt x="1390" y="127"/>
                  </a:lnTo>
                  <a:lnTo>
                    <a:pt x="1412" y="128"/>
                  </a:lnTo>
                  <a:lnTo>
                    <a:pt x="1435" y="130"/>
                  </a:lnTo>
                  <a:lnTo>
                    <a:pt x="1457" y="132"/>
                  </a:lnTo>
                  <a:lnTo>
                    <a:pt x="1482" y="132"/>
                  </a:lnTo>
                  <a:lnTo>
                    <a:pt x="1506" y="134"/>
                  </a:lnTo>
                  <a:lnTo>
                    <a:pt x="1530" y="134"/>
                  </a:lnTo>
                  <a:lnTo>
                    <a:pt x="1553" y="134"/>
                  </a:lnTo>
                  <a:lnTo>
                    <a:pt x="1577" y="134"/>
                  </a:lnTo>
                  <a:lnTo>
                    <a:pt x="1600" y="132"/>
                  </a:lnTo>
                  <a:lnTo>
                    <a:pt x="1622" y="128"/>
                  </a:lnTo>
                  <a:lnTo>
                    <a:pt x="1643" y="125"/>
                  </a:lnTo>
                  <a:lnTo>
                    <a:pt x="1662" y="120"/>
                  </a:lnTo>
                  <a:lnTo>
                    <a:pt x="1681" y="115"/>
                  </a:lnTo>
                  <a:lnTo>
                    <a:pt x="1685" y="111"/>
                  </a:lnTo>
                  <a:lnTo>
                    <a:pt x="1686" y="108"/>
                  </a:lnTo>
                  <a:lnTo>
                    <a:pt x="1690" y="104"/>
                  </a:lnTo>
                  <a:lnTo>
                    <a:pt x="1692" y="101"/>
                  </a:lnTo>
                  <a:lnTo>
                    <a:pt x="1698" y="104"/>
                  </a:lnTo>
                  <a:lnTo>
                    <a:pt x="1705" y="109"/>
                  </a:lnTo>
                  <a:lnTo>
                    <a:pt x="1714" y="116"/>
                  </a:lnTo>
                  <a:lnTo>
                    <a:pt x="1725" y="125"/>
                  </a:lnTo>
                  <a:lnTo>
                    <a:pt x="1733" y="135"/>
                  </a:lnTo>
                  <a:lnTo>
                    <a:pt x="1742" y="146"/>
                  </a:lnTo>
                  <a:lnTo>
                    <a:pt x="1751" y="154"/>
                  </a:lnTo>
                  <a:lnTo>
                    <a:pt x="1757" y="163"/>
                  </a:lnTo>
                  <a:lnTo>
                    <a:pt x="1752" y="177"/>
                  </a:lnTo>
                  <a:lnTo>
                    <a:pt x="1738" y="186"/>
                  </a:lnTo>
                  <a:lnTo>
                    <a:pt x="1718" y="191"/>
                  </a:lnTo>
                  <a:lnTo>
                    <a:pt x="1693" y="193"/>
                  </a:lnTo>
                  <a:lnTo>
                    <a:pt x="1667" y="194"/>
                  </a:lnTo>
                  <a:lnTo>
                    <a:pt x="1643" y="194"/>
                  </a:lnTo>
                  <a:lnTo>
                    <a:pt x="1622" y="193"/>
                  </a:lnTo>
                  <a:lnTo>
                    <a:pt x="1610" y="193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2" name="Freeform 162">
              <a:extLst>
                <a:ext uri="{FF2B5EF4-FFF2-40B4-BE49-F238E27FC236}">
                  <a16:creationId xmlns:a16="http://schemas.microsoft.com/office/drawing/2014/main" xmlns="" id="{B9FC6E70-9AAD-4AD3-A7B8-8AB72EBAF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1098"/>
              <a:ext cx="1172" cy="124"/>
            </a:xfrm>
            <a:custGeom>
              <a:avLst/>
              <a:gdLst>
                <a:gd name="T0" fmla="*/ 1381 w 1607"/>
                <a:gd name="T1" fmla="*/ 203 h 206"/>
                <a:gd name="T2" fmla="*/ 1320 w 1607"/>
                <a:gd name="T3" fmla="*/ 196 h 206"/>
                <a:gd name="T4" fmla="*/ 1261 w 1607"/>
                <a:gd name="T5" fmla="*/ 187 h 206"/>
                <a:gd name="T6" fmla="*/ 1201 w 1607"/>
                <a:gd name="T7" fmla="*/ 180 h 206"/>
                <a:gd name="T8" fmla="*/ 1143 w 1607"/>
                <a:gd name="T9" fmla="*/ 170 h 206"/>
                <a:gd name="T10" fmla="*/ 1076 w 1607"/>
                <a:gd name="T11" fmla="*/ 161 h 206"/>
                <a:gd name="T12" fmla="*/ 985 w 1607"/>
                <a:gd name="T13" fmla="*/ 147 h 206"/>
                <a:gd name="T14" fmla="*/ 900 w 1607"/>
                <a:gd name="T15" fmla="*/ 154 h 206"/>
                <a:gd name="T16" fmla="*/ 843 w 1607"/>
                <a:gd name="T17" fmla="*/ 178 h 206"/>
                <a:gd name="T18" fmla="*/ 784 w 1607"/>
                <a:gd name="T19" fmla="*/ 170 h 206"/>
                <a:gd name="T20" fmla="*/ 737 w 1607"/>
                <a:gd name="T21" fmla="*/ 154 h 206"/>
                <a:gd name="T22" fmla="*/ 704 w 1607"/>
                <a:gd name="T23" fmla="*/ 118 h 206"/>
                <a:gd name="T24" fmla="*/ 665 w 1607"/>
                <a:gd name="T25" fmla="*/ 111 h 206"/>
                <a:gd name="T26" fmla="*/ 604 w 1607"/>
                <a:gd name="T27" fmla="*/ 113 h 206"/>
                <a:gd name="T28" fmla="*/ 512 w 1607"/>
                <a:gd name="T29" fmla="*/ 119 h 206"/>
                <a:gd name="T30" fmla="*/ 422 w 1607"/>
                <a:gd name="T31" fmla="*/ 123 h 206"/>
                <a:gd name="T32" fmla="*/ 331 w 1607"/>
                <a:gd name="T33" fmla="*/ 125 h 206"/>
                <a:gd name="T34" fmla="*/ 243 w 1607"/>
                <a:gd name="T35" fmla="*/ 123 h 206"/>
                <a:gd name="T36" fmla="*/ 154 w 1607"/>
                <a:gd name="T37" fmla="*/ 116 h 206"/>
                <a:gd name="T38" fmla="*/ 80 w 1607"/>
                <a:gd name="T39" fmla="*/ 100 h 206"/>
                <a:gd name="T40" fmla="*/ 36 w 1607"/>
                <a:gd name="T41" fmla="*/ 93 h 206"/>
                <a:gd name="T42" fmla="*/ 5 w 1607"/>
                <a:gd name="T43" fmla="*/ 78 h 206"/>
                <a:gd name="T44" fmla="*/ 24 w 1607"/>
                <a:gd name="T45" fmla="*/ 38 h 206"/>
                <a:gd name="T46" fmla="*/ 50 w 1607"/>
                <a:gd name="T47" fmla="*/ 5 h 206"/>
                <a:gd name="T48" fmla="*/ 90 w 1607"/>
                <a:gd name="T49" fmla="*/ 14 h 206"/>
                <a:gd name="T50" fmla="*/ 142 w 1607"/>
                <a:gd name="T51" fmla="*/ 27 h 206"/>
                <a:gd name="T52" fmla="*/ 198 w 1607"/>
                <a:gd name="T53" fmla="*/ 34 h 206"/>
                <a:gd name="T54" fmla="*/ 255 w 1607"/>
                <a:gd name="T55" fmla="*/ 38 h 206"/>
                <a:gd name="T56" fmla="*/ 311 w 1607"/>
                <a:gd name="T57" fmla="*/ 38 h 206"/>
                <a:gd name="T58" fmla="*/ 363 w 1607"/>
                <a:gd name="T59" fmla="*/ 36 h 206"/>
                <a:gd name="T60" fmla="*/ 439 w 1607"/>
                <a:gd name="T61" fmla="*/ 29 h 206"/>
                <a:gd name="T62" fmla="*/ 543 w 1607"/>
                <a:gd name="T63" fmla="*/ 22 h 206"/>
                <a:gd name="T64" fmla="*/ 652 w 1607"/>
                <a:gd name="T65" fmla="*/ 24 h 206"/>
                <a:gd name="T66" fmla="*/ 744 w 1607"/>
                <a:gd name="T67" fmla="*/ 45 h 206"/>
                <a:gd name="T68" fmla="*/ 796 w 1607"/>
                <a:gd name="T69" fmla="*/ 93 h 206"/>
                <a:gd name="T70" fmla="*/ 809 w 1607"/>
                <a:gd name="T71" fmla="*/ 97 h 206"/>
                <a:gd name="T72" fmla="*/ 848 w 1607"/>
                <a:gd name="T73" fmla="*/ 78 h 206"/>
                <a:gd name="T74" fmla="*/ 902 w 1607"/>
                <a:gd name="T75" fmla="*/ 64 h 206"/>
                <a:gd name="T76" fmla="*/ 958 w 1607"/>
                <a:gd name="T77" fmla="*/ 66 h 206"/>
                <a:gd name="T78" fmla="*/ 1015 w 1607"/>
                <a:gd name="T79" fmla="*/ 76 h 206"/>
                <a:gd name="T80" fmla="*/ 1074 w 1607"/>
                <a:gd name="T81" fmla="*/ 92 h 206"/>
                <a:gd name="T82" fmla="*/ 1145 w 1607"/>
                <a:gd name="T83" fmla="*/ 106 h 206"/>
                <a:gd name="T84" fmla="*/ 1244 w 1607"/>
                <a:gd name="T85" fmla="*/ 114 h 206"/>
                <a:gd name="T86" fmla="*/ 1345 w 1607"/>
                <a:gd name="T87" fmla="*/ 118 h 206"/>
                <a:gd name="T88" fmla="*/ 1470 w 1607"/>
                <a:gd name="T89" fmla="*/ 104 h 206"/>
                <a:gd name="T90" fmla="*/ 1534 w 1607"/>
                <a:gd name="T91" fmla="*/ 95 h 206"/>
                <a:gd name="T92" fmla="*/ 1567 w 1607"/>
                <a:gd name="T93" fmla="*/ 92 h 206"/>
                <a:gd name="T94" fmla="*/ 1603 w 1607"/>
                <a:gd name="T95" fmla="*/ 168 h 206"/>
                <a:gd name="T96" fmla="*/ 1586 w 1607"/>
                <a:gd name="T97" fmla="*/ 192 h 206"/>
                <a:gd name="T98" fmla="*/ 1539 w 1607"/>
                <a:gd name="T99" fmla="*/ 198 h 206"/>
                <a:gd name="T100" fmla="*/ 1421 w 1607"/>
                <a:gd name="T101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07" h="206">
                  <a:moveTo>
                    <a:pt x="1421" y="206"/>
                  </a:moveTo>
                  <a:lnTo>
                    <a:pt x="1400" y="205"/>
                  </a:lnTo>
                  <a:lnTo>
                    <a:pt x="1381" y="203"/>
                  </a:lnTo>
                  <a:lnTo>
                    <a:pt x="1360" y="201"/>
                  </a:lnTo>
                  <a:lnTo>
                    <a:pt x="1341" y="198"/>
                  </a:lnTo>
                  <a:lnTo>
                    <a:pt x="1320" y="196"/>
                  </a:lnTo>
                  <a:lnTo>
                    <a:pt x="1300" y="194"/>
                  </a:lnTo>
                  <a:lnTo>
                    <a:pt x="1280" y="191"/>
                  </a:lnTo>
                  <a:lnTo>
                    <a:pt x="1261" y="187"/>
                  </a:lnTo>
                  <a:lnTo>
                    <a:pt x="1241" y="185"/>
                  </a:lnTo>
                  <a:lnTo>
                    <a:pt x="1221" y="182"/>
                  </a:lnTo>
                  <a:lnTo>
                    <a:pt x="1201" y="180"/>
                  </a:lnTo>
                  <a:lnTo>
                    <a:pt x="1182" y="177"/>
                  </a:lnTo>
                  <a:lnTo>
                    <a:pt x="1162" y="173"/>
                  </a:lnTo>
                  <a:lnTo>
                    <a:pt x="1143" y="170"/>
                  </a:lnTo>
                  <a:lnTo>
                    <a:pt x="1124" y="168"/>
                  </a:lnTo>
                  <a:lnTo>
                    <a:pt x="1105" y="165"/>
                  </a:lnTo>
                  <a:lnTo>
                    <a:pt x="1076" y="161"/>
                  </a:lnTo>
                  <a:lnTo>
                    <a:pt x="1046" y="156"/>
                  </a:lnTo>
                  <a:lnTo>
                    <a:pt x="1015" y="151"/>
                  </a:lnTo>
                  <a:lnTo>
                    <a:pt x="985" y="147"/>
                  </a:lnTo>
                  <a:lnTo>
                    <a:pt x="956" y="146"/>
                  </a:lnTo>
                  <a:lnTo>
                    <a:pt x="926" y="147"/>
                  </a:lnTo>
                  <a:lnTo>
                    <a:pt x="900" y="154"/>
                  </a:lnTo>
                  <a:lnTo>
                    <a:pt x="874" y="166"/>
                  </a:lnTo>
                  <a:lnTo>
                    <a:pt x="861" y="175"/>
                  </a:lnTo>
                  <a:lnTo>
                    <a:pt x="843" y="178"/>
                  </a:lnTo>
                  <a:lnTo>
                    <a:pt x="824" y="178"/>
                  </a:lnTo>
                  <a:lnTo>
                    <a:pt x="803" y="175"/>
                  </a:lnTo>
                  <a:lnTo>
                    <a:pt x="784" y="170"/>
                  </a:lnTo>
                  <a:lnTo>
                    <a:pt x="765" y="165"/>
                  </a:lnTo>
                  <a:lnTo>
                    <a:pt x="750" y="158"/>
                  </a:lnTo>
                  <a:lnTo>
                    <a:pt x="737" y="154"/>
                  </a:lnTo>
                  <a:lnTo>
                    <a:pt x="727" y="137"/>
                  </a:lnTo>
                  <a:lnTo>
                    <a:pt x="717" y="126"/>
                  </a:lnTo>
                  <a:lnTo>
                    <a:pt x="704" y="118"/>
                  </a:lnTo>
                  <a:lnTo>
                    <a:pt x="692" y="114"/>
                  </a:lnTo>
                  <a:lnTo>
                    <a:pt x="678" y="111"/>
                  </a:lnTo>
                  <a:lnTo>
                    <a:pt x="665" y="111"/>
                  </a:lnTo>
                  <a:lnTo>
                    <a:pt x="649" y="111"/>
                  </a:lnTo>
                  <a:lnTo>
                    <a:pt x="633" y="111"/>
                  </a:lnTo>
                  <a:lnTo>
                    <a:pt x="604" y="113"/>
                  </a:lnTo>
                  <a:lnTo>
                    <a:pt x="573" y="114"/>
                  </a:lnTo>
                  <a:lnTo>
                    <a:pt x="543" y="116"/>
                  </a:lnTo>
                  <a:lnTo>
                    <a:pt x="512" y="119"/>
                  </a:lnTo>
                  <a:lnTo>
                    <a:pt x="482" y="121"/>
                  </a:lnTo>
                  <a:lnTo>
                    <a:pt x="451" y="121"/>
                  </a:lnTo>
                  <a:lnTo>
                    <a:pt x="422" y="123"/>
                  </a:lnTo>
                  <a:lnTo>
                    <a:pt x="392" y="125"/>
                  </a:lnTo>
                  <a:lnTo>
                    <a:pt x="361" y="125"/>
                  </a:lnTo>
                  <a:lnTo>
                    <a:pt x="331" y="125"/>
                  </a:lnTo>
                  <a:lnTo>
                    <a:pt x="302" y="125"/>
                  </a:lnTo>
                  <a:lnTo>
                    <a:pt x="272" y="125"/>
                  </a:lnTo>
                  <a:lnTo>
                    <a:pt x="243" y="123"/>
                  </a:lnTo>
                  <a:lnTo>
                    <a:pt x="213" y="121"/>
                  </a:lnTo>
                  <a:lnTo>
                    <a:pt x="184" y="119"/>
                  </a:lnTo>
                  <a:lnTo>
                    <a:pt x="154" y="116"/>
                  </a:lnTo>
                  <a:lnTo>
                    <a:pt x="123" y="109"/>
                  </a:lnTo>
                  <a:lnTo>
                    <a:pt x="99" y="106"/>
                  </a:lnTo>
                  <a:lnTo>
                    <a:pt x="80" y="100"/>
                  </a:lnTo>
                  <a:lnTo>
                    <a:pt x="64" y="99"/>
                  </a:lnTo>
                  <a:lnTo>
                    <a:pt x="50" y="95"/>
                  </a:lnTo>
                  <a:lnTo>
                    <a:pt x="36" y="93"/>
                  </a:lnTo>
                  <a:lnTo>
                    <a:pt x="21" y="92"/>
                  </a:lnTo>
                  <a:lnTo>
                    <a:pt x="0" y="88"/>
                  </a:lnTo>
                  <a:lnTo>
                    <a:pt x="5" y="78"/>
                  </a:lnTo>
                  <a:lnTo>
                    <a:pt x="10" y="66"/>
                  </a:lnTo>
                  <a:lnTo>
                    <a:pt x="17" y="52"/>
                  </a:lnTo>
                  <a:lnTo>
                    <a:pt x="24" y="38"/>
                  </a:lnTo>
                  <a:lnTo>
                    <a:pt x="33" y="24"/>
                  </a:lnTo>
                  <a:lnTo>
                    <a:pt x="42" y="14"/>
                  </a:lnTo>
                  <a:lnTo>
                    <a:pt x="50" y="5"/>
                  </a:lnTo>
                  <a:lnTo>
                    <a:pt x="59" y="0"/>
                  </a:lnTo>
                  <a:lnTo>
                    <a:pt x="75" y="7"/>
                  </a:lnTo>
                  <a:lnTo>
                    <a:pt x="90" y="14"/>
                  </a:lnTo>
                  <a:lnTo>
                    <a:pt x="108" y="19"/>
                  </a:lnTo>
                  <a:lnTo>
                    <a:pt x="125" y="24"/>
                  </a:lnTo>
                  <a:lnTo>
                    <a:pt x="142" y="27"/>
                  </a:lnTo>
                  <a:lnTo>
                    <a:pt x="161" y="31"/>
                  </a:lnTo>
                  <a:lnTo>
                    <a:pt x="180" y="33"/>
                  </a:lnTo>
                  <a:lnTo>
                    <a:pt x="198" y="34"/>
                  </a:lnTo>
                  <a:lnTo>
                    <a:pt x="217" y="36"/>
                  </a:lnTo>
                  <a:lnTo>
                    <a:pt x="236" y="38"/>
                  </a:lnTo>
                  <a:lnTo>
                    <a:pt x="255" y="38"/>
                  </a:lnTo>
                  <a:lnTo>
                    <a:pt x="274" y="38"/>
                  </a:lnTo>
                  <a:lnTo>
                    <a:pt x="293" y="38"/>
                  </a:lnTo>
                  <a:lnTo>
                    <a:pt x="311" y="38"/>
                  </a:lnTo>
                  <a:lnTo>
                    <a:pt x="330" y="38"/>
                  </a:lnTo>
                  <a:lnTo>
                    <a:pt x="347" y="38"/>
                  </a:lnTo>
                  <a:lnTo>
                    <a:pt x="363" y="36"/>
                  </a:lnTo>
                  <a:lnTo>
                    <a:pt x="383" y="34"/>
                  </a:lnTo>
                  <a:lnTo>
                    <a:pt x="409" y="33"/>
                  </a:lnTo>
                  <a:lnTo>
                    <a:pt x="439" y="29"/>
                  </a:lnTo>
                  <a:lnTo>
                    <a:pt x="472" y="26"/>
                  </a:lnTo>
                  <a:lnTo>
                    <a:pt x="507" y="24"/>
                  </a:lnTo>
                  <a:lnTo>
                    <a:pt x="543" y="22"/>
                  </a:lnTo>
                  <a:lnTo>
                    <a:pt x="580" y="21"/>
                  </a:lnTo>
                  <a:lnTo>
                    <a:pt x="616" y="22"/>
                  </a:lnTo>
                  <a:lnTo>
                    <a:pt x="652" y="24"/>
                  </a:lnTo>
                  <a:lnTo>
                    <a:pt x="685" y="29"/>
                  </a:lnTo>
                  <a:lnTo>
                    <a:pt x="717" y="36"/>
                  </a:lnTo>
                  <a:lnTo>
                    <a:pt x="744" y="45"/>
                  </a:lnTo>
                  <a:lnTo>
                    <a:pt x="767" y="59"/>
                  </a:lnTo>
                  <a:lnTo>
                    <a:pt x="784" y="74"/>
                  </a:lnTo>
                  <a:lnTo>
                    <a:pt x="796" y="93"/>
                  </a:lnTo>
                  <a:lnTo>
                    <a:pt x="800" y="95"/>
                  </a:lnTo>
                  <a:lnTo>
                    <a:pt x="805" y="95"/>
                  </a:lnTo>
                  <a:lnTo>
                    <a:pt x="809" y="97"/>
                  </a:lnTo>
                  <a:lnTo>
                    <a:pt x="814" y="99"/>
                  </a:lnTo>
                  <a:lnTo>
                    <a:pt x="831" y="86"/>
                  </a:lnTo>
                  <a:lnTo>
                    <a:pt x="848" y="78"/>
                  </a:lnTo>
                  <a:lnTo>
                    <a:pt x="866" y="71"/>
                  </a:lnTo>
                  <a:lnTo>
                    <a:pt x="885" y="67"/>
                  </a:lnTo>
                  <a:lnTo>
                    <a:pt x="902" y="64"/>
                  </a:lnTo>
                  <a:lnTo>
                    <a:pt x="920" y="64"/>
                  </a:lnTo>
                  <a:lnTo>
                    <a:pt x="939" y="64"/>
                  </a:lnTo>
                  <a:lnTo>
                    <a:pt x="958" y="66"/>
                  </a:lnTo>
                  <a:lnTo>
                    <a:pt x="977" y="67"/>
                  </a:lnTo>
                  <a:lnTo>
                    <a:pt x="996" y="71"/>
                  </a:lnTo>
                  <a:lnTo>
                    <a:pt x="1015" y="76"/>
                  </a:lnTo>
                  <a:lnTo>
                    <a:pt x="1034" y="81"/>
                  </a:lnTo>
                  <a:lnTo>
                    <a:pt x="1053" y="86"/>
                  </a:lnTo>
                  <a:lnTo>
                    <a:pt x="1074" y="92"/>
                  </a:lnTo>
                  <a:lnTo>
                    <a:pt x="1093" y="97"/>
                  </a:lnTo>
                  <a:lnTo>
                    <a:pt x="1114" y="102"/>
                  </a:lnTo>
                  <a:lnTo>
                    <a:pt x="1145" y="106"/>
                  </a:lnTo>
                  <a:lnTo>
                    <a:pt x="1178" y="109"/>
                  </a:lnTo>
                  <a:lnTo>
                    <a:pt x="1211" y="113"/>
                  </a:lnTo>
                  <a:lnTo>
                    <a:pt x="1244" y="114"/>
                  </a:lnTo>
                  <a:lnTo>
                    <a:pt x="1277" y="116"/>
                  </a:lnTo>
                  <a:lnTo>
                    <a:pt x="1312" y="118"/>
                  </a:lnTo>
                  <a:lnTo>
                    <a:pt x="1345" y="118"/>
                  </a:lnTo>
                  <a:lnTo>
                    <a:pt x="1379" y="118"/>
                  </a:lnTo>
                  <a:lnTo>
                    <a:pt x="1430" y="111"/>
                  </a:lnTo>
                  <a:lnTo>
                    <a:pt x="1470" y="104"/>
                  </a:lnTo>
                  <a:lnTo>
                    <a:pt x="1497" y="100"/>
                  </a:lnTo>
                  <a:lnTo>
                    <a:pt x="1518" y="97"/>
                  </a:lnTo>
                  <a:lnTo>
                    <a:pt x="1534" y="95"/>
                  </a:lnTo>
                  <a:lnTo>
                    <a:pt x="1546" y="93"/>
                  </a:lnTo>
                  <a:lnTo>
                    <a:pt x="1556" y="93"/>
                  </a:lnTo>
                  <a:lnTo>
                    <a:pt x="1567" y="92"/>
                  </a:lnTo>
                  <a:lnTo>
                    <a:pt x="1575" y="109"/>
                  </a:lnTo>
                  <a:lnTo>
                    <a:pt x="1589" y="139"/>
                  </a:lnTo>
                  <a:lnTo>
                    <a:pt x="1603" y="168"/>
                  </a:lnTo>
                  <a:lnTo>
                    <a:pt x="1607" y="191"/>
                  </a:lnTo>
                  <a:lnTo>
                    <a:pt x="1596" y="192"/>
                  </a:lnTo>
                  <a:lnTo>
                    <a:pt x="1586" y="192"/>
                  </a:lnTo>
                  <a:lnTo>
                    <a:pt x="1574" y="194"/>
                  </a:lnTo>
                  <a:lnTo>
                    <a:pt x="1558" y="196"/>
                  </a:lnTo>
                  <a:lnTo>
                    <a:pt x="1539" y="198"/>
                  </a:lnTo>
                  <a:lnTo>
                    <a:pt x="1509" y="199"/>
                  </a:lnTo>
                  <a:lnTo>
                    <a:pt x="1471" y="203"/>
                  </a:lnTo>
                  <a:lnTo>
                    <a:pt x="1421" y="206"/>
                  </a:lnTo>
                  <a:close/>
                </a:path>
              </a:pathLst>
            </a:custGeom>
            <a:solidFill>
              <a:srgbClr val="EDE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3" name="Freeform 163">
              <a:extLst>
                <a:ext uri="{FF2B5EF4-FFF2-40B4-BE49-F238E27FC236}">
                  <a16:creationId xmlns:a16="http://schemas.microsoft.com/office/drawing/2014/main" xmlns="" id="{BC1F5956-C118-486A-B0F4-37517371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10996"/>
              <a:ext cx="531" cy="164"/>
            </a:xfrm>
            <a:custGeom>
              <a:avLst/>
              <a:gdLst>
                <a:gd name="T0" fmla="*/ 461 w 727"/>
                <a:gd name="T1" fmla="*/ 269 h 272"/>
                <a:gd name="T2" fmla="*/ 399 w 727"/>
                <a:gd name="T3" fmla="*/ 263 h 272"/>
                <a:gd name="T4" fmla="*/ 359 w 727"/>
                <a:gd name="T5" fmla="*/ 260 h 272"/>
                <a:gd name="T6" fmla="*/ 319 w 727"/>
                <a:gd name="T7" fmla="*/ 256 h 272"/>
                <a:gd name="T8" fmla="*/ 265 w 727"/>
                <a:gd name="T9" fmla="*/ 246 h 272"/>
                <a:gd name="T10" fmla="*/ 203 w 727"/>
                <a:gd name="T11" fmla="*/ 230 h 272"/>
                <a:gd name="T12" fmla="*/ 140 w 727"/>
                <a:gd name="T13" fmla="*/ 218 h 272"/>
                <a:gd name="T14" fmla="*/ 78 w 727"/>
                <a:gd name="T15" fmla="*/ 217 h 272"/>
                <a:gd name="T16" fmla="*/ 24 w 727"/>
                <a:gd name="T17" fmla="*/ 234 h 272"/>
                <a:gd name="T18" fmla="*/ 5 w 727"/>
                <a:gd name="T19" fmla="*/ 244 h 272"/>
                <a:gd name="T20" fmla="*/ 7 w 727"/>
                <a:gd name="T21" fmla="*/ 208 h 272"/>
                <a:gd name="T22" fmla="*/ 21 w 727"/>
                <a:gd name="T23" fmla="*/ 135 h 272"/>
                <a:gd name="T24" fmla="*/ 43 w 727"/>
                <a:gd name="T25" fmla="*/ 67 h 272"/>
                <a:gd name="T26" fmla="*/ 88 w 727"/>
                <a:gd name="T27" fmla="*/ 15 h 272"/>
                <a:gd name="T28" fmla="*/ 142 w 727"/>
                <a:gd name="T29" fmla="*/ 0 h 272"/>
                <a:gd name="T30" fmla="*/ 184 w 727"/>
                <a:gd name="T31" fmla="*/ 3 h 272"/>
                <a:gd name="T32" fmla="*/ 225 w 727"/>
                <a:gd name="T33" fmla="*/ 12 h 272"/>
                <a:gd name="T34" fmla="*/ 267 w 727"/>
                <a:gd name="T35" fmla="*/ 20 h 272"/>
                <a:gd name="T36" fmla="*/ 289 w 727"/>
                <a:gd name="T37" fmla="*/ 41 h 272"/>
                <a:gd name="T38" fmla="*/ 296 w 727"/>
                <a:gd name="T39" fmla="*/ 59 h 272"/>
                <a:gd name="T40" fmla="*/ 314 w 727"/>
                <a:gd name="T41" fmla="*/ 69 h 272"/>
                <a:gd name="T42" fmla="*/ 338 w 727"/>
                <a:gd name="T43" fmla="*/ 76 h 272"/>
                <a:gd name="T44" fmla="*/ 347 w 727"/>
                <a:gd name="T45" fmla="*/ 83 h 272"/>
                <a:gd name="T46" fmla="*/ 335 w 727"/>
                <a:gd name="T47" fmla="*/ 86 h 272"/>
                <a:gd name="T48" fmla="*/ 321 w 727"/>
                <a:gd name="T49" fmla="*/ 88 h 272"/>
                <a:gd name="T50" fmla="*/ 309 w 727"/>
                <a:gd name="T51" fmla="*/ 93 h 272"/>
                <a:gd name="T52" fmla="*/ 303 w 727"/>
                <a:gd name="T53" fmla="*/ 116 h 272"/>
                <a:gd name="T54" fmla="*/ 315 w 727"/>
                <a:gd name="T55" fmla="*/ 135 h 272"/>
                <a:gd name="T56" fmla="*/ 338 w 727"/>
                <a:gd name="T57" fmla="*/ 138 h 272"/>
                <a:gd name="T58" fmla="*/ 371 w 727"/>
                <a:gd name="T59" fmla="*/ 142 h 272"/>
                <a:gd name="T60" fmla="*/ 369 w 727"/>
                <a:gd name="T61" fmla="*/ 166 h 272"/>
                <a:gd name="T62" fmla="*/ 374 w 727"/>
                <a:gd name="T63" fmla="*/ 191 h 272"/>
                <a:gd name="T64" fmla="*/ 413 w 727"/>
                <a:gd name="T65" fmla="*/ 194 h 272"/>
                <a:gd name="T66" fmla="*/ 459 w 727"/>
                <a:gd name="T67" fmla="*/ 189 h 272"/>
                <a:gd name="T68" fmla="*/ 486 w 727"/>
                <a:gd name="T69" fmla="*/ 180 h 272"/>
                <a:gd name="T70" fmla="*/ 501 w 727"/>
                <a:gd name="T71" fmla="*/ 171 h 272"/>
                <a:gd name="T72" fmla="*/ 517 w 727"/>
                <a:gd name="T73" fmla="*/ 164 h 272"/>
                <a:gd name="T74" fmla="*/ 532 w 727"/>
                <a:gd name="T75" fmla="*/ 156 h 272"/>
                <a:gd name="T76" fmla="*/ 553 w 727"/>
                <a:gd name="T77" fmla="*/ 152 h 272"/>
                <a:gd name="T78" fmla="*/ 579 w 727"/>
                <a:gd name="T79" fmla="*/ 154 h 272"/>
                <a:gd name="T80" fmla="*/ 607 w 727"/>
                <a:gd name="T81" fmla="*/ 154 h 272"/>
                <a:gd name="T82" fmla="*/ 635 w 727"/>
                <a:gd name="T83" fmla="*/ 152 h 272"/>
                <a:gd name="T84" fmla="*/ 656 w 727"/>
                <a:gd name="T85" fmla="*/ 161 h 272"/>
                <a:gd name="T86" fmla="*/ 671 w 727"/>
                <a:gd name="T87" fmla="*/ 182 h 272"/>
                <a:gd name="T88" fmla="*/ 692 w 727"/>
                <a:gd name="T89" fmla="*/ 204 h 272"/>
                <a:gd name="T90" fmla="*/ 715 w 727"/>
                <a:gd name="T91" fmla="*/ 225 h 272"/>
                <a:gd name="T92" fmla="*/ 720 w 727"/>
                <a:gd name="T93" fmla="*/ 243 h 272"/>
                <a:gd name="T94" fmla="*/ 666 w 727"/>
                <a:gd name="T95" fmla="*/ 255 h 272"/>
                <a:gd name="T96" fmla="*/ 591 w 727"/>
                <a:gd name="T97" fmla="*/ 265 h 272"/>
                <a:gd name="T98" fmla="*/ 525 w 727"/>
                <a:gd name="T9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7" h="272">
                  <a:moveTo>
                    <a:pt x="506" y="272"/>
                  </a:moveTo>
                  <a:lnTo>
                    <a:pt x="461" y="269"/>
                  </a:lnTo>
                  <a:lnTo>
                    <a:pt x="427" y="265"/>
                  </a:lnTo>
                  <a:lnTo>
                    <a:pt x="399" y="263"/>
                  </a:lnTo>
                  <a:lnTo>
                    <a:pt x="378" y="262"/>
                  </a:lnTo>
                  <a:lnTo>
                    <a:pt x="359" y="260"/>
                  </a:lnTo>
                  <a:lnTo>
                    <a:pt x="340" y="258"/>
                  </a:lnTo>
                  <a:lnTo>
                    <a:pt x="319" y="256"/>
                  </a:lnTo>
                  <a:lnTo>
                    <a:pt x="295" y="253"/>
                  </a:lnTo>
                  <a:lnTo>
                    <a:pt x="265" y="246"/>
                  </a:lnTo>
                  <a:lnTo>
                    <a:pt x="234" y="237"/>
                  </a:lnTo>
                  <a:lnTo>
                    <a:pt x="203" y="230"/>
                  </a:lnTo>
                  <a:lnTo>
                    <a:pt x="171" y="223"/>
                  </a:lnTo>
                  <a:lnTo>
                    <a:pt x="140" y="218"/>
                  </a:lnTo>
                  <a:lnTo>
                    <a:pt x="109" y="215"/>
                  </a:lnTo>
                  <a:lnTo>
                    <a:pt x="78" y="217"/>
                  </a:lnTo>
                  <a:lnTo>
                    <a:pt x="48" y="220"/>
                  </a:lnTo>
                  <a:lnTo>
                    <a:pt x="24" y="234"/>
                  </a:lnTo>
                  <a:lnTo>
                    <a:pt x="12" y="241"/>
                  </a:lnTo>
                  <a:lnTo>
                    <a:pt x="5" y="244"/>
                  </a:lnTo>
                  <a:lnTo>
                    <a:pt x="0" y="244"/>
                  </a:lnTo>
                  <a:lnTo>
                    <a:pt x="7" y="208"/>
                  </a:lnTo>
                  <a:lnTo>
                    <a:pt x="14" y="171"/>
                  </a:lnTo>
                  <a:lnTo>
                    <a:pt x="21" y="135"/>
                  </a:lnTo>
                  <a:lnTo>
                    <a:pt x="29" y="99"/>
                  </a:lnTo>
                  <a:lnTo>
                    <a:pt x="43" y="67"/>
                  </a:lnTo>
                  <a:lnTo>
                    <a:pt x="62" y="38"/>
                  </a:lnTo>
                  <a:lnTo>
                    <a:pt x="88" y="15"/>
                  </a:lnTo>
                  <a:lnTo>
                    <a:pt x="121" y="0"/>
                  </a:lnTo>
                  <a:lnTo>
                    <a:pt x="142" y="0"/>
                  </a:lnTo>
                  <a:lnTo>
                    <a:pt x="163" y="1"/>
                  </a:lnTo>
                  <a:lnTo>
                    <a:pt x="184" y="3"/>
                  </a:lnTo>
                  <a:lnTo>
                    <a:pt x="204" y="7"/>
                  </a:lnTo>
                  <a:lnTo>
                    <a:pt x="225" y="12"/>
                  </a:lnTo>
                  <a:lnTo>
                    <a:pt x="246" y="15"/>
                  </a:lnTo>
                  <a:lnTo>
                    <a:pt x="267" y="20"/>
                  </a:lnTo>
                  <a:lnTo>
                    <a:pt x="288" y="27"/>
                  </a:lnTo>
                  <a:lnTo>
                    <a:pt x="289" y="41"/>
                  </a:lnTo>
                  <a:lnTo>
                    <a:pt x="291" y="52"/>
                  </a:lnTo>
                  <a:lnTo>
                    <a:pt x="296" y="59"/>
                  </a:lnTo>
                  <a:lnTo>
                    <a:pt x="303" y="64"/>
                  </a:lnTo>
                  <a:lnTo>
                    <a:pt x="314" y="69"/>
                  </a:lnTo>
                  <a:lnTo>
                    <a:pt x="324" y="72"/>
                  </a:lnTo>
                  <a:lnTo>
                    <a:pt x="338" y="76"/>
                  </a:lnTo>
                  <a:lnTo>
                    <a:pt x="354" y="79"/>
                  </a:lnTo>
                  <a:lnTo>
                    <a:pt x="347" y="83"/>
                  </a:lnTo>
                  <a:lnTo>
                    <a:pt x="340" y="85"/>
                  </a:lnTo>
                  <a:lnTo>
                    <a:pt x="335" y="86"/>
                  </a:lnTo>
                  <a:lnTo>
                    <a:pt x="328" y="86"/>
                  </a:lnTo>
                  <a:lnTo>
                    <a:pt x="321" y="88"/>
                  </a:lnTo>
                  <a:lnTo>
                    <a:pt x="315" y="90"/>
                  </a:lnTo>
                  <a:lnTo>
                    <a:pt x="309" y="93"/>
                  </a:lnTo>
                  <a:lnTo>
                    <a:pt x="302" y="97"/>
                  </a:lnTo>
                  <a:lnTo>
                    <a:pt x="303" y="116"/>
                  </a:lnTo>
                  <a:lnTo>
                    <a:pt x="309" y="128"/>
                  </a:lnTo>
                  <a:lnTo>
                    <a:pt x="315" y="135"/>
                  </a:lnTo>
                  <a:lnTo>
                    <a:pt x="326" y="138"/>
                  </a:lnTo>
                  <a:lnTo>
                    <a:pt x="338" y="138"/>
                  </a:lnTo>
                  <a:lnTo>
                    <a:pt x="354" y="140"/>
                  </a:lnTo>
                  <a:lnTo>
                    <a:pt x="371" y="142"/>
                  </a:lnTo>
                  <a:lnTo>
                    <a:pt x="388" y="145"/>
                  </a:lnTo>
                  <a:lnTo>
                    <a:pt x="369" y="166"/>
                  </a:lnTo>
                  <a:lnTo>
                    <a:pt x="366" y="180"/>
                  </a:lnTo>
                  <a:lnTo>
                    <a:pt x="374" y="191"/>
                  </a:lnTo>
                  <a:lnTo>
                    <a:pt x="390" y="194"/>
                  </a:lnTo>
                  <a:lnTo>
                    <a:pt x="413" y="194"/>
                  </a:lnTo>
                  <a:lnTo>
                    <a:pt x="437" y="192"/>
                  </a:lnTo>
                  <a:lnTo>
                    <a:pt x="459" y="189"/>
                  </a:lnTo>
                  <a:lnTo>
                    <a:pt x="479" y="184"/>
                  </a:lnTo>
                  <a:lnTo>
                    <a:pt x="486" y="180"/>
                  </a:lnTo>
                  <a:lnTo>
                    <a:pt x="494" y="175"/>
                  </a:lnTo>
                  <a:lnTo>
                    <a:pt x="501" y="171"/>
                  </a:lnTo>
                  <a:lnTo>
                    <a:pt x="510" y="168"/>
                  </a:lnTo>
                  <a:lnTo>
                    <a:pt x="517" y="164"/>
                  </a:lnTo>
                  <a:lnTo>
                    <a:pt x="524" y="159"/>
                  </a:lnTo>
                  <a:lnTo>
                    <a:pt x="532" y="156"/>
                  </a:lnTo>
                  <a:lnTo>
                    <a:pt x="539" y="152"/>
                  </a:lnTo>
                  <a:lnTo>
                    <a:pt x="553" y="152"/>
                  </a:lnTo>
                  <a:lnTo>
                    <a:pt x="567" y="154"/>
                  </a:lnTo>
                  <a:lnTo>
                    <a:pt x="579" y="154"/>
                  </a:lnTo>
                  <a:lnTo>
                    <a:pt x="593" y="154"/>
                  </a:lnTo>
                  <a:lnTo>
                    <a:pt x="607" y="154"/>
                  </a:lnTo>
                  <a:lnTo>
                    <a:pt x="621" y="154"/>
                  </a:lnTo>
                  <a:lnTo>
                    <a:pt x="635" y="152"/>
                  </a:lnTo>
                  <a:lnTo>
                    <a:pt x="649" y="151"/>
                  </a:lnTo>
                  <a:lnTo>
                    <a:pt x="656" y="161"/>
                  </a:lnTo>
                  <a:lnTo>
                    <a:pt x="662" y="171"/>
                  </a:lnTo>
                  <a:lnTo>
                    <a:pt x="671" y="182"/>
                  </a:lnTo>
                  <a:lnTo>
                    <a:pt x="682" y="194"/>
                  </a:lnTo>
                  <a:lnTo>
                    <a:pt x="692" y="204"/>
                  </a:lnTo>
                  <a:lnTo>
                    <a:pt x="702" y="217"/>
                  </a:lnTo>
                  <a:lnTo>
                    <a:pt x="715" y="225"/>
                  </a:lnTo>
                  <a:lnTo>
                    <a:pt x="727" y="236"/>
                  </a:lnTo>
                  <a:lnTo>
                    <a:pt x="720" y="243"/>
                  </a:lnTo>
                  <a:lnTo>
                    <a:pt x="699" y="250"/>
                  </a:lnTo>
                  <a:lnTo>
                    <a:pt x="666" y="255"/>
                  </a:lnTo>
                  <a:lnTo>
                    <a:pt x="630" y="262"/>
                  </a:lnTo>
                  <a:lnTo>
                    <a:pt x="591" y="265"/>
                  </a:lnTo>
                  <a:lnTo>
                    <a:pt x="555" y="269"/>
                  </a:lnTo>
                  <a:lnTo>
                    <a:pt x="525" y="272"/>
                  </a:lnTo>
                  <a:lnTo>
                    <a:pt x="506" y="272"/>
                  </a:lnTo>
                  <a:close/>
                </a:path>
              </a:pathLst>
            </a:custGeom>
            <a:solidFill>
              <a:srgbClr val="EDE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4" name="Freeform 164">
              <a:extLst>
                <a:ext uri="{FF2B5EF4-FFF2-40B4-BE49-F238E27FC236}">
                  <a16:creationId xmlns:a16="http://schemas.microsoft.com/office/drawing/2014/main" xmlns="" id="{B4DEBF5E-5D1A-4AE5-A5DD-A106CAACF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0989"/>
              <a:ext cx="364" cy="156"/>
            </a:xfrm>
            <a:custGeom>
              <a:avLst/>
              <a:gdLst>
                <a:gd name="T0" fmla="*/ 467 w 498"/>
                <a:gd name="T1" fmla="*/ 254 h 261"/>
                <a:gd name="T2" fmla="*/ 446 w 498"/>
                <a:gd name="T3" fmla="*/ 240 h 261"/>
                <a:gd name="T4" fmla="*/ 427 w 498"/>
                <a:gd name="T5" fmla="*/ 228 h 261"/>
                <a:gd name="T6" fmla="*/ 408 w 498"/>
                <a:gd name="T7" fmla="*/ 214 h 261"/>
                <a:gd name="T8" fmla="*/ 387 w 498"/>
                <a:gd name="T9" fmla="*/ 191 h 261"/>
                <a:gd name="T10" fmla="*/ 368 w 498"/>
                <a:gd name="T11" fmla="*/ 165 h 261"/>
                <a:gd name="T12" fmla="*/ 351 w 498"/>
                <a:gd name="T13" fmla="*/ 148 h 261"/>
                <a:gd name="T14" fmla="*/ 328 w 498"/>
                <a:gd name="T15" fmla="*/ 146 h 261"/>
                <a:gd name="T16" fmla="*/ 302 w 498"/>
                <a:gd name="T17" fmla="*/ 151 h 261"/>
                <a:gd name="T18" fmla="*/ 281 w 498"/>
                <a:gd name="T19" fmla="*/ 150 h 261"/>
                <a:gd name="T20" fmla="*/ 262 w 498"/>
                <a:gd name="T21" fmla="*/ 150 h 261"/>
                <a:gd name="T22" fmla="*/ 241 w 498"/>
                <a:gd name="T23" fmla="*/ 148 h 261"/>
                <a:gd name="T24" fmla="*/ 212 w 498"/>
                <a:gd name="T25" fmla="*/ 158 h 261"/>
                <a:gd name="T26" fmla="*/ 176 w 498"/>
                <a:gd name="T27" fmla="*/ 176 h 261"/>
                <a:gd name="T28" fmla="*/ 137 w 498"/>
                <a:gd name="T29" fmla="*/ 188 h 261"/>
                <a:gd name="T30" fmla="*/ 99 w 498"/>
                <a:gd name="T31" fmla="*/ 193 h 261"/>
                <a:gd name="T32" fmla="*/ 78 w 498"/>
                <a:gd name="T33" fmla="*/ 191 h 261"/>
                <a:gd name="T34" fmla="*/ 80 w 498"/>
                <a:gd name="T35" fmla="*/ 186 h 261"/>
                <a:gd name="T36" fmla="*/ 94 w 498"/>
                <a:gd name="T37" fmla="*/ 177 h 261"/>
                <a:gd name="T38" fmla="*/ 136 w 498"/>
                <a:gd name="T39" fmla="*/ 158 h 261"/>
                <a:gd name="T40" fmla="*/ 181 w 498"/>
                <a:gd name="T41" fmla="*/ 134 h 261"/>
                <a:gd name="T42" fmla="*/ 210 w 498"/>
                <a:gd name="T43" fmla="*/ 108 h 261"/>
                <a:gd name="T44" fmla="*/ 210 w 498"/>
                <a:gd name="T45" fmla="*/ 94 h 261"/>
                <a:gd name="T46" fmla="*/ 205 w 498"/>
                <a:gd name="T47" fmla="*/ 94 h 261"/>
                <a:gd name="T48" fmla="*/ 183 w 498"/>
                <a:gd name="T49" fmla="*/ 110 h 261"/>
                <a:gd name="T50" fmla="*/ 143 w 498"/>
                <a:gd name="T51" fmla="*/ 129 h 261"/>
                <a:gd name="T52" fmla="*/ 101 w 498"/>
                <a:gd name="T53" fmla="*/ 136 h 261"/>
                <a:gd name="T54" fmla="*/ 56 w 498"/>
                <a:gd name="T55" fmla="*/ 138 h 261"/>
                <a:gd name="T56" fmla="*/ 23 w 498"/>
                <a:gd name="T57" fmla="*/ 136 h 261"/>
                <a:gd name="T58" fmla="*/ 14 w 498"/>
                <a:gd name="T59" fmla="*/ 132 h 261"/>
                <a:gd name="T60" fmla="*/ 12 w 498"/>
                <a:gd name="T61" fmla="*/ 127 h 261"/>
                <a:gd name="T62" fmla="*/ 14 w 498"/>
                <a:gd name="T63" fmla="*/ 122 h 261"/>
                <a:gd name="T64" fmla="*/ 35 w 498"/>
                <a:gd name="T65" fmla="*/ 117 h 261"/>
                <a:gd name="T66" fmla="*/ 94 w 498"/>
                <a:gd name="T67" fmla="*/ 105 h 261"/>
                <a:gd name="T68" fmla="*/ 158 w 498"/>
                <a:gd name="T69" fmla="*/ 85 h 261"/>
                <a:gd name="T70" fmla="*/ 207 w 498"/>
                <a:gd name="T71" fmla="*/ 63 h 261"/>
                <a:gd name="T72" fmla="*/ 207 w 498"/>
                <a:gd name="T73" fmla="*/ 49 h 261"/>
                <a:gd name="T74" fmla="*/ 188 w 498"/>
                <a:gd name="T75" fmla="*/ 54 h 261"/>
                <a:gd name="T76" fmla="*/ 170 w 498"/>
                <a:gd name="T77" fmla="*/ 61 h 261"/>
                <a:gd name="T78" fmla="*/ 155 w 498"/>
                <a:gd name="T79" fmla="*/ 70 h 261"/>
                <a:gd name="T80" fmla="*/ 125 w 498"/>
                <a:gd name="T81" fmla="*/ 73 h 261"/>
                <a:gd name="T82" fmla="*/ 89 w 498"/>
                <a:gd name="T83" fmla="*/ 73 h 261"/>
                <a:gd name="T84" fmla="*/ 52 w 498"/>
                <a:gd name="T85" fmla="*/ 73 h 261"/>
                <a:gd name="T86" fmla="*/ 19 w 498"/>
                <a:gd name="T87" fmla="*/ 66 h 261"/>
                <a:gd name="T88" fmla="*/ 0 w 498"/>
                <a:gd name="T89" fmla="*/ 58 h 261"/>
                <a:gd name="T90" fmla="*/ 0 w 498"/>
                <a:gd name="T91" fmla="*/ 52 h 261"/>
                <a:gd name="T92" fmla="*/ 4 w 498"/>
                <a:gd name="T93" fmla="*/ 47 h 261"/>
                <a:gd name="T94" fmla="*/ 12 w 498"/>
                <a:gd name="T95" fmla="*/ 46 h 261"/>
                <a:gd name="T96" fmla="*/ 32 w 498"/>
                <a:gd name="T97" fmla="*/ 44 h 261"/>
                <a:gd name="T98" fmla="*/ 75 w 498"/>
                <a:gd name="T99" fmla="*/ 40 h 261"/>
                <a:gd name="T100" fmla="*/ 136 w 498"/>
                <a:gd name="T101" fmla="*/ 30 h 261"/>
                <a:gd name="T102" fmla="*/ 176 w 498"/>
                <a:gd name="T103" fmla="*/ 21 h 261"/>
                <a:gd name="T104" fmla="*/ 203 w 498"/>
                <a:gd name="T105" fmla="*/ 14 h 261"/>
                <a:gd name="T106" fmla="*/ 236 w 498"/>
                <a:gd name="T107" fmla="*/ 6 h 261"/>
                <a:gd name="T108" fmla="*/ 288 w 498"/>
                <a:gd name="T109" fmla="*/ 11 h 261"/>
                <a:gd name="T110" fmla="*/ 356 w 498"/>
                <a:gd name="T111" fmla="*/ 52 h 261"/>
                <a:gd name="T112" fmla="*/ 422 w 498"/>
                <a:gd name="T113" fmla="*/ 112 h 261"/>
                <a:gd name="T114" fmla="*/ 477 w 498"/>
                <a:gd name="T115" fmla="*/ 177 h 261"/>
                <a:gd name="T116" fmla="*/ 497 w 498"/>
                <a:gd name="T117" fmla="*/ 221 h 261"/>
                <a:gd name="T118" fmla="*/ 488 w 498"/>
                <a:gd name="T119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8" h="261">
                  <a:moveTo>
                    <a:pt x="477" y="261"/>
                  </a:moveTo>
                  <a:lnTo>
                    <a:pt x="467" y="254"/>
                  </a:lnTo>
                  <a:lnTo>
                    <a:pt x="457" y="247"/>
                  </a:lnTo>
                  <a:lnTo>
                    <a:pt x="446" y="240"/>
                  </a:lnTo>
                  <a:lnTo>
                    <a:pt x="436" y="235"/>
                  </a:lnTo>
                  <a:lnTo>
                    <a:pt x="427" y="228"/>
                  </a:lnTo>
                  <a:lnTo>
                    <a:pt x="418" y="221"/>
                  </a:lnTo>
                  <a:lnTo>
                    <a:pt x="408" y="214"/>
                  </a:lnTo>
                  <a:lnTo>
                    <a:pt x="399" y="205"/>
                  </a:lnTo>
                  <a:lnTo>
                    <a:pt x="387" y="191"/>
                  </a:lnTo>
                  <a:lnTo>
                    <a:pt x="377" y="177"/>
                  </a:lnTo>
                  <a:lnTo>
                    <a:pt x="368" y="165"/>
                  </a:lnTo>
                  <a:lnTo>
                    <a:pt x="359" y="155"/>
                  </a:lnTo>
                  <a:lnTo>
                    <a:pt x="351" y="148"/>
                  </a:lnTo>
                  <a:lnTo>
                    <a:pt x="340" y="144"/>
                  </a:lnTo>
                  <a:lnTo>
                    <a:pt x="328" y="146"/>
                  </a:lnTo>
                  <a:lnTo>
                    <a:pt x="313" y="151"/>
                  </a:lnTo>
                  <a:lnTo>
                    <a:pt x="302" y="151"/>
                  </a:lnTo>
                  <a:lnTo>
                    <a:pt x="292" y="150"/>
                  </a:lnTo>
                  <a:lnTo>
                    <a:pt x="281" y="150"/>
                  </a:lnTo>
                  <a:lnTo>
                    <a:pt x="273" y="150"/>
                  </a:lnTo>
                  <a:lnTo>
                    <a:pt x="262" y="150"/>
                  </a:lnTo>
                  <a:lnTo>
                    <a:pt x="252" y="150"/>
                  </a:lnTo>
                  <a:lnTo>
                    <a:pt x="241" y="148"/>
                  </a:lnTo>
                  <a:lnTo>
                    <a:pt x="231" y="148"/>
                  </a:lnTo>
                  <a:lnTo>
                    <a:pt x="212" y="158"/>
                  </a:lnTo>
                  <a:lnTo>
                    <a:pt x="195" y="169"/>
                  </a:lnTo>
                  <a:lnTo>
                    <a:pt x="176" y="176"/>
                  </a:lnTo>
                  <a:lnTo>
                    <a:pt x="156" y="183"/>
                  </a:lnTo>
                  <a:lnTo>
                    <a:pt x="137" y="188"/>
                  </a:lnTo>
                  <a:lnTo>
                    <a:pt x="118" y="191"/>
                  </a:lnTo>
                  <a:lnTo>
                    <a:pt x="99" y="193"/>
                  </a:lnTo>
                  <a:lnTo>
                    <a:pt x="78" y="193"/>
                  </a:lnTo>
                  <a:lnTo>
                    <a:pt x="78" y="191"/>
                  </a:lnTo>
                  <a:lnTo>
                    <a:pt x="80" y="188"/>
                  </a:lnTo>
                  <a:lnTo>
                    <a:pt x="80" y="186"/>
                  </a:lnTo>
                  <a:lnTo>
                    <a:pt x="80" y="184"/>
                  </a:lnTo>
                  <a:lnTo>
                    <a:pt x="94" y="177"/>
                  </a:lnTo>
                  <a:lnTo>
                    <a:pt x="113" y="169"/>
                  </a:lnTo>
                  <a:lnTo>
                    <a:pt x="136" y="158"/>
                  </a:lnTo>
                  <a:lnTo>
                    <a:pt x="160" y="146"/>
                  </a:lnTo>
                  <a:lnTo>
                    <a:pt x="181" y="134"/>
                  </a:lnTo>
                  <a:lnTo>
                    <a:pt x="198" y="122"/>
                  </a:lnTo>
                  <a:lnTo>
                    <a:pt x="210" y="108"/>
                  </a:lnTo>
                  <a:lnTo>
                    <a:pt x="212" y="96"/>
                  </a:lnTo>
                  <a:lnTo>
                    <a:pt x="210" y="94"/>
                  </a:lnTo>
                  <a:lnTo>
                    <a:pt x="209" y="94"/>
                  </a:lnTo>
                  <a:lnTo>
                    <a:pt x="205" y="94"/>
                  </a:lnTo>
                  <a:lnTo>
                    <a:pt x="203" y="94"/>
                  </a:lnTo>
                  <a:lnTo>
                    <a:pt x="183" y="110"/>
                  </a:lnTo>
                  <a:lnTo>
                    <a:pt x="163" y="122"/>
                  </a:lnTo>
                  <a:lnTo>
                    <a:pt x="143" y="129"/>
                  </a:lnTo>
                  <a:lnTo>
                    <a:pt x="122" y="134"/>
                  </a:lnTo>
                  <a:lnTo>
                    <a:pt x="101" y="136"/>
                  </a:lnTo>
                  <a:lnTo>
                    <a:pt x="78" y="138"/>
                  </a:lnTo>
                  <a:lnTo>
                    <a:pt x="56" y="138"/>
                  </a:lnTo>
                  <a:lnTo>
                    <a:pt x="32" y="138"/>
                  </a:lnTo>
                  <a:lnTo>
                    <a:pt x="23" y="136"/>
                  </a:lnTo>
                  <a:lnTo>
                    <a:pt x="18" y="134"/>
                  </a:lnTo>
                  <a:lnTo>
                    <a:pt x="14" y="132"/>
                  </a:lnTo>
                  <a:lnTo>
                    <a:pt x="12" y="131"/>
                  </a:lnTo>
                  <a:lnTo>
                    <a:pt x="12" y="127"/>
                  </a:lnTo>
                  <a:lnTo>
                    <a:pt x="14" y="125"/>
                  </a:lnTo>
                  <a:lnTo>
                    <a:pt x="14" y="122"/>
                  </a:lnTo>
                  <a:lnTo>
                    <a:pt x="16" y="120"/>
                  </a:lnTo>
                  <a:lnTo>
                    <a:pt x="35" y="117"/>
                  </a:lnTo>
                  <a:lnTo>
                    <a:pt x="61" y="112"/>
                  </a:lnTo>
                  <a:lnTo>
                    <a:pt x="94" y="105"/>
                  </a:lnTo>
                  <a:lnTo>
                    <a:pt x="127" y="96"/>
                  </a:lnTo>
                  <a:lnTo>
                    <a:pt x="158" y="85"/>
                  </a:lnTo>
                  <a:lnTo>
                    <a:pt x="186" y="75"/>
                  </a:lnTo>
                  <a:lnTo>
                    <a:pt x="207" y="63"/>
                  </a:lnTo>
                  <a:lnTo>
                    <a:pt x="215" y="49"/>
                  </a:lnTo>
                  <a:lnTo>
                    <a:pt x="207" y="49"/>
                  </a:lnTo>
                  <a:lnTo>
                    <a:pt x="196" y="51"/>
                  </a:lnTo>
                  <a:lnTo>
                    <a:pt x="188" y="54"/>
                  </a:lnTo>
                  <a:lnTo>
                    <a:pt x="179" y="58"/>
                  </a:lnTo>
                  <a:lnTo>
                    <a:pt x="170" y="61"/>
                  </a:lnTo>
                  <a:lnTo>
                    <a:pt x="163" y="65"/>
                  </a:lnTo>
                  <a:lnTo>
                    <a:pt x="155" y="70"/>
                  </a:lnTo>
                  <a:lnTo>
                    <a:pt x="146" y="73"/>
                  </a:lnTo>
                  <a:lnTo>
                    <a:pt x="125" y="73"/>
                  </a:lnTo>
                  <a:lnTo>
                    <a:pt x="106" y="73"/>
                  </a:lnTo>
                  <a:lnTo>
                    <a:pt x="89" y="73"/>
                  </a:lnTo>
                  <a:lnTo>
                    <a:pt x="70" y="73"/>
                  </a:lnTo>
                  <a:lnTo>
                    <a:pt x="52" y="73"/>
                  </a:lnTo>
                  <a:lnTo>
                    <a:pt x="35" y="70"/>
                  </a:lnTo>
                  <a:lnTo>
                    <a:pt x="19" y="66"/>
                  </a:lnTo>
                  <a:lnTo>
                    <a:pt x="2" y="61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4" y="47"/>
                  </a:lnTo>
                  <a:lnTo>
                    <a:pt x="7" y="47"/>
                  </a:lnTo>
                  <a:lnTo>
                    <a:pt x="12" y="46"/>
                  </a:lnTo>
                  <a:lnTo>
                    <a:pt x="19" y="46"/>
                  </a:lnTo>
                  <a:lnTo>
                    <a:pt x="32" y="44"/>
                  </a:lnTo>
                  <a:lnTo>
                    <a:pt x="51" y="42"/>
                  </a:lnTo>
                  <a:lnTo>
                    <a:pt x="75" y="40"/>
                  </a:lnTo>
                  <a:lnTo>
                    <a:pt x="106" y="37"/>
                  </a:lnTo>
                  <a:lnTo>
                    <a:pt x="136" y="30"/>
                  </a:lnTo>
                  <a:lnTo>
                    <a:pt x="156" y="25"/>
                  </a:lnTo>
                  <a:lnTo>
                    <a:pt x="176" y="21"/>
                  </a:lnTo>
                  <a:lnTo>
                    <a:pt x="189" y="18"/>
                  </a:lnTo>
                  <a:lnTo>
                    <a:pt x="203" y="14"/>
                  </a:lnTo>
                  <a:lnTo>
                    <a:pt x="219" y="11"/>
                  </a:lnTo>
                  <a:lnTo>
                    <a:pt x="236" y="6"/>
                  </a:lnTo>
                  <a:lnTo>
                    <a:pt x="257" y="0"/>
                  </a:lnTo>
                  <a:lnTo>
                    <a:pt x="288" y="11"/>
                  </a:lnTo>
                  <a:lnTo>
                    <a:pt x="321" y="28"/>
                  </a:lnTo>
                  <a:lnTo>
                    <a:pt x="356" y="52"/>
                  </a:lnTo>
                  <a:lnTo>
                    <a:pt x="389" y="80"/>
                  </a:lnTo>
                  <a:lnTo>
                    <a:pt x="422" y="112"/>
                  </a:lnTo>
                  <a:lnTo>
                    <a:pt x="451" y="144"/>
                  </a:lnTo>
                  <a:lnTo>
                    <a:pt x="477" y="177"/>
                  </a:lnTo>
                  <a:lnTo>
                    <a:pt x="498" y="207"/>
                  </a:lnTo>
                  <a:lnTo>
                    <a:pt x="497" y="221"/>
                  </a:lnTo>
                  <a:lnTo>
                    <a:pt x="493" y="243"/>
                  </a:lnTo>
                  <a:lnTo>
                    <a:pt x="488" y="261"/>
                  </a:lnTo>
                  <a:lnTo>
                    <a:pt x="477" y="261"/>
                  </a:lnTo>
                  <a:close/>
                </a:path>
              </a:pathLst>
            </a:custGeom>
            <a:solidFill>
              <a:srgbClr val="EA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5" name="Freeform 165">
              <a:extLst>
                <a:ext uri="{FF2B5EF4-FFF2-40B4-BE49-F238E27FC236}">
                  <a16:creationId xmlns:a16="http://schemas.microsoft.com/office/drawing/2014/main" xmlns="" id="{18CD5A68-479D-4FDC-9A73-A4339606C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10981"/>
              <a:ext cx="546" cy="155"/>
            </a:xfrm>
            <a:custGeom>
              <a:avLst/>
              <a:gdLst>
                <a:gd name="T0" fmla="*/ 676 w 747"/>
                <a:gd name="T1" fmla="*/ 236 h 257"/>
                <a:gd name="T2" fmla="*/ 614 w 747"/>
                <a:gd name="T3" fmla="*/ 212 h 257"/>
                <a:gd name="T4" fmla="*/ 549 w 747"/>
                <a:gd name="T5" fmla="*/ 203 h 257"/>
                <a:gd name="T6" fmla="*/ 484 w 747"/>
                <a:gd name="T7" fmla="*/ 203 h 257"/>
                <a:gd name="T8" fmla="*/ 421 w 747"/>
                <a:gd name="T9" fmla="*/ 205 h 257"/>
                <a:gd name="T10" fmla="*/ 364 w 747"/>
                <a:gd name="T11" fmla="*/ 210 h 257"/>
                <a:gd name="T12" fmla="*/ 307 w 747"/>
                <a:gd name="T13" fmla="*/ 216 h 257"/>
                <a:gd name="T14" fmla="*/ 251 w 747"/>
                <a:gd name="T15" fmla="*/ 217 h 257"/>
                <a:gd name="T16" fmla="*/ 194 w 747"/>
                <a:gd name="T17" fmla="*/ 219 h 257"/>
                <a:gd name="T18" fmla="*/ 138 w 747"/>
                <a:gd name="T19" fmla="*/ 217 h 257"/>
                <a:gd name="T20" fmla="*/ 83 w 747"/>
                <a:gd name="T21" fmla="*/ 214 h 257"/>
                <a:gd name="T22" fmla="*/ 27 w 747"/>
                <a:gd name="T23" fmla="*/ 205 h 257"/>
                <a:gd name="T24" fmla="*/ 5 w 747"/>
                <a:gd name="T25" fmla="*/ 188 h 257"/>
                <a:gd name="T26" fmla="*/ 36 w 747"/>
                <a:gd name="T27" fmla="*/ 160 h 257"/>
                <a:gd name="T28" fmla="*/ 81 w 747"/>
                <a:gd name="T29" fmla="*/ 129 h 257"/>
                <a:gd name="T30" fmla="*/ 123 w 747"/>
                <a:gd name="T31" fmla="*/ 104 h 257"/>
                <a:gd name="T32" fmla="*/ 156 w 747"/>
                <a:gd name="T33" fmla="*/ 99 h 257"/>
                <a:gd name="T34" fmla="*/ 192 w 747"/>
                <a:gd name="T35" fmla="*/ 104 h 257"/>
                <a:gd name="T36" fmla="*/ 229 w 747"/>
                <a:gd name="T37" fmla="*/ 106 h 257"/>
                <a:gd name="T38" fmla="*/ 265 w 747"/>
                <a:gd name="T39" fmla="*/ 96 h 257"/>
                <a:gd name="T40" fmla="*/ 294 w 747"/>
                <a:gd name="T41" fmla="*/ 80 h 257"/>
                <a:gd name="T42" fmla="*/ 314 w 747"/>
                <a:gd name="T43" fmla="*/ 75 h 257"/>
                <a:gd name="T44" fmla="*/ 334 w 747"/>
                <a:gd name="T45" fmla="*/ 66 h 257"/>
                <a:gd name="T46" fmla="*/ 352 w 747"/>
                <a:gd name="T47" fmla="*/ 56 h 257"/>
                <a:gd name="T48" fmla="*/ 373 w 747"/>
                <a:gd name="T49" fmla="*/ 52 h 257"/>
                <a:gd name="T50" fmla="*/ 414 w 747"/>
                <a:gd name="T51" fmla="*/ 71 h 257"/>
                <a:gd name="T52" fmla="*/ 461 w 747"/>
                <a:gd name="T53" fmla="*/ 89 h 257"/>
                <a:gd name="T54" fmla="*/ 496 w 747"/>
                <a:gd name="T55" fmla="*/ 77 h 257"/>
                <a:gd name="T56" fmla="*/ 494 w 747"/>
                <a:gd name="T57" fmla="*/ 45 h 257"/>
                <a:gd name="T58" fmla="*/ 485 w 747"/>
                <a:gd name="T59" fmla="*/ 33 h 257"/>
                <a:gd name="T60" fmla="*/ 513 w 747"/>
                <a:gd name="T61" fmla="*/ 19 h 257"/>
                <a:gd name="T62" fmla="*/ 576 w 747"/>
                <a:gd name="T63" fmla="*/ 4 h 257"/>
                <a:gd name="T64" fmla="*/ 638 w 747"/>
                <a:gd name="T65" fmla="*/ 0 h 257"/>
                <a:gd name="T66" fmla="*/ 697 w 747"/>
                <a:gd name="T67" fmla="*/ 21 h 257"/>
                <a:gd name="T68" fmla="*/ 728 w 747"/>
                <a:gd name="T69" fmla="*/ 52 h 257"/>
                <a:gd name="T70" fmla="*/ 740 w 747"/>
                <a:gd name="T71" fmla="*/ 73 h 257"/>
                <a:gd name="T72" fmla="*/ 742 w 747"/>
                <a:gd name="T73" fmla="*/ 127 h 257"/>
                <a:gd name="T74" fmla="*/ 723 w 747"/>
                <a:gd name="T75" fmla="*/ 210 h 257"/>
                <a:gd name="T76" fmla="*/ 711 w 747"/>
                <a:gd name="T77" fmla="*/ 254 h 257"/>
                <a:gd name="T78" fmla="*/ 707 w 747"/>
                <a:gd name="T79" fmla="*/ 25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7" h="257">
                  <a:moveTo>
                    <a:pt x="707" y="257"/>
                  </a:moveTo>
                  <a:lnTo>
                    <a:pt x="676" y="236"/>
                  </a:lnTo>
                  <a:lnTo>
                    <a:pt x="645" y="222"/>
                  </a:lnTo>
                  <a:lnTo>
                    <a:pt x="614" y="212"/>
                  </a:lnTo>
                  <a:lnTo>
                    <a:pt x="582" y="207"/>
                  </a:lnTo>
                  <a:lnTo>
                    <a:pt x="549" y="203"/>
                  </a:lnTo>
                  <a:lnTo>
                    <a:pt x="518" y="202"/>
                  </a:lnTo>
                  <a:lnTo>
                    <a:pt x="484" y="203"/>
                  </a:lnTo>
                  <a:lnTo>
                    <a:pt x="449" y="203"/>
                  </a:lnTo>
                  <a:lnTo>
                    <a:pt x="421" y="205"/>
                  </a:lnTo>
                  <a:lnTo>
                    <a:pt x="392" y="209"/>
                  </a:lnTo>
                  <a:lnTo>
                    <a:pt x="364" y="210"/>
                  </a:lnTo>
                  <a:lnTo>
                    <a:pt x="336" y="212"/>
                  </a:lnTo>
                  <a:lnTo>
                    <a:pt x="307" y="216"/>
                  </a:lnTo>
                  <a:lnTo>
                    <a:pt x="279" y="217"/>
                  </a:lnTo>
                  <a:lnTo>
                    <a:pt x="251" y="217"/>
                  </a:lnTo>
                  <a:lnTo>
                    <a:pt x="222" y="219"/>
                  </a:lnTo>
                  <a:lnTo>
                    <a:pt x="194" y="219"/>
                  </a:lnTo>
                  <a:lnTo>
                    <a:pt x="166" y="219"/>
                  </a:lnTo>
                  <a:lnTo>
                    <a:pt x="138" y="217"/>
                  </a:lnTo>
                  <a:lnTo>
                    <a:pt x="111" y="216"/>
                  </a:lnTo>
                  <a:lnTo>
                    <a:pt x="83" y="214"/>
                  </a:lnTo>
                  <a:lnTo>
                    <a:pt x="55" y="209"/>
                  </a:lnTo>
                  <a:lnTo>
                    <a:pt x="27" y="205"/>
                  </a:lnTo>
                  <a:lnTo>
                    <a:pt x="0" y="198"/>
                  </a:lnTo>
                  <a:lnTo>
                    <a:pt x="5" y="188"/>
                  </a:lnTo>
                  <a:lnTo>
                    <a:pt x="17" y="176"/>
                  </a:lnTo>
                  <a:lnTo>
                    <a:pt x="36" y="160"/>
                  </a:lnTo>
                  <a:lnTo>
                    <a:pt x="59" y="144"/>
                  </a:lnTo>
                  <a:lnTo>
                    <a:pt x="81" y="129"/>
                  </a:lnTo>
                  <a:lnTo>
                    <a:pt x="104" y="117"/>
                  </a:lnTo>
                  <a:lnTo>
                    <a:pt x="123" y="104"/>
                  </a:lnTo>
                  <a:lnTo>
                    <a:pt x="135" y="97"/>
                  </a:lnTo>
                  <a:lnTo>
                    <a:pt x="156" y="99"/>
                  </a:lnTo>
                  <a:lnTo>
                    <a:pt x="175" y="101"/>
                  </a:lnTo>
                  <a:lnTo>
                    <a:pt x="192" y="104"/>
                  </a:lnTo>
                  <a:lnTo>
                    <a:pt x="211" y="106"/>
                  </a:lnTo>
                  <a:lnTo>
                    <a:pt x="229" y="106"/>
                  </a:lnTo>
                  <a:lnTo>
                    <a:pt x="246" y="103"/>
                  </a:lnTo>
                  <a:lnTo>
                    <a:pt x="265" y="96"/>
                  </a:lnTo>
                  <a:lnTo>
                    <a:pt x="286" y="84"/>
                  </a:lnTo>
                  <a:lnTo>
                    <a:pt x="294" y="80"/>
                  </a:lnTo>
                  <a:lnTo>
                    <a:pt x="303" y="78"/>
                  </a:lnTo>
                  <a:lnTo>
                    <a:pt x="314" y="75"/>
                  </a:lnTo>
                  <a:lnTo>
                    <a:pt x="324" y="71"/>
                  </a:lnTo>
                  <a:lnTo>
                    <a:pt x="334" y="66"/>
                  </a:lnTo>
                  <a:lnTo>
                    <a:pt x="343" y="61"/>
                  </a:lnTo>
                  <a:lnTo>
                    <a:pt x="352" y="56"/>
                  </a:lnTo>
                  <a:lnTo>
                    <a:pt x="359" y="49"/>
                  </a:lnTo>
                  <a:lnTo>
                    <a:pt x="373" y="52"/>
                  </a:lnTo>
                  <a:lnTo>
                    <a:pt x="392" y="61"/>
                  </a:lnTo>
                  <a:lnTo>
                    <a:pt x="414" y="71"/>
                  </a:lnTo>
                  <a:lnTo>
                    <a:pt x="438" y="82"/>
                  </a:lnTo>
                  <a:lnTo>
                    <a:pt x="461" y="89"/>
                  </a:lnTo>
                  <a:lnTo>
                    <a:pt x="480" y="87"/>
                  </a:lnTo>
                  <a:lnTo>
                    <a:pt x="496" y="77"/>
                  </a:lnTo>
                  <a:lnTo>
                    <a:pt x="503" y="54"/>
                  </a:lnTo>
                  <a:lnTo>
                    <a:pt x="494" y="45"/>
                  </a:lnTo>
                  <a:lnTo>
                    <a:pt x="489" y="40"/>
                  </a:lnTo>
                  <a:lnTo>
                    <a:pt x="485" y="33"/>
                  </a:lnTo>
                  <a:lnTo>
                    <a:pt x="484" y="28"/>
                  </a:lnTo>
                  <a:lnTo>
                    <a:pt x="513" y="19"/>
                  </a:lnTo>
                  <a:lnTo>
                    <a:pt x="544" y="11"/>
                  </a:lnTo>
                  <a:lnTo>
                    <a:pt x="576" y="4"/>
                  </a:lnTo>
                  <a:lnTo>
                    <a:pt x="607" y="0"/>
                  </a:lnTo>
                  <a:lnTo>
                    <a:pt x="638" y="0"/>
                  </a:lnTo>
                  <a:lnTo>
                    <a:pt x="669" y="7"/>
                  </a:lnTo>
                  <a:lnTo>
                    <a:pt x="697" y="21"/>
                  </a:lnTo>
                  <a:lnTo>
                    <a:pt x="723" y="44"/>
                  </a:lnTo>
                  <a:lnTo>
                    <a:pt x="728" y="52"/>
                  </a:lnTo>
                  <a:lnTo>
                    <a:pt x="735" y="63"/>
                  </a:lnTo>
                  <a:lnTo>
                    <a:pt x="740" y="73"/>
                  </a:lnTo>
                  <a:lnTo>
                    <a:pt x="747" y="85"/>
                  </a:lnTo>
                  <a:lnTo>
                    <a:pt x="742" y="127"/>
                  </a:lnTo>
                  <a:lnTo>
                    <a:pt x="733" y="169"/>
                  </a:lnTo>
                  <a:lnTo>
                    <a:pt x="723" y="210"/>
                  </a:lnTo>
                  <a:lnTo>
                    <a:pt x="713" y="254"/>
                  </a:lnTo>
                  <a:lnTo>
                    <a:pt x="711" y="254"/>
                  </a:lnTo>
                  <a:lnTo>
                    <a:pt x="709" y="255"/>
                  </a:lnTo>
                  <a:lnTo>
                    <a:pt x="707" y="255"/>
                  </a:lnTo>
                  <a:lnTo>
                    <a:pt x="707" y="257"/>
                  </a:lnTo>
                  <a:close/>
                </a:path>
              </a:pathLst>
            </a:custGeom>
            <a:solidFill>
              <a:srgbClr val="EDE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6" name="Freeform 166">
              <a:extLst>
                <a:ext uri="{FF2B5EF4-FFF2-40B4-BE49-F238E27FC236}">
                  <a16:creationId xmlns:a16="http://schemas.microsoft.com/office/drawing/2014/main" xmlns="" id="{BA6843C3-3EBC-4595-9009-05D486181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10905"/>
              <a:ext cx="374" cy="174"/>
            </a:xfrm>
            <a:custGeom>
              <a:avLst/>
              <a:gdLst>
                <a:gd name="T0" fmla="*/ 2 w 512"/>
                <a:gd name="T1" fmla="*/ 273 h 288"/>
                <a:gd name="T2" fmla="*/ 9 w 512"/>
                <a:gd name="T3" fmla="*/ 210 h 288"/>
                <a:gd name="T4" fmla="*/ 52 w 512"/>
                <a:gd name="T5" fmla="*/ 134 h 288"/>
                <a:gd name="T6" fmla="*/ 97 w 512"/>
                <a:gd name="T7" fmla="*/ 71 h 288"/>
                <a:gd name="T8" fmla="*/ 125 w 512"/>
                <a:gd name="T9" fmla="*/ 49 h 288"/>
                <a:gd name="T10" fmla="*/ 155 w 512"/>
                <a:gd name="T11" fmla="*/ 35 h 288"/>
                <a:gd name="T12" fmla="*/ 184 w 512"/>
                <a:gd name="T13" fmla="*/ 21 h 288"/>
                <a:gd name="T14" fmla="*/ 212 w 512"/>
                <a:gd name="T15" fmla="*/ 7 h 288"/>
                <a:gd name="T16" fmla="*/ 240 w 512"/>
                <a:gd name="T17" fmla="*/ 0 h 288"/>
                <a:gd name="T18" fmla="*/ 260 w 512"/>
                <a:gd name="T19" fmla="*/ 2 h 288"/>
                <a:gd name="T20" fmla="*/ 283 w 512"/>
                <a:gd name="T21" fmla="*/ 4 h 288"/>
                <a:gd name="T22" fmla="*/ 319 w 512"/>
                <a:gd name="T23" fmla="*/ 9 h 288"/>
                <a:gd name="T24" fmla="*/ 359 w 512"/>
                <a:gd name="T25" fmla="*/ 35 h 288"/>
                <a:gd name="T26" fmla="*/ 385 w 512"/>
                <a:gd name="T27" fmla="*/ 73 h 288"/>
                <a:gd name="T28" fmla="*/ 413 w 512"/>
                <a:gd name="T29" fmla="*/ 106 h 288"/>
                <a:gd name="T30" fmla="*/ 448 w 512"/>
                <a:gd name="T31" fmla="*/ 141 h 288"/>
                <a:gd name="T32" fmla="*/ 484 w 512"/>
                <a:gd name="T33" fmla="*/ 165 h 288"/>
                <a:gd name="T34" fmla="*/ 507 w 512"/>
                <a:gd name="T35" fmla="*/ 177 h 288"/>
                <a:gd name="T36" fmla="*/ 495 w 512"/>
                <a:gd name="T37" fmla="*/ 198 h 288"/>
                <a:gd name="T38" fmla="*/ 457 w 512"/>
                <a:gd name="T39" fmla="*/ 189 h 288"/>
                <a:gd name="T40" fmla="*/ 417 w 512"/>
                <a:gd name="T41" fmla="*/ 170 h 288"/>
                <a:gd name="T42" fmla="*/ 385 w 512"/>
                <a:gd name="T43" fmla="*/ 148 h 288"/>
                <a:gd name="T44" fmla="*/ 368 w 512"/>
                <a:gd name="T45" fmla="*/ 127 h 288"/>
                <a:gd name="T46" fmla="*/ 356 w 512"/>
                <a:gd name="T47" fmla="*/ 106 h 288"/>
                <a:gd name="T48" fmla="*/ 349 w 512"/>
                <a:gd name="T49" fmla="*/ 94 h 288"/>
                <a:gd name="T50" fmla="*/ 344 w 512"/>
                <a:gd name="T51" fmla="*/ 96 h 288"/>
                <a:gd name="T52" fmla="*/ 345 w 512"/>
                <a:gd name="T53" fmla="*/ 113 h 288"/>
                <a:gd name="T54" fmla="*/ 361 w 512"/>
                <a:gd name="T55" fmla="*/ 150 h 288"/>
                <a:gd name="T56" fmla="*/ 358 w 512"/>
                <a:gd name="T57" fmla="*/ 170 h 288"/>
                <a:gd name="T58" fmla="*/ 342 w 512"/>
                <a:gd name="T59" fmla="*/ 177 h 288"/>
                <a:gd name="T60" fmla="*/ 325 w 512"/>
                <a:gd name="T61" fmla="*/ 183 h 288"/>
                <a:gd name="T62" fmla="*/ 309 w 512"/>
                <a:gd name="T63" fmla="*/ 188 h 288"/>
                <a:gd name="T64" fmla="*/ 288 w 512"/>
                <a:gd name="T65" fmla="*/ 200 h 288"/>
                <a:gd name="T66" fmla="*/ 257 w 512"/>
                <a:gd name="T67" fmla="*/ 212 h 288"/>
                <a:gd name="T68" fmla="*/ 222 w 512"/>
                <a:gd name="T69" fmla="*/ 214 h 288"/>
                <a:gd name="T70" fmla="*/ 191 w 512"/>
                <a:gd name="T71" fmla="*/ 209 h 288"/>
                <a:gd name="T72" fmla="*/ 179 w 512"/>
                <a:gd name="T73" fmla="*/ 195 h 288"/>
                <a:gd name="T74" fmla="*/ 181 w 512"/>
                <a:gd name="T75" fmla="*/ 179 h 288"/>
                <a:gd name="T76" fmla="*/ 167 w 512"/>
                <a:gd name="T77" fmla="*/ 169 h 288"/>
                <a:gd name="T78" fmla="*/ 156 w 512"/>
                <a:gd name="T79" fmla="*/ 165 h 288"/>
                <a:gd name="T80" fmla="*/ 144 w 512"/>
                <a:gd name="T81" fmla="*/ 148 h 288"/>
                <a:gd name="T82" fmla="*/ 132 w 512"/>
                <a:gd name="T83" fmla="*/ 144 h 288"/>
                <a:gd name="T84" fmla="*/ 129 w 512"/>
                <a:gd name="T85" fmla="*/ 160 h 288"/>
                <a:gd name="T86" fmla="*/ 142 w 512"/>
                <a:gd name="T87" fmla="*/ 179 h 288"/>
                <a:gd name="T88" fmla="*/ 151 w 512"/>
                <a:gd name="T89" fmla="*/ 195 h 288"/>
                <a:gd name="T90" fmla="*/ 115 w 512"/>
                <a:gd name="T91" fmla="*/ 228 h 288"/>
                <a:gd name="T92" fmla="*/ 66 w 512"/>
                <a:gd name="T93" fmla="*/ 262 h 288"/>
                <a:gd name="T94" fmla="*/ 30 w 512"/>
                <a:gd name="T95" fmla="*/ 28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288">
                  <a:moveTo>
                    <a:pt x="23" y="288"/>
                  </a:moveTo>
                  <a:lnTo>
                    <a:pt x="2" y="273"/>
                  </a:lnTo>
                  <a:lnTo>
                    <a:pt x="0" y="245"/>
                  </a:lnTo>
                  <a:lnTo>
                    <a:pt x="9" y="210"/>
                  </a:lnTo>
                  <a:lnTo>
                    <a:pt x="28" y="172"/>
                  </a:lnTo>
                  <a:lnTo>
                    <a:pt x="52" y="134"/>
                  </a:lnTo>
                  <a:lnTo>
                    <a:pt x="77" y="99"/>
                  </a:lnTo>
                  <a:lnTo>
                    <a:pt x="97" y="71"/>
                  </a:lnTo>
                  <a:lnTo>
                    <a:pt x="111" y="56"/>
                  </a:lnTo>
                  <a:lnTo>
                    <a:pt x="125" y="49"/>
                  </a:lnTo>
                  <a:lnTo>
                    <a:pt x="141" y="42"/>
                  </a:lnTo>
                  <a:lnTo>
                    <a:pt x="155" y="35"/>
                  </a:lnTo>
                  <a:lnTo>
                    <a:pt x="169" y="28"/>
                  </a:lnTo>
                  <a:lnTo>
                    <a:pt x="184" y="21"/>
                  </a:lnTo>
                  <a:lnTo>
                    <a:pt x="198" y="16"/>
                  </a:lnTo>
                  <a:lnTo>
                    <a:pt x="212" y="7"/>
                  </a:lnTo>
                  <a:lnTo>
                    <a:pt x="226" y="0"/>
                  </a:lnTo>
                  <a:lnTo>
                    <a:pt x="240" y="0"/>
                  </a:lnTo>
                  <a:lnTo>
                    <a:pt x="250" y="2"/>
                  </a:lnTo>
                  <a:lnTo>
                    <a:pt x="260" y="2"/>
                  </a:lnTo>
                  <a:lnTo>
                    <a:pt x="271" y="4"/>
                  </a:lnTo>
                  <a:lnTo>
                    <a:pt x="283" y="4"/>
                  </a:lnTo>
                  <a:lnTo>
                    <a:pt x="299" y="7"/>
                  </a:lnTo>
                  <a:lnTo>
                    <a:pt x="319" y="9"/>
                  </a:lnTo>
                  <a:lnTo>
                    <a:pt x="345" y="12"/>
                  </a:lnTo>
                  <a:lnTo>
                    <a:pt x="359" y="35"/>
                  </a:lnTo>
                  <a:lnTo>
                    <a:pt x="373" y="54"/>
                  </a:lnTo>
                  <a:lnTo>
                    <a:pt x="385" y="73"/>
                  </a:lnTo>
                  <a:lnTo>
                    <a:pt x="399" y="91"/>
                  </a:lnTo>
                  <a:lnTo>
                    <a:pt x="413" y="106"/>
                  </a:lnTo>
                  <a:lnTo>
                    <a:pt x="429" y="124"/>
                  </a:lnTo>
                  <a:lnTo>
                    <a:pt x="448" y="141"/>
                  </a:lnTo>
                  <a:lnTo>
                    <a:pt x="469" y="160"/>
                  </a:lnTo>
                  <a:lnTo>
                    <a:pt x="484" y="165"/>
                  </a:lnTo>
                  <a:lnTo>
                    <a:pt x="496" y="170"/>
                  </a:lnTo>
                  <a:lnTo>
                    <a:pt x="507" y="177"/>
                  </a:lnTo>
                  <a:lnTo>
                    <a:pt x="512" y="193"/>
                  </a:lnTo>
                  <a:lnTo>
                    <a:pt x="495" y="198"/>
                  </a:lnTo>
                  <a:lnTo>
                    <a:pt x="476" y="196"/>
                  </a:lnTo>
                  <a:lnTo>
                    <a:pt x="457" y="189"/>
                  </a:lnTo>
                  <a:lnTo>
                    <a:pt x="436" y="181"/>
                  </a:lnTo>
                  <a:lnTo>
                    <a:pt x="417" y="170"/>
                  </a:lnTo>
                  <a:lnTo>
                    <a:pt x="399" y="158"/>
                  </a:lnTo>
                  <a:lnTo>
                    <a:pt x="385" y="148"/>
                  </a:lnTo>
                  <a:lnTo>
                    <a:pt x="373" y="139"/>
                  </a:lnTo>
                  <a:lnTo>
                    <a:pt x="368" y="127"/>
                  </a:lnTo>
                  <a:lnTo>
                    <a:pt x="363" y="117"/>
                  </a:lnTo>
                  <a:lnTo>
                    <a:pt x="356" y="106"/>
                  </a:lnTo>
                  <a:lnTo>
                    <a:pt x="351" y="94"/>
                  </a:lnTo>
                  <a:lnTo>
                    <a:pt x="349" y="94"/>
                  </a:lnTo>
                  <a:lnTo>
                    <a:pt x="345" y="96"/>
                  </a:lnTo>
                  <a:lnTo>
                    <a:pt x="344" y="96"/>
                  </a:lnTo>
                  <a:lnTo>
                    <a:pt x="340" y="97"/>
                  </a:lnTo>
                  <a:lnTo>
                    <a:pt x="345" y="113"/>
                  </a:lnTo>
                  <a:lnTo>
                    <a:pt x="352" y="130"/>
                  </a:lnTo>
                  <a:lnTo>
                    <a:pt x="361" y="150"/>
                  </a:lnTo>
                  <a:lnTo>
                    <a:pt x="365" y="167"/>
                  </a:lnTo>
                  <a:lnTo>
                    <a:pt x="358" y="170"/>
                  </a:lnTo>
                  <a:lnTo>
                    <a:pt x="349" y="174"/>
                  </a:lnTo>
                  <a:lnTo>
                    <a:pt x="342" y="177"/>
                  </a:lnTo>
                  <a:lnTo>
                    <a:pt x="333" y="181"/>
                  </a:lnTo>
                  <a:lnTo>
                    <a:pt x="325" y="183"/>
                  </a:lnTo>
                  <a:lnTo>
                    <a:pt x="316" y="186"/>
                  </a:lnTo>
                  <a:lnTo>
                    <a:pt x="309" y="188"/>
                  </a:lnTo>
                  <a:lnTo>
                    <a:pt x="300" y="189"/>
                  </a:lnTo>
                  <a:lnTo>
                    <a:pt x="288" y="200"/>
                  </a:lnTo>
                  <a:lnTo>
                    <a:pt x="274" y="207"/>
                  </a:lnTo>
                  <a:lnTo>
                    <a:pt x="257" y="212"/>
                  </a:lnTo>
                  <a:lnTo>
                    <a:pt x="240" y="214"/>
                  </a:lnTo>
                  <a:lnTo>
                    <a:pt x="222" y="214"/>
                  </a:lnTo>
                  <a:lnTo>
                    <a:pt x="207" y="212"/>
                  </a:lnTo>
                  <a:lnTo>
                    <a:pt x="191" y="209"/>
                  </a:lnTo>
                  <a:lnTo>
                    <a:pt x="179" y="205"/>
                  </a:lnTo>
                  <a:lnTo>
                    <a:pt x="179" y="195"/>
                  </a:lnTo>
                  <a:lnTo>
                    <a:pt x="181" y="186"/>
                  </a:lnTo>
                  <a:lnTo>
                    <a:pt x="181" y="179"/>
                  </a:lnTo>
                  <a:lnTo>
                    <a:pt x="181" y="170"/>
                  </a:lnTo>
                  <a:lnTo>
                    <a:pt x="167" y="169"/>
                  </a:lnTo>
                  <a:lnTo>
                    <a:pt x="160" y="167"/>
                  </a:lnTo>
                  <a:lnTo>
                    <a:pt x="156" y="165"/>
                  </a:lnTo>
                  <a:lnTo>
                    <a:pt x="151" y="162"/>
                  </a:lnTo>
                  <a:lnTo>
                    <a:pt x="144" y="148"/>
                  </a:lnTo>
                  <a:lnTo>
                    <a:pt x="137" y="143"/>
                  </a:lnTo>
                  <a:lnTo>
                    <a:pt x="132" y="144"/>
                  </a:lnTo>
                  <a:lnTo>
                    <a:pt x="129" y="151"/>
                  </a:lnTo>
                  <a:lnTo>
                    <a:pt x="129" y="160"/>
                  </a:lnTo>
                  <a:lnTo>
                    <a:pt x="132" y="169"/>
                  </a:lnTo>
                  <a:lnTo>
                    <a:pt x="142" y="179"/>
                  </a:lnTo>
                  <a:lnTo>
                    <a:pt x="158" y="184"/>
                  </a:lnTo>
                  <a:lnTo>
                    <a:pt x="151" y="195"/>
                  </a:lnTo>
                  <a:lnTo>
                    <a:pt x="136" y="210"/>
                  </a:lnTo>
                  <a:lnTo>
                    <a:pt x="115" y="228"/>
                  </a:lnTo>
                  <a:lnTo>
                    <a:pt x="90" y="247"/>
                  </a:lnTo>
                  <a:lnTo>
                    <a:pt x="66" y="262"/>
                  </a:lnTo>
                  <a:lnTo>
                    <a:pt x="45" y="276"/>
                  </a:lnTo>
                  <a:lnTo>
                    <a:pt x="30" y="287"/>
                  </a:lnTo>
                  <a:lnTo>
                    <a:pt x="23" y="288"/>
                  </a:lnTo>
                  <a:close/>
                </a:path>
              </a:pathLst>
            </a:custGeom>
            <a:solidFill>
              <a:srgbClr val="EA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7" name="Freeform 167">
              <a:extLst>
                <a:ext uri="{FF2B5EF4-FFF2-40B4-BE49-F238E27FC236}">
                  <a16:creationId xmlns:a16="http://schemas.microsoft.com/office/drawing/2014/main" xmlns="" id="{22107C66-62C4-460A-964D-F0AAA3693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10998"/>
              <a:ext cx="50" cy="43"/>
            </a:xfrm>
            <a:custGeom>
              <a:avLst/>
              <a:gdLst>
                <a:gd name="T0" fmla="*/ 65 w 70"/>
                <a:gd name="T1" fmla="*/ 73 h 73"/>
                <a:gd name="T2" fmla="*/ 56 w 70"/>
                <a:gd name="T3" fmla="*/ 66 h 73"/>
                <a:gd name="T4" fmla="*/ 46 w 70"/>
                <a:gd name="T5" fmla="*/ 57 h 73"/>
                <a:gd name="T6" fmla="*/ 35 w 70"/>
                <a:gd name="T7" fmla="*/ 50 h 73"/>
                <a:gd name="T8" fmla="*/ 26 w 70"/>
                <a:gd name="T9" fmla="*/ 42 h 73"/>
                <a:gd name="T10" fmla="*/ 18 w 70"/>
                <a:gd name="T11" fmla="*/ 35 h 73"/>
                <a:gd name="T12" fmla="*/ 11 w 70"/>
                <a:gd name="T13" fmla="*/ 28 h 73"/>
                <a:gd name="T14" fmla="*/ 4 w 70"/>
                <a:gd name="T15" fmla="*/ 23 h 73"/>
                <a:gd name="T16" fmla="*/ 0 w 70"/>
                <a:gd name="T17" fmla="*/ 21 h 73"/>
                <a:gd name="T18" fmla="*/ 4 w 70"/>
                <a:gd name="T19" fmla="*/ 12 h 73"/>
                <a:gd name="T20" fmla="*/ 7 w 70"/>
                <a:gd name="T21" fmla="*/ 5 h 73"/>
                <a:gd name="T22" fmla="*/ 13 w 70"/>
                <a:gd name="T23" fmla="*/ 2 h 73"/>
                <a:gd name="T24" fmla="*/ 23 w 70"/>
                <a:gd name="T25" fmla="*/ 0 h 73"/>
                <a:gd name="T26" fmla="*/ 35 w 70"/>
                <a:gd name="T27" fmla="*/ 17 h 73"/>
                <a:gd name="T28" fmla="*/ 47 w 70"/>
                <a:gd name="T29" fmla="*/ 35 h 73"/>
                <a:gd name="T30" fmla="*/ 58 w 70"/>
                <a:gd name="T31" fmla="*/ 52 h 73"/>
                <a:gd name="T32" fmla="*/ 70 w 70"/>
                <a:gd name="T33" fmla="*/ 69 h 73"/>
                <a:gd name="T34" fmla="*/ 68 w 70"/>
                <a:gd name="T35" fmla="*/ 71 h 73"/>
                <a:gd name="T36" fmla="*/ 68 w 70"/>
                <a:gd name="T37" fmla="*/ 71 h 73"/>
                <a:gd name="T38" fmla="*/ 66 w 70"/>
                <a:gd name="T39" fmla="*/ 71 h 73"/>
                <a:gd name="T40" fmla="*/ 65 w 70"/>
                <a:gd name="T4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73">
                  <a:moveTo>
                    <a:pt x="65" y="73"/>
                  </a:moveTo>
                  <a:lnTo>
                    <a:pt x="56" y="66"/>
                  </a:lnTo>
                  <a:lnTo>
                    <a:pt x="46" y="57"/>
                  </a:lnTo>
                  <a:lnTo>
                    <a:pt x="35" y="50"/>
                  </a:lnTo>
                  <a:lnTo>
                    <a:pt x="26" y="42"/>
                  </a:lnTo>
                  <a:lnTo>
                    <a:pt x="18" y="35"/>
                  </a:lnTo>
                  <a:lnTo>
                    <a:pt x="11" y="28"/>
                  </a:lnTo>
                  <a:lnTo>
                    <a:pt x="4" y="23"/>
                  </a:lnTo>
                  <a:lnTo>
                    <a:pt x="0" y="21"/>
                  </a:lnTo>
                  <a:lnTo>
                    <a:pt x="4" y="12"/>
                  </a:lnTo>
                  <a:lnTo>
                    <a:pt x="7" y="5"/>
                  </a:lnTo>
                  <a:lnTo>
                    <a:pt x="13" y="2"/>
                  </a:lnTo>
                  <a:lnTo>
                    <a:pt x="23" y="0"/>
                  </a:lnTo>
                  <a:lnTo>
                    <a:pt x="35" y="17"/>
                  </a:lnTo>
                  <a:lnTo>
                    <a:pt x="47" y="35"/>
                  </a:lnTo>
                  <a:lnTo>
                    <a:pt x="58" y="52"/>
                  </a:lnTo>
                  <a:lnTo>
                    <a:pt x="70" y="69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66" y="71"/>
                  </a:lnTo>
                  <a:lnTo>
                    <a:pt x="65" y="73"/>
                  </a:lnTo>
                  <a:close/>
                </a:path>
              </a:pathLst>
            </a:custGeom>
            <a:solidFill>
              <a:srgbClr val="EA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8" name="Freeform 168">
              <a:extLst>
                <a:ext uri="{FF2B5EF4-FFF2-40B4-BE49-F238E27FC236}">
                  <a16:creationId xmlns:a16="http://schemas.microsoft.com/office/drawing/2014/main" xmlns="" id="{2AFAE338-A0C8-4559-AF50-FFFA9385A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10699"/>
              <a:ext cx="932" cy="323"/>
            </a:xfrm>
            <a:custGeom>
              <a:avLst/>
              <a:gdLst>
                <a:gd name="T0" fmla="*/ 596 w 1278"/>
                <a:gd name="T1" fmla="*/ 495 h 537"/>
                <a:gd name="T2" fmla="*/ 548 w 1278"/>
                <a:gd name="T3" fmla="*/ 460 h 537"/>
                <a:gd name="T4" fmla="*/ 494 w 1278"/>
                <a:gd name="T5" fmla="*/ 448 h 537"/>
                <a:gd name="T6" fmla="*/ 433 w 1278"/>
                <a:gd name="T7" fmla="*/ 453 h 537"/>
                <a:gd name="T8" fmla="*/ 373 w 1278"/>
                <a:gd name="T9" fmla="*/ 471 h 537"/>
                <a:gd name="T10" fmla="*/ 308 w 1278"/>
                <a:gd name="T11" fmla="*/ 478 h 537"/>
                <a:gd name="T12" fmla="*/ 253 w 1278"/>
                <a:gd name="T13" fmla="*/ 424 h 537"/>
                <a:gd name="T14" fmla="*/ 211 w 1278"/>
                <a:gd name="T15" fmla="*/ 358 h 537"/>
                <a:gd name="T16" fmla="*/ 168 w 1278"/>
                <a:gd name="T17" fmla="*/ 335 h 537"/>
                <a:gd name="T18" fmla="*/ 116 w 1278"/>
                <a:gd name="T19" fmla="*/ 330 h 537"/>
                <a:gd name="T20" fmla="*/ 71 w 1278"/>
                <a:gd name="T21" fmla="*/ 327 h 537"/>
                <a:gd name="T22" fmla="*/ 36 w 1278"/>
                <a:gd name="T23" fmla="*/ 344 h 537"/>
                <a:gd name="T24" fmla="*/ 15 w 1278"/>
                <a:gd name="T25" fmla="*/ 353 h 537"/>
                <a:gd name="T26" fmla="*/ 24 w 1278"/>
                <a:gd name="T27" fmla="*/ 318 h 537"/>
                <a:gd name="T28" fmla="*/ 105 w 1278"/>
                <a:gd name="T29" fmla="*/ 203 h 537"/>
                <a:gd name="T30" fmla="*/ 203 w 1278"/>
                <a:gd name="T31" fmla="*/ 103 h 537"/>
                <a:gd name="T32" fmla="*/ 275 w 1278"/>
                <a:gd name="T33" fmla="*/ 65 h 537"/>
                <a:gd name="T34" fmla="*/ 328 w 1278"/>
                <a:gd name="T35" fmla="*/ 51 h 537"/>
                <a:gd name="T36" fmla="*/ 430 w 1278"/>
                <a:gd name="T37" fmla="*/ 23 h 537"/>
                <a:gd name="T38" fmla="*/ 466 w 1278"/>
                <a:gd name="T39" fmla="*/ 9 h 537"/>
                <a:gd name="T40" fmla="*/ 484 w 1278"/>
                <a:gd name="T41" fmla="*/ 2 h 537"/>
                <a:gd name="T42" fmla="*/ 505 w 1278"/>
                <a:gd name="T43" fmla="*/ 26 h 537"/>
                <a:gd name="T44" fmla="*/ 600 w 1278"/>
                <a:gd name="T45" fmla="*/ 59 h 537"/>
                <a:gd name="T46" fmla="*/ 706 w 1278"/>
                <a:gd name="T47" fmla="*/ 37 h 537"/>
                <a:gd name="T48" fmla="*/ 775 w 1278"/>
                <a:gd name="T49" fmla="*/ 18 h 537"/>
                <a:gd name="T50" fmla="*/ 869 w 1278"/>
                <a:gd name="T51" fmla="*/ 30 h 537"/>
                <a:gd name="T52" fmla="*/ 957 w 1278"/>
                <a:gd name="T53" fmla="*/ 45 h 537"/>
                <a:gd name="T54" fmla="*/ 1011 w 1278"/>
                <a:gd name="T55" fmla="*/ 85 h 537"/>
                <a:gd name="T56" fmla="*/ 1063 w 1278"/>
                <a:gd name="T57" fmla="*/ 144 h 537"/>
                <a:gd name="T58" fmla="*/ 1117 w 1278"/>
                <a:gd name="T59" fmla="*/ 216 h 537"/>
                <a:gd name="T60" fmla="*/ 1186 w 1278"/>
                <a:gd name="T61" fmla="*/ 311 h 537"/>
                <a:gd name="T62" fmla="*/ 1256 w 1278"/>
                <a:gd name="T63" fmla="*/ 408 h 537"/>
                <a:gd name="T64" fmla="*/ 1268 w 1278"/>
                <a:gd name="T65" fmla="*/ 471 h 537"/>
                <a:gd name="T66" fmla="*/ 1237 w 1278"/>
                <a:gd name="T67" fmla="*/ 495 h 537"/>
                <a:gd name="T68" fmla="*/ 1207 w 1278"/>
                <a:gd name="T69" fmla="*/ 481 h 537"/>
                <a:gd name="T70" fmla="*/ 1181 w 1278"/>
                <a:gd name="T71" fmla="*/ 466 h 537"/>
                <a:gd name="T72" fmla="*/ 1112 w 1278"/>
                <a:gd name="T73" fmla="*/ 472 h 537"/>
                <a:gd name="T74" fmla="*/ 1015 w 1278"/>
                <a:gd name="T75" fmla="*/ 493 h 537"/>
                <a:gd name="T76" fmla="*/ 921 w 1278"/>
                <a:gd name="T77" fmla="*/ 505 h 537"/>
                <a:gd name="T78" fmla="*/ 858 w 1278"/>
                <a:gd name="T79" fmla="*/ 495 h 537"/>
                <a:gd name="T80" fmla="*/ 799 w 1278"/>
                <a:gd name="T81" fmla="*/ 481 h 537"/>
                <a:gd name="T82" fmla="*/ 746 w 1278"/>
                <a:gd name="T83" fmla="*/ 474 h 537"/>
                <a:gd name="T84" fmla="*/ 694 w 1278"/>
                <a:gd name="T85" fmla="*/ 485 h 537"/>
                <a:gd name="T86" fmla="*/ 645 w 1278"/>
                <a:gd name="T87" fmla="*/ 518 h 537"/>
                <a:gd name="T88" fmla="*/ 628 w 1278"/>
                <a:gd name="T89" fmla="*/ 535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8" h="537">
                  <a:moveTo>
                    <a:pt x="626" y="535"/>
                  </a:moveTo>
                  <a:lnTo>
                    <a:pt x="612" y="512"/>
                  </a:lnTo>
                  <a:lnTo>
                    <a:pt x="596" y="495"/>
                  </a:lnTo>
                  <a:lnTo>
                    <a:pt x="581" y="479"/>
                  </a:lnTo>
                  <a:lnTo>
                    <a:pt x="565" y="469"/>
                  </a:lnTo>
                  <a:lnTo>
                    <a:pt x="548" y="460"/>
                  </a:lnTo>
                  <a:lnTo>
                    <a:pt x="531" y="453"/>
                  </a:lnTo>
                  <a:lnTo>
                    <a:pt x="511" y="450"/>
                  </a:lnTo>
                  <a:lnTo>
                    <a:pt x="494" y="448"/>
                  </a:lnTo>
                  <a:lnTo>
                    <a:pt x="473" y="448"/>
                  </a:lnTo>
                  <a:lnTo>
                    <a:pt x="454" y="450"/>
                  </a:lnTo>
                  <a:lnTo>
                    <a:pt x="433" y="453"/>
                  </a:lnTo>
                  <a:lnTo>
                    <a:pt x="414" y="459"/>
                  </a:lnTo>
                  <a:lnTo>
                    <a:pt x="393" y="464"/>
                  </a:lnTo>
                  <a:lnTo>
                    <a:pt x="373" y="471"/>
                  </a:lnTo>
                  <a:lnTo>
                    <a:pt x="350" y="476"/>
                  </a:lnTo>
                  <a:lnTo>
                    <a:pt x="329" y="483"/>
                  </a:lnTo>
                  <a:lnTo>
                    <a:pt x="308" y="478"/>
                  </a:lnTo>
                  <a:lnTo>
                    <a:pt x="288" y="464"/>
                  </a:lnTo>
                  <a:lnTo>
                    <a:pt x="269" y="446"/>
                  </a:lnTo>
                  <a:lnTo>
                    <a:pt x="253" y="424"/>
                  </a:lnTo>
                  <a:lnTo>
                    <a:pt x="237" y="401"/>
                  </a:lnTo>
                  <a:lnTo>
                    <a:pt x="223" y="379"/>
                  </a:lnTo>
                  <a:lnTo>
                    <a:pt x="211" y="358"/>
                  </a:lnTo>
                  <a:lnTo>
                    <a:pt x="201" y="341"/>
                  </a:lnTo>
                  <a:lnTo>
                    <a:pt x="184" y="339"/>
                  </a:lnTo>
                  <a:lnTo>
                    <a:pt x="168" y="335"/>
                  </a:lnTo>
                  <a:lnTo>
                    <a:pt x="151" y="334"/>
                  </a:lnTo>
                  <a:lnTo>
                    <a:pt x="133" y="332"/>
                  </a:lnTo>
                  <a:lnTo>
                    <a:pt x="116" y="330"/>
                  </a:lnTo>
                  <a:lnTo>
                    <a:pt x="100" y="328"/>
                  </a:lnTo>
                  <a:lnTo>
                    <a:pt x="85" y="327"/>
                  </a:lnTo>
                  <a:lnTo>
                    <a:pt x="71" y="327"/>
                  </a:lnTo>
                  <a:lnTo>
                    <a:pt x="55" y="334"/>
                  </a:lnTo>
                  <a:lnTo>
                    <a:pt x="45" y="341"/>
                  </a:lnTo>
                  <a:lnTo>
                    <a:pt x="36" y="344"/>
                  </a:lnTo>
                  <a:lnTo>
                    <a:pt x="27" y="347"/>
                  </a:lnTo>
                  <a:lnTo>
                    <a:pt x="22" y="351"/>
                  </a:lnTo>
                  <a:lnTo>
                    <a:pt x="15" y="353"/>
                  </a:lnTo>
                  <a:lnTo>
                    <a:pt x="8" y="354"/>
                  </a:lnTo>
                  <a:lnTo>
                    <a:pt x="0" y="358"/>
                  </a:lnTo>
                  <a:lnTo>
                    <a:pt x="24" y="318"/>
                  </a:lnTo>
                  <a:lnTo>
                    <a:pt x="50" y="278"/>
                  </a:lnTo>
                  <a:lnTo>
                    <a:pt x="76" y="240"/>
                  </a:lnTo>
                  <a:lnTo>
                    <a:pt x="105" y="203"/>
                  </a:lnTo>
                  <a:lnTo>
                    <a:pt x="137" y="167"/>
                  </a:lnTo>
                  <a:lnTo>
                    <a:pt x="168" y="134"/>
                  </a:lnTo>
                  <a:lnTo>
                    <a:pt x="203" y="103"/>
                  </a:lnTo>
                  <a:lnTo>
                    <a:pt x="237" y="73"/>
                  </a:lnTo>
                  <a:lnTo>
                    <a:pt x="258" y="68"/>
                  </a:lnTo>
                  <a:lnTo>
                    <a:pt x="275" y="65"/>
                  </a:lnTo>
                  <a:lnTo>
                    <a:pt x="291" y="61"/>
                  </a:lnTo>
                  <a:lnTo>
                    <a:pt x="308" y="56"/>
                  </a:lnTo>
                  <a:lnTo>
                    <a:pt x="328" y="51"/>
                  </a:lnTo>
                  <a:lnTo>
                    <a:pt x="354" y="44"/>
                  </a:lnTo>
                  <a:lnTo>
                    <a:pt x="387" y="35"/>
                  </a:lnTo>
                  <a:lnTo>
                    <a:pt x="430" y="23"/>
                  </a:lnTo>
                  <a:lnTo>
                    <a:pt x="446" y="16"/>
                  </a:lnTo>
                  <a:lnTo>
                    <a:pt x="458" y="12"/>
                  </a:lnTo>
                  <a:lnTo>
                    <a:pt x="466" y="9"/>
                  </a:lnTo>
                  <a:lnTo>
                    <a:pt x="473" y="6"/>
                  </a:lnTo>
                  <a:lnTo>
                    <a:pt x="478" y="4"/>
                  </a:lnTo>
                  <a:lnTo>
                    <a:pt x="484" y="2"/>
                  </a:lnTo>
                  <a:lnTo>
                    <a:pt x="489" y="2"/>
                  </a:lnTo>
                  <a:lnTo>
                    <a:pt x="496" y="0"/>
                  </a:lnTo>
                  <a:lnTo>
                    <a:pt x="505" y="26"/>
                  </a:lnTo>
                  <a:lnTo>
                    <a:pt x="527" y="44"/>
                  </a:lnTo>
                  <a:lnTo>
                    <a:pt x="560" y="54"/>
                  </a:lnTo>
                  <a:lnTo>
                    <a:pt x="600" y="59"/>
                  </a:lnTo>
                  <a:lnTo>
                    <a:pt x="640" y="58"/>
                  </a:lnTo>
                  <a:lnTo>
                    <a:pt x="676" y="49"/>
                  </a:lnTo>
                  <a:lnTo>
                    <a:pt x="706" y="37"/>
                  </a:lnTo>
                  <a:lnTo>
                    <a:pt x="723" y="19"/>
                  </a:lnTo>
                  <a:lnTo>
                    <a:pt x="747" y="18"/>
                  </a:lnTo>
                  <a:lnTo>
                    <a:pt x="775" y="18"/>
                  </a:lnTo>
                  <a:lnTo>
                    <a:pt x="805" y="21"/>
                  </a:lnTo>
                  <a:lnTo>
                    <a:pt x="838" y="25"/>
                  </a:lnTo>
                  <a:lnTo>
                    <a:pt x="869" y="30"/>
                  </a:lnTo>
                  <a:lnTo>
                    <a:pt x="902" y="37"/>
                  </a:lnTo>
                  <a:lnTo>
                    <a:pt x="931" y="42"/>
                  </a:lnTo>
                  <a:lnTo>
                    <a:pt x="957" y="45"/>
                  </a:lnTo>
                  <a:lnTo>
                    <a:pt x="975" y="56"/>
                  </a:lnTo>
                  <a:lnTo>
                    <a:pt x="992" y="70"/>
                  </a:lnTo>
                  <a:lnTo>
                    <a:pt x="1011" y="85"/>
                  </a:lnTo>
                  <a:lnTo>
                    <a:pt x="1028" y="104"/>
                  </a:lnTo>
                  <a:lnTo>
                    <a:pt x="1046" y="124"/>
                  </a:lnTo>
                  <a:lnTo>
                    <a:pt x="1063" y="144"/>
                  </a:lnTo>
                  <a:lnTo>
                    <a:pt x="1079" y="163"/>
                  </a:lnTo>
                  <a:lnTo>
                    <a:pt x="1094" y="183"/>
                  </a:lnTo>
                  <a:lnTo>
                    <a:pt x="1117" y="216"/>
                  </a:lnTo>
                  <a:lnTo>
                    <a:pt x="1139" y="247"/>
                  </a:lnTo>
                  <a:lnTo>
                    <a:pt x="1164" y="280"/>
                  </a:lnTo>
                  <a:lnTo>
                    <a:pt x="1186" y="311"/>
                  </a:lnTo>
                  <a:lnTo>
                    <a:pt x="1209" y="344"/>
                  </a:lnTo>
                  <a:lnTo>
                    <a:pt x="1233" y="375"/>
                  </a:lnTo>
                  <a:lnTo>
                    <a:pt x="1256" y="408"/>
                  </a:lnTo>
                  <a:lnTo>
                    <a:pt x="1278" y="439"/>
                  </a:lnTo>
                  <a:lnTo>
                    <a:pt x="1275" y="455"/>
                  </a:lnTo>
                  <a:lnTo>
                    <a:pt x="1268" y="471"/>
                  </a:lnTo>
                  <a:lnTo>
                    <a:pt x="1257" y="483"/>
                  </a:lnTo>
                  <a:lnTo>
                    <a:pt x="1245" y="497"/>
                  </a:lnTo>
                  <a:lnTo>
                    <a:pt x="1237" y="495"/>
                  </a:lnTo>
                  <a:lnTo>
                    <a:pt x="1228" y="492"/>
                  </a:lnTo>
                  <a:lnTo>
                    <a:pt x="1218" y="486"/>
                  </a:lnTo>
                  <a:lnTo>
                    <a:pt x="1207" y="481"/>
                  </a:lnTo>
                  <a:lnTo>
                    <a:pt x="1197" y="476"/>
                  </a:lnTo>
                  <a:lnTo>
                    <a:pt x="1188" y="469"/>
                  </a:lnTo>
                  <a:lnTo>
                    <a:pt x="1181" y="466"/>
                  </a:lnTo>
                  <a:lnTo>
                    <a:pt x="1176" y="462"/>
                  </a:lnTo>
                  <a:lnTo>
                    <a:pt x="1143" y="466"/>
                  </a:lnTo>
                  <a:lnTo>
                    <a:pt x="1112" y="472"/>
                  </a:lnTo>
                  <a:lnTo>
                    <a:pt x="1079" y="479"/>
                  </a:lnTo>
                  <a:lnTo>
                    <a:pt x="1048" y="486"/>
                  </a:lnTo>
                  <a:lnTo>
                    <a:pt x="1015" y="493"/>
                  </a:lnTo>
                  <a:lnTo>
                    <a:pt x="983" y="499"/>
                  </a:lnTo>
                  <a:lnTo>
                    <a:pt x="952" y="504"/>
                  </a:lnTo>
                  <a:lnTo>
                    <a:pt x="921" y="505"/>
                  </a:lnTo>
                  <a:lnTo>
                    <a:pt x="900" y="502"/>
                  </a:lnTo>
                  <a:lnTo>
                    <a:pt x="879" y="499"/>
                  </a:lnTo>
                  <a:lnTo>
                    <a:pt x="858" y="495"/>
                  </a:lnTo>
                  <a:lnTo>
                    <a:pt x="838" y="490"/>
                  </a:lnTo>
                  <a:lnTo>
                    <a:pt x="819" y="485"/>
                  </a:lnTo>
                  <a:lnTo>
                    <a:pt x="799" y="481"/>
                  </a:lnTo>
                  <a:lnTo>
                    <a:pt x="780" y="478"/>
                  </a:lnTo>
                  <a:lnTo>
                    <a:pt x="763" y="476"/>
                  </a:lnTo>
                  <a:lnTo>
                    <a:pt x="746" y="474"/>
                  </a:lnTo>
                  <a:lnTo>
                    <a:pt x="728" y="476"/>
                  </a:lnTo>
                  <a:lnTo>
                    <a:pt x="711" y="478"/>
                  </a:lnTo>
                  <a:lnTo>
                    <a:pt x="694" y="485"/>
                  </a:lnTo>
                  <a:lnTo>
                    <a:pt x="678" y="492"/>
                  </a:lnTo>
                  <a:lnTo>
                    <a:pt x="661" y="504"/>
                  </a:lnTo>
                  <a:lnTo>
                    <a:pt x="645" y="518"/>
                  </a:lnTo>
                  <a:lnTo>
                    <a:pt x="629" y="537"/>
                  </a:lnTo>
                  <a:lnTo>
                    <a:pt x="628" y="535"/>
                  </a:lnTo>
                  <a:lnTo>
                    <a:pt x="628" y="535"/>
                  </a:lnTo>
                  <a:lnTo>
                    <a:pt x="628" y="535"/>
                  </a:lnTo>
                  <a:lnTo>
                    <a:pt x="626" y="535"/>
                  </a:lnTo>
                  <a:close/>
                </a:path>
              </a:pathLst>
            </a:custGeom>
            <a:solidFill>
              <a:srgbClr val="66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89" name="Freeform 169">
              <a:extLst>
                <a:ext uri="{FF2B5EF4-FFF2-40B4-BE49-F238E27FC236}">
                  <a16:creationId xmlns:a16="http://schemas.microsoft.com/office/drawing/2014/main" xmlns="" id="{09590990-65D3-4620-93E8-ED3A15916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0455"/>
              <a:ext cx="202" cy="270"/>
            </a:xfrm>
            <a:custGeom>
              <a:avLst/>
              <a:gdLst>
                <a:gd name="T0" fmla="*/ 79 w 279"/>
                <a:gd name="T1" fmla="*/ 448 h 448"/>
                <a:gd name="T2" fmla="*/ 52 w 279"/>
                <a:gd name="T3" fmla="*/ 441 h 448"/>
                <a:gd name="T4" fmla="*/ 33 w 279"/>
                <a:gd name="T5" fmla="*/ 432 h 448"/>
                <a:gd name="T6" fmla="*/ 20 w 279"/>
                <a:gd name="T7" fmla="*/ 422 h 448"/>
                <a:gd name="T8" fmla="*/ 13 w 279"/>
                <a:gd name="T9" fmla="*/ 411 h 448"/>
                <a:gd name="T10" fmla="*/ 10 w 279"/>
                <a:gd name="T11" fmla="*/ 396 h 448"/>
                <a:gd name="T12" fmla="*/ 8 w 279"/>
                <a:gd name="T13" fmla="*/ 378 h 448"/>
                <a:gd name="T14" fmla="*/ 7 w 279"/>
                <a:gd name="T15" fmla="*/ 356 h 448"/>
                <a:gd name="T16" fmla="*/ 5 w 279"/>
                <a:gd name="T17" fmla="*/ 328 h 448"/>
                <a:gd name="T18" fmla="*/ 3 w 279"/>
                <a:gd name="T19" fmla="*/ 255 h 448"/>
                <a:gd name="T20" fmla="*/ 3 w 279"/>
                <a:gd name="T21" fmla="*/ 184 h 448"/>
                <a:gd name="T22" fmla="*/ 1 w 279"/>
                <a:gd name="T23" fmla="*/ 111 h 448"/>
                <a:gd name="T24" fmla="*/ 0 w 279"/>
                <a:gd name="T25" fmla="*/ 40 h 448"/>
                <a:gd name="T26" fmla="*/ 13 w 279"/>
                <a:gd name="T27" fmla="*/ 40 h 448"/>
                <a:gd name="T28" fmla="*/ 24 w 279"/>
                <a:gd name="T29" fmla="*/ 40 h 448"/>
                <a:gd name="T30" fmla="*/ 34 w 279"/>
                <a:gd name="T31" fmla="*/ 40 h 448"/>
                <a:gd name="T32" fmla="*/ 41 w 279"/>
                <a:gd name="T33" fmla="*/ 36 h 448"/>
                <a:gd name="T34" fmla="*/ 50 w 279"/>
                <a:gd name="T35" fmla="*/ 33 h 448"/>
                <a:gd name="T36" fmla="*/ 57 w 279"/>
                <a:gd name="T37" fmla="*/ 28 h 448"/>
                <a:gd name="T38" fmla="*/ 67 w 279"/>
                <a:gd name="T39" fmla="*/ 21 h 448"/>
                <a:gd name="T40" fmla="*/ 79 w 279"/>
                <a:gd name="T41" fmla="*/ 12 h 448"/>
                <a:gd name="T42" fmla="*/ 81 w 279"/>
                <a:gd name="T43" fmla="*/ 12 h 448"/>
                <a:gd name="T44" fmla="*/ 83 w 279"/>
                <a:gd name="T45" fmla="*/ 12 h 448"/>
                <a:gd name="T46" fmla="*/ 85 w 279"/>
                <a:gd name="T47" fmla="*/ 12 h 448"/>
                <a:gd name="T48" fmla="*/ 86 w 279"/>
                <a:gd name="T49" fmla="*/ 12 h 448"/>
                <a:gd name="T50" fmla="*/ 98 w 279"/>
                <a:gd name="T51" fmla="*/ 21 h 448"/>
                <a:gd name="T52" fmla="*/ 109 w 279"/>
                <a:gd name="T53" fmla="*/ 26 h 448"/>
                <a:gd name="T54" fmla="*/ 119 w 279"/>
                <a:gd name="T55" fmla="*/ 24 h 448"/>
                <a:gd name="T56" fmla="*/ 130 w 279"/>
                <a:gd name="T57" fmla="*/ 21 h 448"/>
                <a:gd name="T58" fmla="*/ 140 w 279"/>
                <a:gd name="T59" fmla="*/ 15 h 448"/>
                <a:gd name="T60" fmla="*/ 151 w 279"/>
                <a:gd name="T61" fmla="*/ 10 h 448"/>
                <a:gd name="T62" fmla="*/ 161 w 279"/>
                <a:gd name="T63" fmla="*/ 5 h 448"/>
                <a:gd name="T64" fmla="*/ 173 w 279"/>
                <a:gd name="T65" fmla="*/ 0 h 448"/>
                <a:gd name="T66" fmla="*/ 178 w 279"/>
                <a:gd name="T67" fmla="*/ 19 h 448"/>
                <a:gd name="T68" fmla="*/ 187 w 279"/>
                <a:gd name="T69" fmla="*/ 29 h 448"/>
                <a:gd name="T70" fmla="*/ 197 w 279"/>
                <a:gd name="T71" fmla="*/ 31 h 448"/>
                <a:gd name="T72" fmla="*/ 211 w 279"/>
                <a:gd name="T73" fmla="*/ 28 h 448"/>
                <a:gd name="T74" fmla="*/ 225 w 279"/>
                <a:gd name="T75" fmla="*/ 21 h 448"/>
                <a:gd name="T76" fmla="*/ 239 w 279"/>
                <a:gd name="T77" fmla="*/ 12 h 448"/>
                <a:gd name="T78" fmla="*/ 253 w 279"/>
                <a:gd name="T79" fmla="*/ 3 h 448"/>
                <a:gd name="T80" fmla="*/ 263 w 279"/>
                <a:gd name="T81" fmla="*/ 0 h 448"/>
                <a:gd name="T82" fmla="*/ 267 w 279"/>
                <a:gd name="T83" fmla="*/ 17 h 448"/>
                <a:gd name="T84" fmla="*/ 272 w 279"/>
                <a:gd name="T85" fmla="*/ 35 h 448"/>
                <a:gd name="T86" fmla="*/ 277 w 279"/>
                <a:gd name="T87" fmla="*/ 54 h 448"/>
                <a:gd name="T88" fmla="*/ 279 w 279"/>
                <a:gd name="T89" fmla="*/ 74 h 448"/>
                <a:gd name="T90" fmla="*/ 270 w 279"/>
                <a:gd name="T91" fmla="*/ 116 h 448"/>
                <a:gd name="T92" fmla="*/ 262 w 279"/>
                <a:gd name="T93" fmla="*/ 160 h 448"/>
                <a:gd name="T94" fmla="*/ 253 w 279"/>
                <a:gd name="T95" fmla="*/ 201 h 448"/>
                <a:gd name="T96" fmla="*/ 244 w 279"/>
                <a:gd name="T97" fmla="*/ 245 h 448"/>
                <a:gd name="T98" fmla="*/ 236 w 279"/>
                <a:gd name="T99" fmla="*/ 288 h 448"/>
                <a:gd name="T100" fmla="*/ 225 w 279"/>
                <a:gd name="T101" fmla="*/ 331 h 448"/>
                <a:gd name="T102" fmla="*/ 218 w 279"/>
                <a:gd name="T103" fmla="*/ 375 h 448"/>
                <a:gd name="T104" fmla="*/ 209 w 279"/>
                <a:gd name="T105" fmla="*/ 418 h 448"/>
                <a:gd name="T106" fmla="*/ 194 w 279"/>
                <a:gd name="T107" fmla="*/ 429 h 448"/>
                <a:gd name="T108" fmla="*/ 178 w 279"/>
                <a:gd name="T109" fmla="*/ 436 h 448"/>
                <a:gd name="T110" fmla="*/ 163 w 279"/>
                <a:gd name="T111" fmla="*/ 441 h 448"/>
                <a:gd name="T112" fmla="*/ 145 w 279"/>
                <a:gd name="T113" fmla="*/ 444 h 448"/>
                <a:gd name="T114" fmla="*/ 130 w 279"/>
                <a:gd name="T115" fmla="*/ 446 h 448"/>
                <a:gd name="T116" fmla="*/ 112 w 279"/>
                <a:gd name="T117" fmla="*/ 448 h 448"/>
                <a:gd name="T118" fmla="*/ 97 w 279"/>
                <a:gd name="T119" fmla="*/ 448 h 448"/>
                <a:gd name="T120" fmla="*/ 79 w 279"/>
                <a:gd name="T12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9" h="448">
                  <a:moveTo>
                    <a:pt x="79" y="448"/>
                  </a:moveTo>
                  <a:lnTo>
                    <a:pt x="52" y="441"/>
                  </a:lnTo>
                  <a:lnTo>
                    <a:pt x="33" y="432"/>
                  </a:lnTo>
                  <a:lnTo>
                    <a:pt x="20" y="422"/>
                  </a:lnTo>
                  <a:lnTo>
                    <a:pt x="13" y="411"/>
                  </a:lnTo>
                  <a:lnTo>
                    <a:pt x="10" y="396"/>
                  </a:lnTo>
                  <a:lnTo>
                    <a:pt x="8" y="378"/>
                  </a:lnTo>
                  <a:lnTo>
                    <a:pt x="7" y="356"/>
                  </a:lnTo>
                  <a:lnTo>
                    <a:pt x="5" y="328"/>
                  </a:lnTo>
                  <a:lnTo>
                    <a:pt x="3" y="255"/>
                  </a:lnTo>
                  <a:lnTo>
                    <a:pt x="3" y="184"/>
                  </a:lnTo>
                  <a:lnTo>
                    <a:pt x="1" y="111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4" y="40"/>
                  </a:lnTo>
                  <a:lnTo>
                    <a:pt x="34" y="40"/>
                  </a:lnTo>
                  <a:lnTo>
                    <a:pt x="41" y="36"/>
                  </a:lnTo>
                  <a:lnTo>
                    <a:pt x="50" y="33"/>
                  </a:lnTo>
                  <a:lnTo>
                    <a:pt x="57" y="28"/>
                  </a:lnTo>
                  <a:lnTo>
                    <a:pt x="67" y="21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2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98" y="21"/>
                  </a:lnTo>
                  <a:lnTo>
                    <a:pt x="109" y="26"/>
                  </a:lnTo>
                  <a:lnTo>
                    <a:pt x="119" y="24"/>
                  </a:lnTo>
                  <a:lnTo>
                    <a:pt x="130" y="21"/>
                  </a:lnTo>
                  <a:lnTo>
                    <a:pt x="140" y="15"/>
                  </a:lnTo>
                  <a:lnTo>
                    <a:pt x="151" y="10"/>
                  </a:lnTo>
                  <a:lnTo>
                    <a:pt x="161" y="5"/>
                  </a:lnTo>
                  <a:lnTo>
                    <a:pt x="173" y="0"/>
                  </a:lnTo>
                  <a:lnTo>
                    <a:pt x="178" y="19"/>
                  </a:lnTo>
                  <a:lnTo>
                    <a:pt x="187" y="29"/>
                  </a:lnTo>
                  <a:lnTo>
                    <a:pt x="197" y="31"/>
                  </a:lnTo>
                  <a:lnTo>
                    <a:pt x="211" y="28"/>
                  </a:lnTo>
                  <a:lnTo>
                    <a:pt x="225" y="21"/>
                  </a:lnTo>
                  <a:lnTo>
                    <a:pt x="239" y="12"/>
                  </a:lnTo>
                  <a:lnTo>
                    <a:pt x="253" y="3"/>
                  </a:lnTo>
                  <a:lnTo>
                    <a:pt x="263" y="0"/>
                  </a:lnTo>
                  <a:lnTo>
                    <a:pt x="267" y="17"/>
                  </a:lnTo>
                  <a:lnTo>
                    <a:pt x="272" y="35"/>
                  </a:lnTo>
                  <a:lnTo>
                    <a:pt x="277" y="54"/>
                  </a:lnTo>
                  <a:lnTo>
                    <a:pt x="279" y="74"/>
                  </a:lnTo>
                  <a:lnTo>
                    <a:pt x="270" y="116"/>
                  </a:lnTo>
                  <a:lnTo>
                    <a:pt x="262" y="160"/>
                  </a:lnTo>
                  <a:lnTo>
                    <a:pt x="253" y="201"/>
                  </a:lnTo>
                  <a:lnTo>
                    <a:pt x="244" y="245"/>
                  </a:lnTo>
                  <a:lnTo>
                    <a:pt x="236" y="288"/>
                  </a:lnTo>
                  <a:lnTo>
                    <a:pt x="225" y="331"/>
                  </a:lnTo>
                  <a:lnTo>
                    <a:pt x="218" y="375"/>
                  </a:lnTo>
                  <a:lnTo>
                    <a:pt x="209" y="418"/>
                  </a:lnTo>
                  <a:lnTo>
                    <a:pt x="194" y="429"/>
                  </a:lnTo>
                  <a:lnTo>
                    <a:pt x="178" y="436"/>
                  </a:lnTo>
                  <a:lnTo>
                    <a:pt x="163" y="441"/>
                  </a:lnTo>
                  <a:lnTo>
                    <a:pt x="145" y="444"/>
                  </a:lnTo>
                  <a:lnTo>
                    <a:pt x="130" y="446"/>
                  </a:lnTo>
                  <a:lnTo>
                    <a:pt x="112" y="448"/>
                  </a:lnTo>
                  <a:lnTo>
                    <a:pt x="97" y="448"/>
                  </a:lnTo>
                  <a:lnTo>
                    <a:pt x="79" y="448"/>
                  </a:lnTo>
                  <a:close/>
                </a:path>
              </a:pathLst>
            </a:custGeom>
            <a:solidFill>
              <a:srgbClr val="EAC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0" name="Freeform 170">
              <a:extLst>
                <a:ext uri="{FF2B5EF4-FFF2-40B4-BE49-F238E27FC236}">
                  <a16:creationId xmlns:a16="http://schemas.microsoft.com/office/drawing/2014/main" xmlns="" id="{03C20CF9-5E0A-4D23-BBBE-47F52790D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10619"/>
              <a:ext cx="87" cy="75"/>
            </a:xfrm>
            <a:custGeom>
              <a:avLst/>
              <a:gdLst>
                <a:gd name="T0" fmla="*/ 40 w 118"/>
                <a:gd name="T1" fmla="*/ 124 h 124"/>
                <a:gd name="T2" fmla="*/ 14 w 118"/>
                <a:gd name="T3" fmla="*/ 101 h 124"/>
                <a:gd name="T4" fmla="*/ 2 w 118"/>
                <a:gd name="T5" fmla="*/ 68 h 124"/>
                <a:gd name="T6" fmla="*/ 0 w 118"/>
                <a:gd name="T7" fmla="*/ 32 h 124"/>
                <a:gd name="T8" fmla="*/ 0 w 118"/>
                <a:gd name="T9" fmla="*/ 2 h 124"/>
                <a:gd name="T10" fmla="*/ 2 w 118"/>
                <a:gd name="T11" fmla="*/ 0 h 124"/>
                <a:gd name="T12" fmla="*/ 4 w 118"/>
                <a:gd name="T13" fmla="*/ 0 h 124"/>
                <a:gd name="T14" fmla="*/ 7 w 118"/>
                <a:gd name="T15" fmla="*/ 0 h 124"/>
                <a:gd name="T16" fmla="*/ 9 w 118"/>
                <a:gd name="T17" fmla="*/ 0 h 124"/>
                <a:gd name="T18" fmla="*/ 14 w 118"/>
                <a:gd name="T19" fmla="*/ 26 h 124"/>
                <a:gd name="T20" fmla="*/ 16 w 118"/>
                <a:gd name="T21" fmla="*/ 61 h 124"/>
                <a:gd name="T22" fmla="*/ 25 w 118"/>
                <a:gd name="T23" fmla="*/ 92 h 124"/>
                <a:gd name="T24" fmla="*/ 49 w 118"/>
                <a:gd name="T25" fmla="*/ 110 h 124"/>
                <a:gd name="T26" fmla="*/ 59 w 118"/>
                <a:gd name="T27" fmla="*/ 101 h 124"/>
                <a:gd name="T28" fmla="*/ 70 w 118"/>
                <a:gd name="T29" fmla="*/ 92 h 124"/>
                <a:gd name="T30" fmla="*/ 77 w 118"/>
                <a:gd name="T31" fmla="*/ 82 h 124"/>
                <a:gd name="T32" fmla="*/ 84 w 118"/>
                <a:gd name="T33" fmla="*/ 72 h 124"/>
                <a:gd name="T34" fmla="*/ 91 w 118"/>
                <a:gd name="T35" fmla="*/ 61 h 124"/>
                <a:gd name="T36" fmla="*/ 96 w 118"/>
                <a:gd name="T37" fmla="*/ 51 h 124"/>
                <a:gd name="T38" fmla="*/ 101 w 118"/>
                <a:gd name="T39" fmla="*/ 39 h 124"/>
                <a:gd name="T40" fmla="*/ 106 w 118"/>
                <a:gd name="T41" fmla="*/ 26 h 124"/>
                <a:gd name="T42" fmla="*/ 110 w 118"/>
                <a:gd name="T43" fmla="*/ 26 h 124"/>
                <a:gd name="T44" fmla="*/ 113 w 118"/>
                <a:gd name="T45" fmla="*/ 26 h 124"/>
                <a:gd name="T46" fmla="*/ 115 w 118"/>
                <a:gd name="T47" fmla="*/ 26 h 124"/>
                <a:gd name="T48" fmla="*/ 118 w 118"/>
                <a:gd name="T49" fmla="*/ 28 h 124"/>
                <a:gd name="T50" fmla="*/ 115 w 118"/>
                <a:gd name="T51" fmla="*/ 42 h 124"/>
                <a:gd name="T52" fmla="*/ 111 w 118"/>
                <a:gd name="T53" fmla="*/ 58 h 124"/>
                <a:gd name="T54" fmla="*/ 103 w 118"/>
                <a:gd name="T55" fmla="*/ 73 h 124"/>
                <a:gd name="T56" fmla="*/ 94 w 118"/>
                <a:gd name="T57" fmla="*/ 89 h 124"/>
                <a:gd name="T58" fmla="*/ 82 w 118"/>
                <a:gd name="T59" fmla="*/ 103 h 124"/>
                <a:gd name="T60" fmla="*/ 70 w 118"/>
                <a:gd name="T61" fmla="*/ 113 h 124"/>
                <a:gd name="T62" fmla="*/ 56 w 118"/>
                <a:gd name="T63" fmla="*/ 120 h 124"/>
                <a:gd name="T64" fmla="*/ 40 w 118"/>
                <a:gd name="T6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" h="124">
                  <a:moveTo>
                    <a:pt x="40" y="124"/>
                  </a:moveTo>
                  <a:lnTo>
                    <a:pt x="14" y="101"/>
                  </a:lnTo>
                  <a:lnTo>
                    <a:pt x="2" y="68"/>
                  </a:lnTo>
                  <a:lnTo>
                    <a:pt x="0" y="32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4" y="26"/>
                  </a:lnTo>
                  <a:lnTo>
                    <a:pt x="16" y="61"/>
                  </a:lnTo>
                  <a:lnTo>
                    <a:pt x="25" y="92"/>
                  </a:lnTo>
                  <a:lnTo>
                    <a:pt x="49" y="110"/>
                  </a:lnTo>
                  <a:lnTo>
                    <a:pt x="59" y="101"/>
                  </a:lnTo>
                  <a:lnTo>
                    <a:pt x="70" y="92"/>
                  </a:lnTo>
                  <a:lnTo>
                    <a:pt x="77" y="82"/>
                  </a:lnTo>
                  <a:lnTo>
                    <a:pt x="84" y="72"/>
                  </a:lnTo>
                  <a:lnTo>
                    <a:pt x="91" y="61"/>
                  </a:lnTo>
                  <a:lnTo>
                    <a:pt x="96" y="51"/>
                  </a:lnTo>
                  <a:lnTo>
                    <a:pt x="101" y="39"/>
                  </a:lnTo>
                  <a:lnTo>
                    <a:pt x="106" y="26"/>
                  </a:lnTo>
                  <a:lnTo>
                    <a:pt x="110" y="26"/>
                  </a:lnTo>
                  <a:lnTo>
                    <a:pt x="113" y="26"/>
                  </a:lnTo>
                  <a:lnTo>
                    <a:pt x="115" y="26"/>
                  </a:lnTo>
                  <a:lnTo>
                    <a:pt x="118" y="28"/>
                  </a:lnTo>
                  <a:lnTo>
                    <a:pt x="115" y="42"/>
                  </a:lnTo>
                  <a:lnTo>
                    <a:pt x="111" y="58"/>
                  </a:lnTo>
                  <a:lnTo>
                    <a:pt x="103" y="73"/>
                  </a:lnTo>
                  <a:lnTo>
                    <a:pt x="94" y="89"/>
                  </a:lnTo>
                  <a:lnTo>
                    <a:pt x="82" y="103"/>
                  </a:lnTo>
                  <a:lnTo>
                    <a:pt x="70" y="113"/>
                  </a:lnTo>
                  <a:lnTo>
                    <a:pt x="56" y="120"/>
                  </a:lnTo>
                  <a:lnTo>
                    <a:pt x="40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1" name="Freeform 171">
              <a:extLst>
                <a:ext uri="{FF2B5EF4-FFF2-40B4-BE49-F238E27FC236}">
                  <a16:creationId xmlns:a16="http://schemas.microsoft.com/office/drawing/2014/main" xmlns="" id="{4CEDDADC-5E3B-45AD-9FAE-FAB49C819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10495"/>
              <a:ext cx="14" cy="117"/>
            </a:xfrm>
            <a:custGeom>
              <a:avLst/>
              <a:gdLst>
                <a:gd name="T0" fmla="*/ 0 w 21"/>
                <a:gd name="T1" fmla="*/ 194 h 194"/>
                <a:gd name="T2" fmla="*/ 7 w 21"/>
                <a:gd name="T3" fmla="*/ 146 h 194"/>
                <a:gd name="T4" fmla="*/ 9 w 21"/>
                <a:gd name="T5" fmla="*/ 95 h 194"/>
                <a:gd name="T6" fmla="*/ 7 w 21"/>
                <a:gd name="T7" fmla="*/ 47 h 194"/>
                <a:gd name="T8" fmla="*/ 7 w 21"/>
                <a:gd name="T9" fmla="*/ 0 h 194"/>
                <a:gd name="T10" fmla="*/ 10 w 21"/>
                <a:gd name="T11" fmla="*/ 0 h 194"/>
                <a:gd name="T12" fmla="*/ 14 w 21"/>
                <a:gd name="T13" fmla="*/ 0 h 194"/>
                <a:gd name="T14" fmla="*/ 16 w 21"/>
                <a:gd name="T15" fmla="*/ 0 h 194"/>
                <a:gd name="T16" fmla="*/ 19 w 21"/>
                <a:gd name="T17" fmla="*/ 2 h 194"/>
                <a:gd name="T18" fmla="*/ 21 w 21"/>
                <a:gd name="T19" fmla="*/ 47 h 194"/>
                <a:gd name="T20" fmla="*/ 21 w 21"/>
                <a:gd name="T21" fmla="*/ 92 h 194"/>
                <a:gd name="T22" fmla="*/ 21 w 21"/>
                <a:gd name="T23" fmla="*/ 139 h 194"/>
                <a:gd name="T24" fmla="*/ 19 w 21"/>
                <a:gd name="T25" fmla="*/ 187 h 194"/>
                <a:gd name="T26" fmla="*/ 16 w 21"/>
                <a:gd name="T27" fmla="*/ 189 h 194"/>
                <a:gd name="T28" fmla="*/ 12 w 21"/>
                <a:gd name="T29" fmla="*/ 191 h 194"/>
                <a:gd name="T30" fmla="*/ 7 w 21"/>
                <a:gd name="T31" fmla="*/ 192 h 194"/>
                <a:gd name="T32" fmla="*/ 0 w 21"/>
                <a:gd name="T3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194">
                  <a:moveTo>
                    <a:pt x="0" y="194"/>
                  </a:moveTo>
                  <a:lnTo>
                    <a:pt x="7" y="146"/>
                  </a:lnTo>
                  <a:lnTo>
                    <a:pt x="9" y="95"/>
                  </a:lnTo>
                  <a:lnTo>
                    <a:pt x="7" y="47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2"/>
                  </a:lnTo>
                  <a:lnTo>
                    <a:pt x="21" y="47"/>
                  </a:lnTo>
                  <a:lnTo>
                    <a:pt x="21" y="92"/>
                  </a:lnTo>
                  <a:lnTo>
                    <a:pt x="21" y="139"/>
                  </a:lnTo>
                  <a:lnTo>
                    <a:pt x="19" y="187"/>
                  </a:lnTo>
                  <a:lnTo>
                    <a:pt x="16" y="189"/>
                  </a:lnTo>
                  <a:lnTo>
                    <a:pt x="12" y="191"/>
                  </a:lnTo>
                  <a:lnTo>
                    <a:pt x="7" y="192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2" name="Freeform 172">
              <a:extLst>
                <a:ext uri="{FF2B5EF4-FFF2-40B4-BE49-F238E27FC236}">
                  <a16:creationId xmlns:a16="http://schemas.microsoft.com/office/drawing/2014/main" xmlns="" id="{DC688DE9-504A-4D42-BB24-2682C4FE7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0" y="10308"/>
              <a:ext cx="450" cy="281"/>
            </a:xfrm>
            <a:custGeom>
              <a:avLst/>
              <a:gdLst>
                <a:gd name="T0" fmla="*/ 487 w 616"/>
                <a:gd name="T1" fmla="*/ 354 h 467"/>
                <a:gd name="T2" fmla="*/ 508 w 616"/>
                <a:gd name="T3" fmla="*/ 313 h 467"/>
                <a:gd name="T4" fmla="*/ 491 w 616"/>
                <a:gd name="T5" fmla="*/ 290 h 467"/>
                <a:gd name="T6" fmla="*/ 475 w 616"/>
                <a:gd name="T7" fmla="*/ 227 h 467"/>
                <a:gd name="T8" fmla="*/ 440 w 616"/>
                <a:gd name="T9" fmla="*/ 238 h 467"/>
                <a:gd name="T10" fmla="*/ 401 w 616"/>
                <a:gd name="T11" fmla="*/ 262 h 467"/>
                <a:gd name="T12" fmla="*/ 394 w 616"/>
                <a:gd name="T13" fmla="*/ 215 h 467"/>
                <a:gd name="T14" fmla="*/ 387 w 616"/>
                <a:gd name="T15" fmla="*/ 200 h 467"/>
                <a:gd name="T16" fmla="*/ 352 w 616"/>
                <a:gd name="T17" fmla="*/ 227 h 467"/>
                <a:gd name="T18" fmla="*/ 316 w 616"/>
                <a:gd name="T19" fmla="*/ 254 h 467"/>
                <a:gd name="T20" fmla="*/ 281 w 616"/>
                <a:gd name="T21" fmla="*/ 234 h 467"/>
                <a:gd name="T22" fmla="*/ 267 w 616"/>
                <a:gd name="T23" fmla="*/ 227 h 467"/>
                <a:gd name="T24" fmla="*/ 241 w 616"/>
                <a:gd name="T25" fmla="*/ 266 h 467"/>
                <a:gd name="T26" fmla="*/ 196 w 616"/>
                <a:gd name="T27" fmla="*/ 259 h 467"/>
                <a:gd name="T28" fmla="*/ 182 w 616"/>
                <a:gd name="T29" fmla="*/ 403 h 467"/>
                <a:gd name="T30" fmla="*/ 147 w 616"/>
                <a:gd name="T31" fmla="*/ 450 h 467"/>
                <a:gd name="T32" fmla="*/ 142 w 616"/>
                <a:gd name="T33" fmla="*/ 405 h 467"/>
                <a:gd name="T34" fmla="*/ 106 w 616"/>
                <a:gd name="T35" fmla="*/ 403 h 467"/>
                <a:gd name="T36" fmla="*/ 87 w 616"/>
                <a:gd name="T37" fmla="*/ 389 h 467"/>
                <a:gd name="T38" fmla="*/ 97 w 616"/>
                <a:gd name="T39" fmla="*/ 335 h 467"/>
                <a:gd name="T40" fmla="*/ 24 w 616"/>
                <a:gd name="T41" fmla="*/ 326 h 467"/>
                <a:gd name="T42" fmla="*/ 5 w 616"/>
                <a:gd name="T43" fmla="*/ 286 h 467"/>
                <a:gd name="T44" fmla="*/ 45 w 616"/>
                <a:gd name="T45" fmla="*/ 247 h 467"/>
                <a:gd name="T46" fmla="*/ 78 w 616"/>
                <a:gd name="T47" fmla="*/ 231 h 467"/>
                <a:gd name="T48" fmla="*/ 93 w 616"/>
                <a:gd name="T49" fmla="*/ 217 h 467"/>
                <a:gd name="T50" fmla="*/ 80 w 616"/>
                <a:gd name="T51" fmla="*/ 170 h 467"/>
                <a:gd name="T52" fmla="*/ 137 w 616"/>
                <a:gd name="T53" fmla="*/ 153 h 467"/>
                <a:gd name="T54" fmla="*/ 130 w 616"/>
                <a:gd name="T55" fmla="*/ 99 h 467"/>
                <a:gd name="T56" fmla="*/ 175 w 616"/>
                <a:gd name="T57" fmla="*/ 70 h 467"/>
                <a:gd name="T58" fmla="*/ 236 w 616"/>
                <a:gd name="T59" fmla="*/ 70 h 467"/>
                <a:gd name="T60" fmla="*/ 243 w 616"/>
                <a:gd name="T61" fmla="*/ 28 h 467"/>
                <a:gd name="T62" fmla="*/ 277 w 616"/>
                <a:gd name="T63" fmla="*/ 30 h 467"/>
                <a:gd name="T64" fmla="*/ 314 w 616"/>
                <a:gd name="T65" fmla="*/ 73 h 467"/>
                <a:gd name="T66" fmla="*/ 331 w 616"/>
                <a:gd name="T67" fmla="*/ 82 h 467"/>
                <a:gd name="T68" fmla="*/ 369 w 616"/>
                <a:gd name="T69" fmla="*/ 40 h 467"/>
                <a:gd name="T70" fmla="*/ 446 w 616"/>
                <a:gd name="T71" fmla="*/ 0 h 467"/>
                <a:gd name="T72" fmla="*/ 453 w 616"/>
                <a:gd name="T73" fmla="*/ 54 h 467"/>
                <a:gd name="T74" fmla="*/ 506 w 616"/>
                <a:gd name="T75" fmla="*/ 54 h 467"/>
                <a:gd name="T76" fmla="*/ 597 w 616"/>
                <a:gd name="T77" fmla="*/ 45 h 467"/>
                <a:gd name="T78" fmla="*/ 609 w 616"/>
                <a:gd name="T79" fmla="*/ 106 h 467"/>
                <a:gd name="T80" fmla="*/ 571 w 616"/>
                <a:gd name="T81" fmla="*/ 158 h 467"/>
                <a:gd name="T82" fmla="*/ 558 w 616"/>
                <a:gd name="T83" fmla="*/ 177 h 467"/>
                <a:gd name="T84" fmla="*/ 590 w 616"/>
                <a:gd name="T85" fmla="*/ 196 h 467"/>
                <a:gd name="T86" fmla="*/ 600 w 616"/>
                <a:gd name="T87" fmla="*/ 231 h 467"/>
                <a:gd name="T88" fmla="*/ 569 w 616"/>
                <a:gd name="T89" fmla="*/ 262 h 467"/>
                <a:gd name="T90" fmla="*/ 590 w 616"/>
                <a:gd name="T91" fmla="*/ 290 h 467"/>
                <a:gd name="T92" fmla="*/ 614 w 616"/>
                <a:gd name="T93" fmla="*/ 333 h 467"/>
                <a:gd name="T94" fmla="*/ 590 w 616"/>
                <a:gd name="T95" fmla="*/ 352 h 467"/>
                <a:gd name="T96" fmla="*/ 560 w 616"/>
                <a:gd name="T97" fmla="*/ 361 h 467"/>
                <a:gd name="T98" fmla="*/ 536 w 616"/>
                <a:gd name="T99" fmla="*/ 439 h 467"/>
                <a:gd name="T100" fmla="*/ 482 w 616"/>
                <a:gd name="T101" fmla="*/ 465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6" h="467">
                  <a:moveTo>
                    <a:pt x="465" y="467"/>
                  </a:moveTo>
                  <a:lnTo>
                    <a:pt x="468" y="431"/>
                  </a:lnTo>
                  <a:lnTo>
                    <a:pt x="477" y="392"/>
                  </a:lnTo>
                  <a:lnTo>
                    <a:pt x="487" y="354"/>
                  </a:lnTo>
                  <a:lnTo>
                    <a:pt x="496" y="319"/>
                  </a:lnTo>
                  <a:lnTo>
                    <a:pt x="503" y="318"/>
                  </a:lnTo>
                  <a:lnTo>
                    <a:pt x="506" y="316"/>
                  </a:lnTo>
                  <a:lnTo>
                    <a:pt x="508" y="313"/>
                  </a:lnTo>
                  <a:lnTo>
                    <a:pt x="510" y="309"/>
                  </a:lnTo>
                  <a:lnTo>
                    <a:pt x="503" y="302"/>
                  </a:lnTo>
                  <a:lnTo>
                    <a:pt x="498" y="295"/>
                  </a:lnTo>
                  <a:lnTo>
                    <a:pt x="491" y="290"/>
                  </a:lnTo>
                  <a:lnTo>
                    <a:pt x="484" y="283"/>
                  </a:lnTo>
                  <a:lnTo>
                    <a:pt x="480" y="267"/>
                  </a:lnTo>
                  <a:lnTo>
                    <a:pt x="477" y="247"/>
                  </a:lnTo>
                  <a:lnTo>
                    <a:pt x="475" y="227"/>
                  </a:lnTo>
                  <a:lnTo>
                    <a:pt x="472" y="219"/>
                  </a:lnTo>
                  <a:lnTo>
                    <a:pt x="461" y="222"/>
                  </a:lnTo>
                  <a:lnTo>
                    <a:pt x="451" y="229"/>
                  </a:lnTo>
                  <a:lnTo>
                    <a:pt x="440" y="238"/>
                  </a:lnTo>
                  <a:lnTo>
                    <a:pt x="432" y="247"/>
                  </a:lnTo>
                  <a:lnTo>
                    <a:pt x="421" y="254"/>
                  </a:lnTo>
                  <a:lnTo>
                    <a:pt x="413" y="260"/>
                  </a:lnTo>
                  <a:lnTo>
                    <a:pt x="401" y="262"/>
                  </a:lnTo>
                  <a:lnTo>
                    <a:pt x="390" y="259"/>
                  </a:lnTo>
                  <a:lnTo>
                    <a:pt x="390" y="243"/>
                  </a:lnTo>
                  <a:lnTo>
                    <a:pt x="392" y="229"/>
                  </a:lnTo>
                  <a:lnTo>
                    <a:pt x="394" y="215"/>
                  </a:lnTo>
                  <a:lnTo>
                    <a:pt x="395" y="203"/>
                  </a:lnTo>
                  <a:lnTo>
                    <a:pt x="394" y="201"/>
                  </a:lnTo>
                  <a:lnTo>
                    <a:pt x="390" y="200"/>
                  </a:lnTo>
                  <a:lnTo>
                    <a:pt x="387" y="200"/>
                  </a:lnTo>
                  <a:lnTo>
                    <a:pt x="378" y="198"/>
                  </a:lnTo>
                  <a:lnTo>
                    <a:pt x="368" y="207"/>
                  </a:lnTo>
                  <a:lnTo>
                    <a:pt x="359" y="217"/>
                  </a:lnTo>
                  <a:lnTo>
                    <a:pt x="352" y="227"/>
                  </a:lnTo>
                  <a:lnTo>
                    <a:pt x="345" y="236"/>
                  </a:lnTo>
                  <a:lnTo>
                    <a:pt x="336" y="243"/>
                  </a:lnTo>
                  <a:lnTo>
                    <a:pt x="328" y="250"/>
                  </a:lnTo>
                  <a:lnTo>
                    <a:pt x="316" y="254"/>
                  </a:lnTo>
                  <a:lnTo>
                    <a:pt x="300" y="255"/>
                  </a:lnTo>
                  <a:lnTo>
                    <a:pt x="293" y="248"/>
                  </a:lnTo>
                  <a:lnTo>
                    <a:pt x="288" y="241"/>
                  </a:lnTo>
                  <a:lnTo>
                    <a:pt x="281" y="234"/>
                  </a:lnTo>
                  <a:lnTo>
                    <a:pt x="274" y="227"/>
                  </a:lnTo>
                  <a:lnTo>
                    <a:pt x="272" y="227"/>
                  </a:lnTo>
                  <a:lnTo>
                    <a:pt x="269" y="227"/>
                  </a:lnTo>
                  <a:lnTo>
                    <a:pt x="267" y="227"/>
                  </a:lnTo>
                  <a:lnTo>
                    <a:pt x="263" y="229"/>
                  </a:lnTo>
                  <a:lnTo>
                    <a:pt x="258" y="247"/>
                  </a:lnTo>
                  <a:lnTo>
                    <a:pt x="250" y="259"/>
                  </a:lnTo>
                  <a:lnTo>
                    <a:pt x="241" y="266"/>
                  </a:lnTo>
                  <a:lnTo>
                    <a:pt x="231" y="269"/>
                  </a:lnTo>
                  <a:lnTo>
                    <a:pt x="220" y="267"/>
                  </a:lnTo>
                  <a:lnTo>
                    <a:pt x="208" y="264"/>
                  </a:lnTo>
                  <a:lnTo>
                    <a:pt x="196" y="259"/>
                  </a:lnTo>
                  <a:lnTo>
                    <a:pt x="184" y="254"/>
                  </a:lnTo>
                  <a:lnTo>
                    <a:pt x="175" y="297"/>
                  </a:lnTo>
                  <a:lnTo>
                    <a:pt x="178" y="349"/>
                  </a:lnTo>
                  <a:lnTo>
                    <a:pt x="182" y="403"/>
                  </a:lnTo>
                  <a:lnTo>
                    <a:pt x="182" y="457"/>
                  </a:lnTo>
                  <a:lnTo>
                    <a:pt x="165" y="460"/>
                  </a:lnTo>
                  <a:lnTo>
                    <a:pt x="154" y="458"/>
                  </a:lnTo>
                  <a:lnTo>
                    <a:pt x="147" y="450"/>
                  </a:lnTo>
                  <a:lnTo>
                    <a:pt x="144" y="439"/>
                  </a:lnTo>
                  <a:lnTo>
                    <a:pt x="142" y="427"/>
                  </a:lnTo>
                  <a:lnTo>
                    <a:pt x="142" y="415"/>
                  </a:lnTo>
                  <a:lnTo>
                    <a:pt x="142" y="405"/>
                  </a:lnTo>
                  <a:lnTo>
                    <a:pt x="142" y="396"/>
                  </a:lnTo>
                  <a:lnTo>
                    <a:pt x="126" y="398"/>
                  </a:lnTo>
                  <a:lnTo>
                    <a:pt x="114" y="399"/>
                  </a:lnTo>
                  <a:lnTo>
                    <a:pt x="106" y="403"/>
                  </a:lnTo>
                  <a:lnTo>
                    <a:pt x="99" y="403"/>
                  </a:lnTo>
                  <a:lnTo>
                    <a:pt x="92" y="403"/>
                  </a:lnTo>
                  <a:lnTo>
                    <a:pt x="88" y="398"/>
                  </a:lnTo>
                  <a:lnTo>
                    <a:pt x="87" y="389"/>
                  </a:lnTo>
                  <a:lnTo>
                    <a:pt x="85" y="373"/>
                  </a:lnTo>
                  <a:lnTo>
                    <a:pt x="88" y="363"/>
                  </a:lnTo>
                  <a:lnTo>
                    <a:pt x="93" y="349"/>
                  </a:lnTo>
                  <a:lnTo>
                    <a:pt x="97" y="335"/>
                  </a:lnTo>
                  <a:lnTo>
                    <a:pt x="95" y="326"/>
                  </a:lnTo>
                  <a:lnTo>
                    <a:pt x="67" y="326"/>
                  </a:lnTo>
                  <a:lnTo>
                    <a:pt x="43" y="326"/>
                  </a:lnTo>
                  <a:lnTo>
                    <a:pt x="24" y="326"/>
                  </a:lnTo>
                  <a:lnTo>
                    <a:pt x="10" y="323"/>
                  </a:lnTo>
                  <a:lnTo>
                    <a:pt x="2" y="316"/>
                  </a:lnTo>
                  <a:lnTo>
                    <a:pt x="0" y="304"/>
                  </a:lnTo>
                  <a:lnTo>
                    <a:pt x="5" y="286"/>
                  </a:lnTo>
                  <a:lnTo>
                    <a:pt x="19" y="260"/>
                  </a:lnTo>
                  <a:lnTo>
                    <a:pt x="28" y="255"/>
                  </a:lnTo>
                  <a:lnTo>
                    <a:pt x="36" y="250"/>
                  </a:lnTo>
                  <a:lnTo>
                    <a:pt x="45" y="247"/>
                  </a:lnTo>
                  <a:lnTo>
                    <a:pt x="52" y="241"/>
                  </a:lnTo>
                  <a:lnTo>
                    <a:pt x="61" y="238"/>
                  </a:lnTo>
                  <a:lnTo>
                    <a:pt x="69" y="234"/>
                  </a:lnTo>
                  <a:lnTo>
                    <a:pt x="78" y="231"/>
                  </a:lnTo>
                  <a:lnTo>
                    <a:pt x="88" y="227"/>
                  </a:lnTo>
                  <a:lnTo>
                    <a:pt x="92" y="224"/>
                  </a:lnTo>
                  <a:lnTo>
                    <a:pt x="93" y="221"/>
                  </a:lnTo>
                  <a:lnTo>
                    <a:pt x="93" y="217"/>
                  </a:lnTo>
                  <a:lnTo>
                    <a:pt x="93" y="210"/>
                  </a:lnTo>
                  <a:lnTo>
                    <a:pt x="80" y="191"/>
                  </a:lnTo>
                  <a:lnTo>
                    <a:pt x="74" y="179"/>
                  </a:lnTo>
                  <a:lnTo>
                    <a:pt x="80" y="170"/>
                  </a:lnTo>
                  <a:lnTo>
                    <a:pt x="90" y="165"/>
                  </a:lnTo>
                  <a:lnTo>
                    <a:pt x="104" y="160"/>
                  </a:lnTo>
                  <a:lnTo>
                    <a:pt x="121" y="156"/>
                  </a:lnTo>
                  <a:lnTo>
                    <a:pt x="137" y="153"/>
                  </a:lnTo>
                  <a:lnTo>
                    <a:pt x="149" y="146"/>
                  </a:lnTo>
                  <a:lnTo>
                    <a:pt x="137" y="127"/>
                  </a:lnTo>
                  <a:lnTo>
                    <a:pt x="132" y="113"/>
                  </a:lnTo>
                  <a:lnTo>
                    <a:pt x="130" y="99"/>
                  </a:lnTo>
                  <a:lnTo>
                    <a:pt x="132" y="80"/>
                  </a:lnTo>
                  <a:lnTo>
                    <a:pt x="146" y="73"/>
                  </a:lnTo>
                  <a:lnTo>
                    <a:pt x="161" y="71"/>
                  </a:lnTo>
                  <a:lnTo>
                    <a:pt x="175" y="70"/>
                  </a:lnTo>
                  <a:lnTo>
                    <a:pt x="191" y="70"/>
                  </a:lnTo>
                  <a:lnTo>
                    <a:pt x="206" y="71"/>
                  </a:lnTo>
                  <a:lnTo>
                    <a:pt x="220" y="71"/>
                  </a:lnTo>
                  <a:lnTo>
                    <a:pt x="236" y="70"/>
                  </a:lnTo>
                  <a:lnTo>
                    <a:pt x="248" y="66"/>
                  </a:lnTo>
                  <a:lnTo>
                    <a:pt x="244" y="52"/>
                  </a:lnTo>
                  <a:lnTo>
                    <a:pt x="243" y="38"/>
                  </a:lnTo>
                  <a:lnTo>
                    <a:pt x="243" y="28"/>
                  </a:lnTo>
                  <a:lnTo>
                    <a:pt x="246" y="16"/>
                  </a:lnTo>
                  <a:lnTo>
                    <a:pt x="258" y="17"/>
                  </a:lnTo>
                  <a:lnTo>
                    <a:pt x="269" y="23"/>
                  </a:lnTo>
                  <a:lnTo>
                    <a:pt x="277" y="30"/>
                  </a:lnTo>
                  <a:lnTo>
                    <a:pt x="286" y="38"/>
                  </a:lnTo>
                  <a:lnTo>
                    <a:pt x="295" y="50"/>
                  </a:lnTo>
                  <a:lnTo>
                    <a:pt x="305" y="61"/>
                  </a:lnTo>
                  <a:lnTo>
                    <a:pt x="314" y="73"/>
                  </a:lnTo>
                  <a:lnTo>
                    <a:pt x="326" y="83"/>
                  </a:lnTo>
                  <a:lnTo>
                    <a:pt x="328" y="82"/>
                  </a:lnTo>
                  <a:lnTo>
                    <a:pt x="329" y="82"/>
                  </a:lnTo>
                  <a:lnTo>
                    <a:pt x="331" y="82"/>
                  </a:lnTo>
                  <a:lnTo>
                    <a:pt x="333" y="80"/>
                  </a:lnTo>
                  <a:lnTo>
                    <a:pt x="340" y="70"/>
                  </a:lnTo>
                  <a:lnTo>
                    <a:pt x="352" y="56"/>
                  </a:lnTo>
                  <a:lnTo>
                    <a:pt x="369" y="40"/>
                  </a:lnTo>
                  <a:lnTo>
                    <a:pt x="387" y="26"/>
                  </a:lnTo>
                  <a:lnTo>
                    <a:pt x="407" y="14"/>
                  </a:lnTo>
                  <a:lnTo>
                    <a:pt x="427" y="5"/>
                  </a:lnTo>
                  <a:lnTo>
                    <a:pt x="446" y="0"/>
                  </a:lnTo>
                  <a:lnTo>
                    <a:pt x="461" y="2"/>
                  </a:lnTo>
                  <a:lnTo>
                    <a:pt x="460" y="19"/>
                  </a:lnTo>
                  <a:lnTo>
                    <a:pt x="458" y="37"/>
                  </a:lnTo>
                  <a:lnTo>
                    <a:pt x="453" y="54"/>
                  </a:lnTo>
                  <a:lnTo>
                    <a:pt x="447" y="73"/>
                  </a:lnTo>
                  <a:lnTo>
                    <a:pt x="465" y="68"/>
                  </a:lnTo>
                  <a:lnTo>
                    <a:pt x="486" y="61"/>
                  </a:lnTo>
                  <a:lnTo>
                    <a:pt x="506" y="54"/>
                  </a:lnTo>
                  <a:lnTo>
                    <a:pt x="529" y="47"/>
                  </a:lnTo>
                  <a:lnTo>
                    <a:pt x="551" y="42"/>
                  </a:lnTo>
                  <a:lnTo>
                    <a:pt x="574" y="42"/>
                  </a:lnTo>
                  <a:lnTo>
                    <a:pt x="597" y="45"/>
                  </a:lnTo>
                  <a:lnTo>
                    <a:pt x="616" y="56"/>
                  </a:lnTo>
                  <a:lnTo>
                    <a:pt x="616" y="75"/>
                  </a:lnTo>
                  <a:lnTo>
                    <a:pt x="612" y="90"/>
                  </a:lnTo>
                  <a:lnTo>
                    <a:pt x="609" y="106"/>
                  </a:lnTo>
                  <a:lnTo>
                    <a:pt x="602" y="120"/>
                  </a:lnTo>
                  <a:lnTo>
                    <a:pt x="593" y="134"/>
                  </a:lnTo>
                  <a:lnTo>
                    <a:pt x="583" y="146"/>
                  </a:lnTo>
                  <a:lnTo>
                    <a:pt x="571" y="158"/>
                  </a:lnTo>
                  <a:lnTo>
                    <a:pt x="558" y="170"/>
                  </a:lnTo>
                  <a:lnTo>
                    <a:pt x="558" y="172"/>
                  </a:lnTo>
                  <a:lnTo>
                    <a:pt x="558" y="175"/>
                  </a:lnTo>
                  <a:lnTo>
                    <a:pt x="558" y="177"/>
                  </a:lnTo>
                  <a:lnTo>
                    <a:pt x="558" y="181"/>
                  </a:lnTo>
                  <a:lnTo>
                    <a:pt x="571" y="186"/>
                  </a:lnTo>
                  <a:lnTo>
                    <a:pt x="581" y="191"/>
                  </a:lnTo>
                  <a:lnTo>
                    <a:pt x="590" y="196"/>
                  </a:lnTo>
                  <a:lnTo>
                    <a:pt x="597" y="201"/>
                  </a:lnTo>
                  <a:lnTo>
                    <a:pt x="602" y="210"/>
                  </a:lnTo>
                  <a:lnTo>
                    <a:pt x="602" y="219"/>
                  </a:lnTo>
                  <a:lnTo>
                    <a:pt x="600" y="231"/>
                  </a:lnTo>
                  <a:lnTo>
                    <a:pt x="591" y="248"/>
                  </a:lnTo>
                  <a:lnTo>
                    <a:pt x="583" y="254"/>
                  </a:lnTo>
                  <a:lnTo>
                    <a:pt x="576" y="257"/>
                  </a:lnTo>
                  <a:lnTo>
                    <a:pt x="569" y="262"/>
                  </a:lnTo>
                  <a:lnTo>
                    <a:pt x="562" y="267"/>
                  </a:lnTo>
                  <a:lnTo>
                    <a:pt x="569" y="274"/>
                  </a:lnTo>
                  <a:lnTo>
                    <a:pt x="579" y="281"/>
                  </a:lnTo>
                  <a:lnTo>
                    <a:pt x="590" y="290"/>
                  </a:lnTo>
                  <a:lnTo>
                    <a:pt x="600" y="299"/>
                  </a:lnTo>
                  <a:lnTo>
                    <a:pt x="609" y="309"/>
                  </a:lnTo>
                  <a:lnTo>
                    <a:pt x="614" y="321"/>
                  </a:lnTo>
                  <a:lnTo>
                    <a:pt x="614" y="333"/>
                  </a:lnTo>
                  <a:lnTo>
                    <a:pt x="607" y="347"/>
                  </a:lnTo>
                  <a:lnTo>
                    <a:pt x="600" y="349"/>
                  </a:lnTo>
                  <a:lnTo>
                    <a:pt x="595" y="351"/>
                  </a:lnTo>
                  <a:lnTo>
                    <a:pt x="590" y="352"/>
                  </a:lnTo>
                  <a:lnTo>
                    <a:pt x="584" y="354"/>
                  </a:lnTo>
                  <a:lnTo>
                    <a:pt x="578" y="356"/>
                  </a:lnTo>
                  <a:lnTo>
                    <a:pt x="569" y="358"/>
                  </a:lnTo>
                  <a:lnTo>
                    <a:pt x="560" y="361"/>
                  </a:lnTo>
                  <a:lnTo>
                    <a:pt x="546" y="365"/>
                  </a:lnTo>
                  <a:lnTo>
                    <a:pt x="545" y="396"/>
                  </a:lnTo>
                  <a:lnTo>
                    <a:pt x="545" y="420"/>
                  </a:lnTo>
                  <a:lnTo>
                    <a:pt x="536" y="439"/>
                  </a:lnTo>
                  <a:lnTo>
                    <a:pt x="513" y="460"/>
                  </a:lnTo>
                  <a:lnTo>
                    <a:pt x="501" y="462"/>
                  </a:lnTo>
                  <a:lnTo>
                    <a:pt x="493" y="464"/>
                  </a:lnTo>
                  <a:lnTo>
                    <a:pt x="482" y="465"/>
                  </a:lnTo>
                  <a:lnTo>
                    <a:pt x="465" y="4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3" name="Freeform 173">
              <a:extLst>
                <a:ext uri="{FF2B5EF4-FFF2-40B4-BE49-F238E27FC236}">
                  <a16:creationId xmlns:a16="http://schemas.microsoft.com/office/drawing/2014/main" xmlns="" id="{311C226D-31D6-442D-A2F3-5481E118D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0490"/>
              <a:ext cx="16" cy="55"/>
            </a:xfrm>
            <a:custGeom>
              <a:avLst/>
              <a:gdLst>
                <a:gd name="T0" fmla="*/ 12 w 23"/>
                <a:gd name="T1" fmla="*/ 94 h 94"/>
                <a:gd name="T2" fmla="*/ 3 w 23"/>
                <a:gd name="T3" fmla="*/ 68 h 94"/>
                <a:gd name="T4" fmla="*/ 0 w 23"/>
                <a:gd name="T5" fmla="*/ 45 h 94"/>
                <a:gd name="T6" fmla="*/ 0 w 23"/>
                <a:gd name="T7" fmla="*/ 23 h 94"/>
                <a:gd name="T8" fmla="*/ 0 w 23"/>
                <a:gd name="T9" fmla="*/ 0 h 94"/>
                <a:gd name="T10" fmla="*/ 2 w 23"/>
                <a:gd name="T11" fmla="*/ 0 h 94"/>
                <a:gd name="T12" fmla="*/ 3 w 23"/>
                <a:gd name="T13" fmla="*/ 0 h 94"/>
                <a:gd name="T14" fmla="*/ 5 w 23"/>
                <a:gd name="T15" fmla="*/ 0 h 94"/>
                <a:gd name="T16" fmla="*/ 7 w 23"/>
                <a:gd name="T17" fmla="*/ 0 h 94"/>
                <a:gd name="T18" fmla="*/ 14 w 23"/>
                <a:gd name="T19" fmla="*/ 14 h 94"/>
                <a:gd name="T20" fmla="*/ 17 w 23"/>
                <a:gd name="T21" fmla="*/ 38 h 94"/>
                <a:gd name="T22" fmla="*/ 21 w 23"/>
                <a:gd name="T23" fmla="*/ 66 h 94"/>
                <a:gd name="T24" fmla="*/ 23 w 23"/>
                <a:gd name="T25" fmla="*/ 89 h 94"/>
                <a:gd name="T26" fmla="*/ 21 w 23"/>
                <a:gd name="T27" fmla="*/ 92 h 94"/>
                <a:gd name="T28" fmla="*/ 19 w 23"/>
                <a:gd name="T29" fmla="*/ 94 h 94"/>
                <a:gd name="T30" fmla="*/ 16 w 23"/>
                <a:gd name="T31" fmla="*/ 94 h 94"/>
                <a:gd name="T32" fmla="*/ 12 w 23"/>
                <a:gd name="T3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94">
                  <a:moveTo>
                    <a:pt x="12" y="94"/>
                  </a:moveTo>
                  <a:lnTo>
                    <a:pt x="3" y="68"/>
                  </a:lnTo>
                  <a:lnTo>
                    <a:pt x="0" y="45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14" y="14"/>
                  </a:lnTo>
                  <a:lnTo>
                    <a:pt x="17" y="38"/>
                  </a:lnTo>
                  <a:lnTo>
                    <a:pt x="21" y="66"/>
                  </a:lnTo>
                  <a:lnTo>
                    <a:pt x="23" y="89"/>
                  </a:lnTo>
                  <a:lnTo>
                    <a:pt x="21" y="92"/>
                  </a:lnTo>
                  <a:lnTo>
                    <a:pt x="19" y="94"/>
                  </a:lnTo>
                  <a:lnTo>
                    <a:pt x="16" y="94"/>
                  </a:lnTo>
                  <a:lnTo>
                    <a:pt x="12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4" name="Freeform 174">
              <a:extLst>
                <a:ext uri="{FF2B5EF4-FFF2-40B4-BE49-F238E27FC236}">
                  <a16:creationId xmlns:a16="http://schemas.microsoft.com/office/drawing/2014/main" xmlns="" id="{166CA8E6-4DAD-40F4-A859-A7B45FE48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0488"/>
              <a:ext cx="12" cy="57"/>
            </a:xfrm>
            <a:custGeom>
              <a:avLst/>
              <a:gdLst>
                <a:gd name="T0" fmla="*/ 7 w 18"/>
                <a:gd name="T1" fmla="*/ 93 h 93"/>
                <a:gd name="T2" fmla="*/ 2 w 18"/>
                <a:gd name="T3" fmla="*/ 76 h 93"/>
                <a:gd name="T4" fmla="*/ 0 w 18"/>
                <a:gd name="T5" fmla="*/ 48 h 93"/>
                <a:gd name="T6" fmla="*/ 0 w 18"/>
                <a:gd name="T7" fmla="*/ 19 h 93"/>
                <a:gd name="T8" fmla="*/ 0 w 18"/>
                <a:gd name="T9" fmla="*/ 0 h 93"/>
                <a:gd name="T10" fmla="*/ 4 w 18"/>
                <a:gd name="T11" fmla="*/ 0 h 93"/>
                <a:gd name="T12" fmla="*/ 5 w 18"/>
                <a:gd name="T13" fmla="*/ 0 h 93"/>
                <a:gd name="T14" fmla="*/ 9 w 18"/>
                <a:gd name="T15" fmla="*/ 1 h 93"/>
                <a:gd name="T16" fmla="*/ 11 w 18"/>
                <a:gd name="T17" fmla="*/ 1 h 93"/>
                <a:gd name="T18" fmla="*/ 14 w 18"/>
                <a:gd name="T19" fmla="*/ 22 h 93"/>
                <a:gd name="T20" fmla="*/ 18 w 18"/>
                <a:gd name="T21" fmla="*/ 55 h 93"/>
                <a:gd name="T22" fmla="*/ 16 w 18"/>
                <a:gd name="T23" fmla="*/ 86 h 93"/>
                <a:gd name="T24" fmla="*/ 7 w 18"/>
                <a:gd name="T2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93">
                  <a:moveTo>
                    <a:pt x="7" y="93"/>
                  </a:moveTo>
                  <a:lnTo>
                    <a:pt x="2" y="76"/>
                  </a:lnTo>
                  <a:lnTo>
                    <a:pt x="0" y="48"/>
                  </a:lnTo>
                  <a:lnTo>
                    <a:pt x="0" y="19"/>
                  </a:lnTo>
                  <a:lnTo>
                    <a:pt x="0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4" y="22"/>
                  </a:lnTo>
                  <a:lnTo>
                    <a:pt x="18" y="55"/>
                  </a:lnTo>
                  <a:lnTo>
                    <a:pt x="16" y="86"/>
                  </a:lnTo>
                  <a:lnTo>
                    <a:pt x="7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95" name="Freeform 175">
              <a:extLst>
                <a:ext uri="{FF2B5EF4-FFF2-40B4-BE49-F238E27FC236}">
                  <a16:creationId xmlns:a16="http://schemas.microsoft.com/office/drawing/2014/main" xmlns="" id="{53FC0B88-DCEC-42D1-AF04-030F6DF9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10018"/>
              <a:ext cx="13" cy="12"/>
            </a:xfrm>
            <a:custGeom>
              <a:avLst/>
              <a:gdLst>
                <a:gd name="T0" fmla="*/ 0 w 17"/>
                <a:gd name="T1" fmla="*/ 17 h 19"/>
                <a:gd name="T2" fmla="*/ 3 w 17"/>
                <a:gd name="T3" fmla="*/ 12 h 19"/>
                <a:gd name="T4" fmla="*/ 5 w 17"/>
                <a:gd name="T5" fmla="*/ 9 h 19"/>
                <a:gd name="T6" fmla="*/ 9 w 17"/>
                <a:gd name="T7" fmla="*/ 3 h 19"/>
                <a:gd name="T8" fmla="*/ 10 w 17"/>
                <a:gd name="T9" fmla="*/ 0 h 19"/>
                <a:gd name="T10" fmla="*/ 12 w 17"/>
                <a:gd name="T11" fmla="*/ 2 h 19"/>
                <a:gd name="T12" fmla="*/ 14 w 17"/>
                <a:gd name="T13" fmla="*/ 2 h 19"/>
                <a:gd name="T14" fmla="*/ 16 w 17"/>
                <a:gd name="T15" fmla="*/ 3 h 19"/>
                <a:gd name="T16" fmla="*/ 17 w 17"/>
                <a:gd name="T17" fmla="*/ 5 h 19"/>
                <a:gd name="T18" fmla="*/ 16 w 17"/>
                <a:gd name="T19" fmla="*/ 7 h 19"/>
                <a:gd name="T20" fmla="*/ 12 w 17"/>
                <a:gd name="T21" fmla="*/ 7 h 19"/>
                <a:gd name="T22" fmla="*/ 10 w 17"/>
                <a:gd name="T23" fmla="*/ 7 h 19"/>
                <a:gd name="T24" fmla="*/ 7 w 17"/>
                <a:gd name="T25" fmla="*/ 7 h 19"/>
                <a:gd name="T26" fmla="*/ 5 w 17"/>
                <a:gd name="T27" fmla="*/ 10 h 19"/>
                <a:gd name="T28" fmla="*/ 5 w 17"/>
                <a:gd name="T29" fmla="*/ 12 h 19"/>
                <a:gd name="T30" fmla="*/ 3 w 17"/>
                <a:gd name="T31" fmla="*/ 16 h 19"/>
                <a:gd name="T32" fmla="*/ 3 w 17"/>
                <a:gd name="T33" fmla="*/ 19 h 19"/>
                <a:gd name="T34" fmla="*/ 2 w 17"/>
                <a:gd name="T35" fmla="*/ 17 h 19"/>
                <a:gd name="T36" fmla="*/ 2 w 17"/>
                <a:gd name="T37" fmla="*/ 17 h 19"/>
                <a:gd name="T38" fmla="*/ 2 w 17"/>
                <a:gd name="T39" fmla="*/ 17 h 19"/>
                <a:gd name="T40" fmla="*/ 0 w 17"/>
                <a:gd name="T41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19">
                  <a:moveTo>
                    <a:pt x="0" y="17"/>
                  </a:moveTo>
                  <a:lnTo>
                    <a:pt x="3" y="12"/>
                  </a:lnTo>
                  <a:lnTo>
                    <a:pt x="5" y="9"/>
                  </a:lnTo>
                  <a:lnTo>
                    <a:pt x="9" y="3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171" name="Rectangle 451">
            <a:extLst>
              <a:ext uri="{FF2B5EF4-FFF2-40B4-BE49-F238E27FC236}">
                <a16:creationId xmlns:a16="http://schemas.microsoft.com/office/drawing/2014/main" xmlns="" id="{DBD13E6B-DBCF-4D1A-8FDF-E079E1C1B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738"/>
            <a:ext cx="77724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0"/>
              </a:spcBef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>
              <a:spcBef>
                <a:spcPct val="0"/>
              </a:spcBef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>
              <a:spcBef>
                <a:spcPct val="0"/>
              </a:spcBef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>
              <a:spcBef>
                <a:spcPct val="0"/>
              </a:spcBef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>
              <a:spcBef>
                <a:spcPct val="0"/>
              </a:spcBef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9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tr-TR" altLang="en-US"/>
              <a:t>      </a:t>
            </a:r>
          </a:p>
        </p:txBody>
      </p:sp>
      <p:sp>
        <p:nvSpPr>
          <p:cNvPr id="159174" name="Rectangle 454">
            <a:extLst>
              <a:ext uri="{FF2B5EF4-FFF2-40B4-BE49-F238E27FC236}">
                <a16:creationId xmlns:a16="http://schemas.microsoft.com/office/drawing/2014/main" xmlns="" id="{8392CCE9-636B-4F00-8038-D029B82DB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506663"/>
            <a:ext cx="6916738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latin typeface="Tahoma" panose="020B0604030504040204" pitchFamily="34" charset="0"/>
              </a:rPr>
              <a:t>TV konsantrasyonu bozar.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latin typeface="Tahoma" panose="020B0604030504040204" pitchFamily="34" charset="0"/>
              </a:rPr>
              <a:t>Beyni tembelleştirir,pasifize eder.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latin typeface="Tahoma" panose="020B0604030504040204" pitchFamily="34" charset="0"/>
              </a:rPr>
              <a:t>TV tek yönlü bir araç olup;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000">
                <a:latin typeface="Tahoma" panose="020B0604030504040204" pitchFamily="34" charset="0"/>
              </a:rPr>
              <a:t>   çocuk soru soramamakta,açıklama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000">
                <a:latin typeface="Tahoma" panose="020B0604030504040204" pitchFamily="34" charset="0"/>
              </a:rPr>
              <a:t>   isteyememekte ve itiraz edememekte.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latin typeface="Tahoma" panose="020B0604030504040204" pitchFamily="34" charset="0"/>
              </a:rPr>
              <a:t>Beyni en çok geliştiren;okumak,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000">
                <a:latin typeface="Tahoma" panose="020B0604030504040204" pitchFamily="34" charset="0"/>
              </a:rPr>
              <a:t>   düşünmek ve yorum yapmaktır.</a:t>
            </a:r>
          </a:p>
          <a:p>
            <a:pPr>
              <a:spcBef>
                <a:spcPct val="20000"/>
              </a:spcBef>
              <a:buClr>
                <a:srgbClr val="00A400"/>
              </a:buClr>
              <a:buSzTx/>
              <a:buFont typeface="Wingdings" panose="05000000000000000000" pitchFamily="2" charset="2"/>
              <a:buChar char="F"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33F2C603-6442-46DD-8D21-488A30F72F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xmlns="" id="{92BC1FB1-76F2-4C7D-A688-FE1ADAFAB5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692150"/>
            <a:ext cx="7345362" cy="1223963"/>
          </a:xfrm>
        </p:spPr>
        <p:txBody>
          <a:bodyPr/>
          <a:lstStyle/>
          <a:p>
            <a:pPr algn="ctr"/>
            <a:r>
              <a:rPr lang="tr-TR" altLang="en-US" sz="3300"/>
              <a:t>KÜLTÜREL YABANCILAŞMAYA ETKİSİ</a:t>
            </a:r>
          </a:p>
        </p:txBody>
      </p:sp>
      <p:sp>
        <p:nvSpPr>
          <p:cNvPr id="97423" name="WordArt 143">
            <a:extLst>
              <a:ext uri="{FF2B5EF4-FFF2-40B4-BE49-F238E27FC236}">
                <a16:creationId xmlns:a16="http://schemas.microsoft.com/office/drawing/2014/main" xmlns="" id="{85FB279D-E908-422D-84D2-A22F712DC7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pic>
        <p:nvPicPr>
          <p:cNvPr id="97425" name="Picture 145">
            <a:extLst>
              <a:ext uri="{FF2B5EF4-FFF2-40B4-BE49-F238E27FC236}">
                <a16:creationId xmlns:a16="http://schemas.microsoft.com/office/drawing/2014/main" xmlns="" id="{1DF59A7D-B947-4D81-B39F-5BDBBFB763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7575" y="2349500"/>
            <a:ext cx="23907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7452" name="Rectangle 172">
            <a:extLst>
              <a:ext uri="{FF2B5EF4-FFF2-40B4-BE49-F238E27FC236}">
                <a16:creationId xmlns:a16="http://schemas.microsoft.com/office/drawing/2014/main" xmlns="" id="{132C39C1-EDFF-44C2-9EED-79F66F9C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587625"/>
            <a:ext cx="7859712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500">
                <a:solidFill>
                  <a:schemeClr val="tx2"/>
                </a:solidFill>
                <a:latin typeface="Tahoma" panose="020B0604030504040204" pitchFamily="34" charset="0"/>
              </a:rPr>
              <a:t>Çizgi filmlerin çoğunluğu 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500">
                <a:solidFill>
                  <a:schemeClr val="tx2"/>
                </a:solidFill>
                <a:latin typeface="Tahoma" panose="020B0604030504040204" pitchFamily="34" charset="0"/>
              </a:rPr>
              <a:t>    dış kaynaklı olup;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Char char="v"/>
            </a:pPr>
            <a:r>
              <a:rPr lang="tr-TR" altLang="en-US" sz="3100">
                <a:solidFill>
                  <a:srgbClr val="666633"/>
                </a:solidFill>
                <a:latin typeface="Tahoma" panose="020B0604030504040204" pitchFamily="34" charset="0"/>
              </a:rPr>
              <a:t>Çocuklar kendi öz kültürüyle değil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100">
                <a:solidFill>
                  <a:srgbClr val="666633"/>
                </a:solidFill>
                <a:latin typeface="Tahoma" panose="020B0604030504040204" pitchFamily="34" charset="0"/>
              </a:rPr>
              <a:t>   başka ülkelerin ürettikleri kahramanlar ve 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100">
                <a:solidFill>
                  <a:srgbClr val="666633"/>
                </a:solidFill>
                <a:latin typeface="Tahoma" panose="020B0604030504040204" pitchFamily="34" charset="0"/>
              </a:rPr>
              <a:t>   farklı değerlerin işlendiği  programlarla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100">
                <a:solidFill>
                  <a:srgbClr val="666633"/>
                </a:solidFill>
                <a:latin typeface="Tahoma" panose="020B0604030504040204" pitchFamily="34" charset="0"/>
              </a:rPr>
              <a:t>   büyümektedir.</a:t>
            </a:r>
          </a:p>
        </p:txBody>
      </p:sp>
      <p:pic>
        <p:nvPicPr>
          <p:cNvPr id="97453" name="Picture 173">
            <a:extLst>
              <a:ext uri="{FF2B5EF4-FFF2-40B4-BE49-F238E27FC236}">
                <a16:creationId xmlns:a16="http://schemas.microsoft.com/office/drawing/2014/main" xmlns="" id="{2A3AB83F-2FD9-4F6E-AF44-65F13EA01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68413"/>
            <a:ext cx="15763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EDF357A0-6844-4731-BC12-B605CCDA09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xmlns="" id="{D3AC4A88-8EDE-4C5A-B719-283FF4EFF7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692150"/>
            <a:ext cx="8174038" cy="1681163"/>
          </a:xfrm>
        </p:spPr>
        <p:txBody>
          <a:bodyPr/>
          <a:lstStyle/>
          <a:p>
            <a:pPr algn="ctr"/>
            <a:r>
              <a:rPr lang="tr-TR" altLang="en-US"/>
              <a:t>DİLDEKİ YOZLAŞMA VE İLETİŞİM BECERİLERİNE ETKİSİ</a:t>
            </a:r>
          </a:p>
        </p:txBody>
      </p:sp>
      <p:sp>
        <p:nvSpPr>
          <p:cNvPr id="99338" name="WordArt 10">
            <a:extLst>
              <a:ext uri="{FF2B5EF4-FFF2-40B4-BE49-F238E27FC236}">
                <a16:creationId xmlns:a16="http://schemas.microsoft.com/office/drawing/2014/main" xmlns="" id="{47CCD6D0-374E-4C63-8989-B4E35875DE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99432" name="Rectangle 104">
            <a:extLst>
              <a:ext uri="{FF2B5EF4-FFF2-40B4-BE49-F238E27FC236}">
                <a16:creationId xmlns:a16="http://schemas.microsoft.com/office/drawing/2014/main" xmlns="" id="{1D25F485-489C-4B61-8B34-EBB3D27C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62293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Kullanılan sözcük sayısının azlığı.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endParaRPr lang="tr-TR" altLang="en-US" sz="15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Kendi ana dilinin yozlaşması.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tr-TR" altLang="en-US" sz="15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Argo kelimeleri kullanılması.</a:t>
            </a:r>
          </a:p>
          <a:p>
            <a:pPr>
              <a:spcBef>
                <a:spcPct val="20000"/>
              </a:spcBef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  <p:pic>
        <p:nvPicPr>
          <p:cNvPr id="99434" name="Picture 106">
            <a:extLst>
              <a:ext uri="{FF2B5EF4-FFF2-40B4-BE49-F238E27FC236}">
                <a16:creationId xmlns:a16="http://schemas.microsoft.com/office/drawing/2014/main" xmlns="" id="{4A1CF3D9-88AC-49C2-8571-366C33E8A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429000"/>
            <a:ext cx="194468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xmlns="" id="{6D7EBBBB-6A9C-4F89-B6A8-B379E5A830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xmlns="" id="{08F1E48D-2F67-4AB9-8F37-8313E7AD0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08250"/>
            <a:ext cx="3937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600" i="1">
              <a:latin typeface="Times New Roman" panose="02020603050405020304" pitchFamily="18" charset="0"/>
            </a:endParaRPr>
          </a:p>
        </p:txBody>
      </p:sp>
      <p:sp>
        <p:nvSpPr>
          <p:cNvPr id="101385" name="WordArt 9">
            <a:extLst>
              <a:ext uri="{FF2B5EF4-FFF2-40B4-BE49-F238E27FC236}">
                <a16:creationId xmlns:a16="http://schemas.microsoft.com/office/drawing/2014/main" xmlns="" id="{CAF8A971-7E70-4FA3-87EC-57B8B10C8A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01390" name="Rectangle 14">
            <a:extLst>
              <a:ext uri="{FF2B5EF4-FFF2-40B4-BE49-F238E27FC236}">
                <a16:creationId xmlns:a16="http://schemas.microsoft.com/office/drawing/2014/main" xmlns="" id="{F49C5308-4163-4AD3-9DA8-EED49617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33375"/>
            <a:ext cx="82105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SzTx/>
              <a:buFont typeface="Monotype Sorts" pitchFamily="2" charset="2"/>
              <a:buNone/>
            </a:pPr>
            <a:r>
              <a:rPr lang="tr-TR" altLang="en-US"/>
              <a:t>KENDİ KİMLİKLERİNİN BAĞIMSIZVE ÖZGÜN BİR BİÇİMDE OLUŞMASINA ETKİSİ</a:t>
            </a:r>
          </a:p>
        </p:txBody>
      </p:sp>
      <p:sp>
        <p:nvSpPr>
          <p:cNvPr id="101394" name="Rectangle 18">
            <a:extLst>
              <a:ext uri="{FF2B5EF4-FFF2-40B4-BE49-F238E27FC236}">
                <a16:creationId xmlns:a16="http://schemas.microsoft.com/office/drawing/2014/main" xmlns="" id="{108B6DCA-D725-4C43-878C-44B31F8B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36838"/>
            <a:ext cx="6551612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SzTx/>
              <a:buFont typeface="Wingdings" panose="05000000000000000000" pitchFamily="2" charset="2"/>
              <a:buChar char="L"/>
            </a:pPr>
            <a:r>
              <a:rPr lang="tr-TR" altLang="en-US" sz="3100">
                <a:solidFill>
                  <a:srgbClr val="663300"/>
                </a:solidFill>
                <a:latin typeface="Tahoma" panose="020B0604030504040204" pitchFamily="34" charset="0"/>
              </a:rPr>
              <a:t> Çocuklar kendini izlediği programlardaki kişilerin, karakterlerin yerine koymakta.</a:t>
            </a:r>
          </a:p>
          <a:p>
            <a:pPr>
              <a:spcBef>
                <a:spcPct val="20000"/>
              </a:spcBef>
              <a:buClr>
                <a:srgbClr val="663300"/>
              </a:buClr>
              <a:buSzTx/>
              <a:buFont typeface="Wingdings" panose="05000000000000000000" pitchFamily="2" charset="2"/>
              <a:buChar char="L"/>
            </a:pPr>
            <a:r>
              <a:rPr lang="tr-TR" altLang="en-US" sz="3100">
                <a:solidFill>
                  <a:srgbClr val="663300"/>
                </a:solidFill>
                <a:latin typeface="Tahoma" panose="020B0604030504040204" pitchFamily="34" charset="0"/>
              </a:rPr>
              <a:t> Çocuk kendi bilinci, çalışması yada yetenekleri değil tamamen farklı etkilenmelerle büyüyünce“O” (o her neyse) olmak istemektedir.</a:t>
            </a:r>
          </a:p>
        </p:txBody>
      </p:sp>
      <p:pic>
        <p:nvPicPr>
          <p:cNvPr id="101395" name="Picture 19">
            <a:extLst>
              <a:ext uri="{FF2B5EF4-FFF2-40B4-BE49-F238E27FC236}">
                <a16:creationId xmlns:a16="http://schemas.microsoft.com/office/drawing/2014/main" xmlns="" id="{824CE415-0756-4FD7-90E4-22C496C7D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276475"/>
            <a:ext cx="20891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xmlns="" id="{9D593384-F4D1-45EC-B833-B13619514C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xmlns="" id="{FEA283F1-1499-4060-BD01-CEC8AE26D4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76250"/>
            <a:ext cx="7854950" cy="1752600"/>
          </a:xfrm>
        </p:spPr>
        <p:txBody>
          <a:bodyPr/>
          <a:lstStyle/>
          <a:p>
            <a:pPr algn="ctr"/>
            <a:r>
              <a:rPr lang="tr-TR" altLang="en-US"/>
              <a:t>ÇOCUĞUN YİTİRİLİŞİ VE MASUMİYETİNİN YOK OLUŞUNA ETKİSİ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xmlns="" id="{69896824-05A7-41D5-9604-DB4FDA056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3090863"/>
            <a:ext cx="442912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kumimoji="0" lang="tr-TR" altLang="en-US" sz="2600" i="1">
              <a:latin typeface="Times New Roman" panose="02020603050405020304" pitchFamily="18" charset="0"/>
            </a:endParaRPr>
          </a:p>
        </p:txBody>
      </p:sp>
      <p:sp>
        <p:nvSpPr>
          <p:cNvPr id="103437" name="WordArt 13">
            <a:extLst>
              <a:ext uri="{FF2B5EF4-FFF2-40B4-BE49-F238E27FC236}">
                <a16:creationId xmlns:a16="http://schemas.microsoft.com/office/drawing/2014/main" xmlns="" id="{F57D77F6-5421-4ED6-AD77-963B8D8380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03440" name="Rectangle 16">
            <a:extLst>
              <a:ext uri="{FF2B5EF4-FFF2-40B4-BE49-F238E27FC236}">
                <a16:creationId xmlns:a16="http://schemas.microsoft.com/office/drawing/2014/main" xmlns="" id="{F00E19AC-80EB-440F-BE58-C13112D8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97200"/>
            <a:ext cx="676751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Giysileri,tavırları,oyunları değişen çocuklar.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TV’den önce ana okullarında çocukların yapmış olduğu resimler daha çocuksu ve barışçı iken günümüzde yok edici robotlar, arabalar ve şiddet içeriklidir. </a:t>
            </a:r>
          </a:p>
          <a:p>
            <a:pPr>
              <a:spcBef>
                <a:spcPct val="20000"/>
              </a:spcBef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  <p:pic>
        <p:nvPicPr>
          <p:cNvPr id="103441" name="Picture 17">
            <a:extLst>
              <a:ext uri="{FF2B5EF4-FFF2-40B4-BE49-F238E27FC236}">
                <a16:creationId xmlns:a16="http://schemas.microsoft.com/office/drawing/2014/main" xmlns="" id="{065091F6-736D-499E-BE8C-E54F3E386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49725"/>
            <a:ext cx="2017712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2" name="Picture 18">
            <a:extLst>
              <a:ext uri="{FF2B5EF4-FFF2-40B4-BE49-F238E27FC236}">
                <a16:creationId xmlns:a16="http://schemas.microsoft.com/office/drawing/2014/main" xmlns="" id="{1F8290A9-FBD6-434A-BF20-188EFF053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41438"/>
            <a:ext cx="22669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DBD66E00-0B30-4F80-BCCA-F906CCB916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xmlns="" id="{4695FD4C-2729-4D33-BFBA-98B05F6695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838200"/>
            <a:ext cx="7837487" cy="1752600"/>
          </a:xfrm>
        </p:spPr>
        <p:txBody>
          <a:bodyPr/>
          <a:lstStyle/>
          <a:p>
            <a:pPr algn="ctr"/>
            <a:r>
              <a:rPr lang="tr-TR" altLang="en-US"/>
              <a:t>TOLUMSAL OLARAK</a:t>
            </a:r>
          </a:p>
          <a:p>
            <a:pPr algn="ctr"/>
            <a:r>
              <a:rPr lang="tr-TR" altLang="en-US"/>
              <a:t> YAPMAMIZ GEREKENLER</a:t>
            </a:r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xmlns="" id="{37482CD2-1E57-4CA1-A590-661DDB5EB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" y="3302000"/>
            <a:ext cx="393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600" i="1">
              <a:latin typeface="Times New Roman" panose="02020603050405020304" pitchFamily="18" charset="0"/>
            </a:endParaRPr>
          </a:p>
        </p:txBody>
      </p:sp>
      <p:sp>
        <p:nvSpPr>
          <p:cNvPr id="105480" name="WordArt 8">
            <a:extLst>
              <a:ext uri="{FF2B5EF4-FFF2-40B4-BE49-F238E27FC236}">
                <a16:creationId xmlns:a16="http://schemas.microsoft.com/office/drawing/2014/main" xmlns="" id="{B4ABEBAF-FF95-4027-8CEA-52F3E24F7C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05485" name="Rectangle 13">
            <a:extLst>
              <a:ext uri="{FF2B5EF4-FFF2-40B4-BE49-F238E27FC236}">
                <a16:creationId xmlns:a16="http://schemas.microsoft.com/office/drawing/2014/main" xmlns="" id="{E365DF2D-14CB-47B2-AAA2-C1FD7471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981075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SzTx/>
              <a:buFont typeface="Monotype Sorts" pitchFamily="2" charset="2"/>
              <a:buNone/>
            </a:pPr>
            <a:r>
              <a:rPr lang="tr-TR" altLang="en-US"/>
              <a:t>-I-</a:t>
            </a:r>
          </a:p>
        </p:txBody>
      </p:sp>
      <p:sp>
        <p:nvSpPr>
          <p:cNvPr id="105486" name="Rectangle 14">
            <a:extLst>
              <a:ext uri="{FF2B5EF4-FFF2-40B4-BE49-F238E27FC236}">
                <a16:creationId xmlns:a16="http://schemas.microsoft.com/office/drawing/2014/main" xmlns="" id="{072D71F5-DA5A-43E8-8781-9BE8CA564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205038"/>
            <a:ext cx="7313613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Sadece çocuklara yönelik tv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    kanalının kurulması.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Haberlerde şiddet içeren 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    görüntülerin kaldırılması. 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Şiddet içeren programların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Kaldırılması veya geç saate konulması.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5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5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5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5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5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5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5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5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5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5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xmlns="" id="{F816D95B-335D-40C4-B468-735B0A1ACD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xmlns="" id="{D158119C-7D3E-4A10-9B1F-61059F637F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838200"/>
            <a:ext cx="7837487" cy="1752600"/>
          </a:xfrm>
        </p:spPr>
        <p:txBody>
          <a:bodyPr/>
          <a:lstStyle/>
          <a:p>
            <a:pPr algn="ctr"/>
            <a:r>
              <a:rPr lang="tr-TR" altLang="en-US"/>
              <a:t>TOLUMSAL OLARAK</a:t>
            </a:r>
          </a:p>
          <a:p>
            <a:pPr algn="ctr"/>
            <a:r>
              <a:rPr lang="tr-TR" altLang="en-US"/>
              <a:t> YAPMAMIZ GEREKENLER</a:t>
            </a:r>
          </a:p>
        </p:txBody>
      </p:sp>
      <p:sp>
        <p:nvSpPr>
          <p:cNvPr id="204804" name="Rectangle 4">
            <a:extLst>
              <a:ext uri="{FF2B5EF4-FFF2-40B4-BE49-F238E27FC236}">
                <a16:creationId xmlns:a16="http://schemas.microsoft.com/office/drawing/2014/main" xmlns="" id="{E49E743D-EFFF-487C-84F4-CD0221013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" y="3302000"/>
            <a:ext cx="393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600" i="1">
              <a:latin typeface="Times New Roman" panose="02020603050405020304" pitchFamily="18" charset="0"/>
            </a:endParaRPr>
          </a:p>
        </p:txBody>
      </p:sp>
      <p:sp>
        <p:nvSpPr>
          <p:cNvPr id="204805" name="WordArt 5">
            <a:extLst>
              <a:ext uri="{FF2B5EF4-FFF2-40B4-BE49-F238E27FC236}">
                <a16:creationId xmlns:a16="http://schemas.microsoft.com/office/drawing/2014/main" xmlns="" id="{B6A89DFB-3C14-4365-9332-073024D343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204807" name="Rectangle 7">
            <a:extLst>
              <a:ext uri="{FF2B5EF4-FFF2-40B4-BE49-F238E27FC236}">
                <a16:creationId xmlns:a16="http://schemas.microsoft.com/office/drawing/2014/main" xmlns="" id="{E6553C56-AA61-4428-B504-95239653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052513"/>
            <a:ext cx="792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SzTx/>
              <a:buFont typeface="Monotype Sorts" pitchFamily="2" charset="2"/>
              <a:buNone/>
            </a:pPr>
            <a:r>
              <a:rPr lang="tr-TR" altLang="en-US"/>
              <a:t>-II-</a:t>
            </a:r>
          </a:p>
        </p:txBody>
      </p:sp>
      <p:sp>
        <p:nvSpPr>
          <p:cNvPr id="204808" name="Rectangle 8">
            <a:extLst>
              <a:ext uri="{FF2B5EF4-FFF2-40B4-BE49-F238E27FC236}">
                <a16:creationId xmlns:a16="http://schemas.microsoft.com/office/drawing/2014/main" xmlns="" id="{F3830045-21DB-4062-A481-9B192CCD2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33600"/>
            <a:ext cx="6840537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Çocuklara örnek olabilecek</a:t>
            </a:r>
            <a:r>
              <a:rPr lang="tr-TR" altLang="en-US" sz="3100">
                <a:latin typeface="Tahoma" panose="020B0604030504040204" pitchFamily="34" charset="0"/>
              </a:rPr>
              <a:t> y</a:t>
            </a: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erli dizi ve çizgi filmlerin gösterilmesi.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Çocuk programlarının  ve çizgi dizilerin sürelerinin artırılması ve aralılıklarla gösterilmesi.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Çocuk dizilerindeki argo sözcüklerin kaldırılması.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100">
                <a:solidFill>
                  <a:srgbClr val="333300"/>
                </a:solidFill>
                <a:latin typeface="Tahoma" panose="020B0604030504040204" pitchFamily="34" charset="0"/>
              </a:rPr>
              <a:t>RTÜK’e baskı ve şikayet etmek.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DA1D2AD1-95CA-4A32-B280-236B83DBCB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0CA44D39-6EC3-4B71-93CB-2DD974D1F0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620713"/>
            <a:ext cx="5903913" cy="1752600"/>
          </a:xfrm>
        </p:spPr>
        <p:txBody>
          <a:bodyPr/>
          <a:lstStyle/>
          <a:p>
            <a:pPr algn="ctr"/>
            <a:r>
              <a:rPr lang="tr-TR" altLang="en-US" sz="3500"/>
              <a:t>ANNE BABALARA </a:t>
            </a:r>
          </a:p>
          <a:p>
            <a:pPr algn="ctr"/>
            <a:r>
              <a:rPr lang="tr-TR" altLang="en-US" sz="3500"/>
              <a:t>ÖNERİLER</a:t>
            </a:r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xmlns="" id="{7C5AC446-DA90-4FD2-A1BE-1D9408B0B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4876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107527" name="WordArt 7">
            <a:extLst>
              <a:ext uri="{FF2B5EF4-FFF2-40B4-BE49-F238E27FC236}">
                <a16:creationId xmlns:a16="http://schemas.microsoft.com/office/drawing/2014/main" xmlns="" id="{076AF831-212E-496C-BF85-5DCF10F73E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xmlns="" id="{CBAF8D2A-10F5-4DD6-901A-0A2A233CF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92150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SzTx/>
              <a:buFont typeface="Monotype Sorts" pitchFamily="2" charset="2"/>
              <a:buNone/>
            </a:pPr>
            <a:r>
              <a:rPr lang="tr-TR" altLang="en-US"/>
              <a:t>-I-</a:t>
            </a:r>
          </a:p>
        </p:txBody>
      </p:sp>
      <p:sp>
        <p:nvSpPr>
          <p:cNvPr id="107537" name="Rectangle 17">
            <a:extLst>
              <a:ext uri="{FF2B5EF4-FFF2-40B4-BE49-F238E27FC236}">
                <a16:creationId xmlns:a16="http://schemas.microsoft.com/office/drawing/2014/main" xmlns="" id="{A8E1A77F-5A40-4F84-8611-7F445F68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475"/>
            <a:ext cx="790575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TV programları izlenerek hangi 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    programın izleneceği tespit edilmelidir.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Çocuğun yaşına uygun program izletilmeli.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Çocuğun TV’de geçireceği süre en fazla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    1-2 saat olmalıdır.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TV dışında aktiviteler bulmalı.Oyun;gezi v.b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Reklamlarda görüp istediklerini neden 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3000">
                <a:solidFill>
                  <a:srgbClr val="333300"/>
                </a:solidFill>
                <a:latin typeface="Tahoma" panose="020B0604030504040204" pitchFamily="34" charset="0"/>
              </a:rPr>
              <a:t>    alamayacağı anlatmalı.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endParaRPr lang="tr-TR" altLang="en-US" sz="30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  <p:pic>
        <p:nvPicPr>
          <p:cNvPr id="107538" name="Picture 18">
            <a:extLst>
              <a:ext uri="{FF2B5EF4-FFF2-40B4-BE49-F238E27FC236}">
                <a16:creationId xmlns:a16="http://schemas.microsoft.com/office/drawing/2014/main" xmlns="" id="{22803D55-6529-428A-83B2-7A62F79C1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2675" y="1341438"/>
            <a:ext cx="29813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7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7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7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7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7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7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75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75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7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07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59CFE2E3-7FE5-42A7-9DCC-001FDDAD47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79876" name="WordArt 4">
            <a:extLst>
              <a:ext uri="{FF2B5EF4-FFF2-40B4-BE49-F238E27FC236}">
                <a16:creationId xmlns:a16="http://schemas.microsoft.com/office/drawing/2014/main" xmlns="" id="{66BC0720-DD23-48E1-9CC9-330D1C31D2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xmlns="" id="{35544D27-9524-42DE-B891-85D530F88D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68538" y="836613"/>
            <a:ext cx="4162425" cy="990600"/>
          </a:xfrm>
        </p:spPr>
        <p:txBody>
          <a:bodyPr/>
          <a:lstStyle/>
          <a:p>
            <a:r>
              <a:rPr lang="tr-TR" altLang="en-US" sz="4400"/>
              <a:t>İÇERİK</a:t>
            </a:r>
            <a:endParaRPr lang="tr-TR" altLang="en-US"/>
          </a:p>
        </p:txBody>
      </p:sp>
      <p:pic>
        <p:nvPicPr>
          <p:cNvPr id="79889" name="Picture 17">
            <a:extLst>
              <a:ext uri="{FF2B5EF4-FFF2-40B4-BE49-F238E27FC236}">
                <a16:creationId xmlns:a16="http://schemas.microsoft.com/office/drawing/2014/main" xmlns="" id="{51CB5D89-2991-4FD6-8E7A-A98959CE4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437063"/>
            <a:ext cx="18716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92" name="Rectangle 20">
            <a:extLst>
              <a:ext uri="{FF2B5EF4-FFF2-40B4-BE49-F238E27FC236}">
                <a16:creationId xmlns:a16="http://schemas.microsoft.com/office/drawing/2014/main" xmlns="" id="{B3D10530-DC5B-4E0C-9CC3-93B83F8E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565400"/>
            <a:ext cx="81359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990600" indent="-533400"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371600" indent="-457200"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52600" indent="-381000"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09800" indent="-381000"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670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242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14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86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>
                <a:srgbClr val="CC00FF"/>
              </a:buClr>
              <a:buSzTx/>
              <a:buFont typeface="Wingdings" panose="05000000000000000000" pitchFamily="2" charset="2"/>
              <a:buChar char="Ø"/>
            </a:pPr>
            <a:r>
              <a:rPr lang="tr-TR" altLang="en-US" sz="3800"/>
              <a:t>TV’nin temel işlevi.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Char char="Ø"/>
            </a:pPr>
            <a:r>
              <a:rPr lang="tr-TR" altLang="en-US" sz="3800"/>
              <a:t>TV’nin çocuk üzerindeki etkileri.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Char char="Ø"/>
            </a:pPr>
            <a:r>
              <a:rPr lang="tr-TR" altLang="en-US" sz="3800"/>
              <a:t>Olumlu TV alışkanlığı.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Char char="Ø"/>
            </a:pPr>
            <a:r>
              <a:rPr lang="tr-TR" altLang="en-US" sz="3800"/>
              <a:t>Sonuç ve öneriler.</a:t>
            </a:r>
          </a:p>
          <a:p>
            <a:pPr>
              <a:buSzTx/>
              <a:buFont typeface="Monotype Sorts" pitchFamily="2" charset="2"/>
              <a:buNone/>
            </a:pPr>
            <a:endParaRPr lang="tr-TR" altLang="en-US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9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9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9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9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9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9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xmlns="" id="{DF99310A-E2B8-4AD1-9CDB-0AC0107082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xmlns="" id="{233B823A-A743-4FFF-A459-30A3CD4022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620713"/>
            <a:ext cx="7543800" cy="1752600"/>
          </a:xfrm>
        </p:spPr>
        <p:txBody>
          <a:bodyPr/>
          <a:lstStyle/>
          <a:p>
            <a:pPr algn="ctr"/>
            <a:r>
              <a:rPr lang="tr-TR" altLang="en-US" sz="3500"/>
              <a:t>ANNE BABALARA </a:t>
            </a:r>
          </a:p>
          <a:p>
            <a:pPr algn="ctr"/>
            <a:r>
              <a:rPr lang="tr-TR" altLang="en-US" sz="3500"/>
              <a:t>ÖNERİLER</a:t>
            </a: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xmlns="" id="{8BE0277C-2EF1-4A15-99C4-911CC770D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4876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205829" name="WordArt 5">
            <a:extLst>
              <a:ext uri="{FF2B5EF4-FFF2-40B4-BE49-F238E27FC236}">
                <a16:creationId xmlns:a16="http://schemas.microsoft.com/office/drawing/2014/main" xmlns="" id="{3435EC2E-1DE2-4643-B726-8846434947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205831" name="Rectangle 7">
            <a:extLst>
              <a:ext uri="{FF2B5EF4-FFF2-40B4-BE49-F238E27FC236}">
                <a16:creationId xmlns:a16="http://schemas.microsoft.com/office/drawing/2014/main" xmlns="" id="{AE048603-7B6A-4681-BD9E-5BD04CE49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981075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SzTx/>
              <a:buFont typeface="Monotype Sorts" pitchFamily="2" charset="2"/>
              <a:buNone/>
            </a:pPr>
            <a:r>
              <a:rPr lang="tr-TR" altLang="en-US"/>
              <a:t>-II-</a:t>
            </a:r>
          </a:p>
        </p:txBody>
      </p:sp>
      <p:sp>
        <p:nvSpPr>
          <p:cNvPr id="205832" name="Rectangle 8">
            <a:extLst>
              <a:ext uri="{FF2B5EF4-FFF2-40B4-BE49-F238E27FC236}">
                <a16:creationId xmlns:a16="http://schemas.microsoft.com/office/drawing/2014/main" xmlns="" id="{1EC8228D-2A0B-438E-83F3-9F0B62D26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2197100"/>
            <a:ext cx="8456613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Anne,baba TV’yi çocukla birlikte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    izlemeli.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Anne,baba TV dışında kitap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    okuma,konuşma,spor gibi konularda örnek olmalı.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TV ortak seyredilen bir odaya konmalı.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TV çocuğa ödül veya ceza olarak kullanılmamalı.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TV seyretme konusunda anne,baba fikir 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tr-TR" altLang="en-US" sz="2800">
                <a:solidFill>
                  <a:srgbClr val="333300"/>
                </a:solidFill>
                <a:latin typeface="Tahoma" panose="020B0604030504040204" pitchFamily="34" charset="0"/>
              </a:rPr>
              <a:t>    birliği yapmalı.</a:t>
            </a: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endParaRPr lang="tr-TR" altLang="en-US" sz="28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 typeface="Wingdings 2" panose="05020102010507070707" pitchFamily="18" charset="2"/>
              <a:buChar char="E"/>
            </a:pPr>
            <a:endParaRPr lang="tr-TR" altLang="en-US" sz="3100">
              <a:solidFill>
                <a:srgbClr val="333300"/>
              </a:solidFill>
              <a:latin typeface="Tahoma" panose="020B0604030504040204" pitchFamily="34" charset="0"/>
            </a:endParaRPr>
          </a:p>
        </p:txBody>
      </p:sp>
      <p:pic>
        <p:nvPicPr>
          <p:cNvPr id="205834" name="Picture 10">
            <a:extLst>
              <a:ext uri="{FF2B5EF4-FFF2-40B4-BE49-F238E27FC236}">
                <a16:creationId xmlns:a16="http://schemas.microsoft.com/office/drawing/2014/main" xmlns="" id="{8B5C3337-4124-4993-B119-6353F84A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836613"/>
            <a:ext cx="2574925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5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5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5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5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5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058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058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058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058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xmlns="" id="{398EB28D-8372-4EF3-A6DA-AA2E7FCED7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23922" name="WordArt 18">
            <a:extLst>
              <a:ext uri="{FF2B5EF4-FFF2-40B4-BE49-F238E27FC236}">
                <a16:creationId xmlns:a16="http://schemas.microsoft.com/office/drawing/2014/main" xmlns="" id="{A36F9FD6-8D3D-4CF2-B1FC-4BA4185614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pic>
        <p:nvPicPr>
          <p:cNvPr id="179202" name="Picture 2">
            <a:extLst>
              <a:ext uri="{FF2B5EF4-FFF2-40B4-BE49-F238E27FC236}">
                <a16:creationId xmlns:a16="http://schemas.microsoft.com/office/drawing/2014/main" xmlns="" id="{18234AEC-DDEA-432E-95CF-B1D63E7E3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8640763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9203" name="Picture 3">
            <a:extLst>
              <a:ext uri="{FF2B5EF4-FFF2-40B4-BE49-F238E27FC236}">
                <a16:creationId xmlns:a16="http://schemas.microsoft.com/office/drawing/2014/main" xmlns="" id="{DF1BDA69-FF32-4954-A92E-F5596436E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581525"/>
            <a:ext cx="26670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xmlns="" id="{0E27BC16-7EF2-40AD-97B4-D2179CCD3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ŞİKAYET NUMARALARI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xmlns="" id="{5BF35E07-EBCC-4B6B-A4C9-F33A1A5ACD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6994525" cy="41719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("/>
            </a:pPr>
            <a:r>
              <a:rPr lang="tr-TR" altLang="en-US" sz="2800"/>
              <a:t>ALO RTÜK            178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("/>
            </a:pPr>
            <a:r>
              <a:rPr lang="tr-TR" altLang="en-US" sz="3100"/>
              <a:t>ALO TÜKETİCİ   175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("/>
            </a:pPr>
            <a:r>
              <a:rPr lang="tr-TR" altLang="en-US" sz="3100"/>
              <a:t>REKLAM DENETLEME KURUMU</a:t>
            </a:r>
          </a:p>
          <a:p>
            <a:pPr>
              <a:buFont typeface="Monotype Sorts" pitchFamily="2" charset="2"/>
              <a:buNone/>
            </a:pPr>
            <a:r>
              <a:rPr lang="tr-TR" altLang="en-US" sz="3100"/>
              <a:t>   0 312 286 03 65   ANKARA</a:t>
            </a:r>
          </a:p>
        </p:txBody>
      </p:sp>
      <p:pic>
        <p:nvPicPr>
          <p:cNvPr id="207876" name="Picture 4">
            <a:extLst>
              <a:ext uri="{FF2B5EF4-FFF2-40B4-BE49-F238E27FC236}">
                <a16:creationId xmlns:a16="http://schemas.microsoft.com/office/drawing/2014/main" xmlns="" id="{39EA4773-B137-4095-9157-E8EA5E1FAC2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27763" y="3933825"/>
            <a:ext cx="2497137" cy="2009775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8" name="Picture 6">
            <a:extLst>
              <a:ext uri="{FF2B5EF4-FFF2-40B4-BE49-F238E27FC236}">
                <a16:creationId xmlns:a16="http://schemas.microsoft.com/office/drawing/2014/main" xmlns="" id="{B5247DBA-F76B-4C3B-BAC3-C3C260AF4E1E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96188" y="1844675"/>
            <a:ext cx="571500" cy="2009775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xmlns="" id="{8C641140-AEFD-453A-A18F-86405F3ECF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xmlns="" id="{06F7024D-6876-4A31-AED2-E15AA4E7DF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8596" y="2886784"/>
            <a:ext cx="8029604" cy="1752600"/>
          </a:xfrm>
        </p:spPr>
        <p:txBody>
          <a:bodyPr/>
          <a:lstStyle/>
          <a:p>
            <a:pPr algn="ctr"/>
            <a:r>
              <a:rPr lang="tr-TR" altLang="en-US" sz="4800" dirty="0" err="1" smtClean="0"/>
              <a:t>Büyükköy</a:t>
            </a:r>
            <a:r>
              <a:rPr lang="tr-TR" altLang="en-US" sz="4800" dirty="0" smtClean="0"/>
              <a:t> İlk.Ortaokulu Rehberlik </a:t>
            </a:r>
            <a:r>
              <a:rPr lang="tr-TR" altLang="en-US" sz="4800" dirty="0"/>
              <a:t>Servisi </a:t>
            </a:r>
          </a:p>
        </p:txBody>
      </p:sp>
      <p:sp>
        <p:nvSpPr>
          <p:cNvPr id="136201" name="WordArt 9">
            <a:extLst>
              <a:ext uri="{FF2B5EF4-FFF2-40B4-BE49-F238E27FC236}">
                <a16:creationId xmlns:a16="http://schemas.microsoft.com/office/drawing/2014/main" xmlns="" id="{D7AB319D-081C-4364-9F9F-C412CF3139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7" name="Picture 5">
            <a:extLst>
              <a:ext uri="{FF2B5EF4-FFF2-40B4-BE49-F238E27FC236}">
                <a16:creationId xmlns:a16="http://schemas.microsoft.com/office/drawing/2014/main" xmlns="" id="{84376701-E93D-4B07-8E20-D3F7A37AD13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092950" y="1628775"/>
            <a:ext cx="1857375" cy="39957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4" name="Rectangle 2">
            <a:extLst>
              <a:ext uri="{FF2B5EF4-FFF2-40B4-BE49-F238E27FC236}">
                <a16:creationId xmlns:a16="http://schemas.microsoft.com/office/drawing/2014/main" xmlns="" id="{4C3D1159-F48B-4250-80B4-6B0D65FDE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6542088" cy="1143000"/>
          </a:xfrm>
        </p:spPr>
        <p:txBody>
          <a:bodyPr/>
          <a:lstStyle/>
          <a:p>
            <a:pPr algn="ctr"/>
            <a:r>
              <a:rPr lang="tr-TR" altLang="en-US" sz="3500"/>
              <a:t>TELEVİZYON İZLEME SÜRESİ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xmlns="" id="{0992BCCD-CCA8-489D-BE3A-7A6B4BC09A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6491288" cy="41719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en-US" sz="3000">
                <a:solidFill>
                  <a:srgbClr val="292929"/>
                </a:solidFill>
              </a:rPr>
              <a:t>Türkiye’de günde 3 saat 36 dakika.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en-US" sz="3000">
                <a:solidFill>
                  <a:srgbClr val="292929"/>
                </a:solidFill>
              </a:rPr>
              <a:t>Yılda 1095 saat- 45 gün.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en-US" sz="3000">
                <a:solidFill>
                  <a:srgbClr val="292929"/>
                </a:solidFill>
              </a:rPr>
              <a:t>70 yılda ortalama 9 yıl.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en-US" sz="3000">
                <a:solidFill>
                  <a:srgbClr val="292929"/>
                </a:solidFill>
              </a:rPr>
              <a:t>15 milyon  insan günde 5 saat tv izlemektedir.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en-US" sz="3000">
                <a:solidFill>
                  <a:srgbClr val="292929"/>
                </a:solidFill>
              </a:rPr>
              <a:t>Çocuklar 14 yaşına kadar 11000 cinayet-18000 cinsel taciz ve saldırı izlemektedir.</a:t>
            </a:r>
          </a:p>
          <a:p>
            <a:pPr>
              <a:buClr>
                <a:srgbClr val="CC00FF"/>
              </a:buClr>
              <a:buFont typeface="Wingdings" panose="05000000000000000000" pitchFamily="2" charset="2"/>
              <a:buChar char="Ø"/>
            </a:pPr>
            <a:endParaRPr lang="tr-TR" altLang="en-US" sz="3000">
              <a:solidFill>
                <a:srgbClr val="292929"/>
              </a:solidFill>
            </a:endParaRPr>
          </a:p>
        </p:txBody>
      </p:sp>
      <p:sp>
        <p:nvSpPr>
          <p:cNvPr id="182276" name="WordArt 4">
            <a:extLst>
              <a:ext uri="{FF2B5EF4-FFF2-40B4-BE49-F238E27FC236}">
                <a16:creationId xmlns:a16="http://schemas.microsoft.com/office/drawing/2014/main" xmlns="" id="{BCED6642-8088-4616-BCA5-2147E375B3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xmlns="" id="{27671947-E76A-4B87-A748-ACD70AEC31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xmlns="" id="{861D6F96-F39E-4521-A0FF-5B0FABD10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692150"/>
            <a:ext cx="6840537" cy="11525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tr-TR" altLang="en-US" sz="4000"/>
              <a:t>TELEVİZYONUN TEMEL </a:t>
            </a:r>
          </a:p>
          <a:p>
            <a:pPr algn="ctr">
              <a:lnSpc>
                <a:spcPct val="90000"/>
              </a:lnSpc>
            </a:pPr>
            <a:r>
              <a:rPr lang="tr-TR" altLang="en-US" sz="4000"/>
              <a:t>İŞLEVİ</a:t>
            </a:r>
          </a:p>
        </p:txBody>
      </p:sp>
      <p:sp>
        <p:nvSpPr>
          <p:cNvPr id="85004" name="WordArt 12">
            <a:extLst>
              <a:ext uri="{FF2B5EF4-FFF2-40B4-BE49-F238E27FC236}">
                <a16:creationId xmlns:a16="http://schemas.microsoft.com/office/drawing/2014/main" xmlns="" id="{52E7CAE4-9126-45A2-BE54-5BBECA01E7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85007" name="Rectangle 15">
            <a:extLst>
              <a:ext uri="{FF2B5EF4-FFF2-40B4-BE49-F238E27FC236}">
                <a16:creationId xmlns:a16="http://schemas.microsoft.com/office/drawing/2014/main" xmlns="" id="{8D9BC06A-6E46-4D2F-9BE3-D5F972760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565400"/>
            <a:ext cx="81359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990600" indent="-533400"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371600" indent="-457200"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52600" indent="-381000"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09800" indent="-381000"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670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242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14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8600" indent="-3810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>
                <a:schemeClr val="tx1"/>
              </a:buClr>
              <a:buSzPct val="105000"/>
              <a:buFont typeface="Wingdings" panose="05000000000000000000" pitchFamily="2" charset="2"/>
              <a:buChar char="F"/>
            </a:pPr>
            <a:r>
              <a:rPr lang="tr-TR" altLang="en-US" sz="3800"/>
              <a:t>Bilgilendirmek.</a:t>
            </a:r>
          </a:p>
          <a:p>
            <a:pPr>
              <a:buClr>
                <a:schemeClr val="tx1"/>
              </a:buClr>
              <a:buSzPct val="105000"/>
              <a:buFont typeface="Wingdings" panose="05000000000000000000" pitchFamily="2" charset="2"/>
              <a:buChar char="F"/>
            </a:pPr>
            <a:r>
              <a:rPr lang="tr-TR" altLang="en-US" sz="3800"/>
              <a:t>Haber vermek.</a:t>
            </a:r>
          </a:p>
          <a:p>
            <a:pPr>
              <a:buClr>
                <a:schemeClr val="tx1"/>
              </a:buClr>
              <a:buSzPct val="105000"/>
              <a:buFont typeface="Wingdings" panose="05000000000000000000" pitchFamily="2" charset="2"/>
              <a:buChar char="F"/>
            </a:pPr>
            <a:r>
              <a:rPr lang="tr-TR" altLang="en-US" sz="3800"/>
              <a:t>Eğlendirmek.</a:t>
            </a:r>
          </a:p>
          <a:p>
            <a:pPr>
              <a:buClr>
                <a:schemeClr val="tx1"/>
              </a:buClr>
              <a:buSzPct val="105000"/>
              <a:buFont typeface="Wingdings" panose="05000000000000000000" pitchFamily="2" charset="2"/>
              <a:buChar char="F"/>
            </a:pPr>
            <a:r>
              <a:rPr lang="tr-TR" altLang="en-US" sz="3800"/>
              <a:t>Mal ve hizmet tanıtmak.</a:t>
            </a:r>
          </a:p>
          <a:p>
            <a:pPr>
              <a:buSzTx/>
              <a:buFont typeface="Monotype Sorts" pitchFamily="2" charset="2"/>
              <a:buNone/>
            </a:pPr>
            <a:endParaRPr lang="tr-TR" altLang="en-US" sz="3800"/>
          </a:p>
        </p:txBody>
      </p:sp>
      <p:grpSp>
        <p:nvGrpSpPr>
          <p:cNvPr id="85008" name="Group 16">
            <a:extLst>
              <a:ext uri="{FF2B5EF4-FFF2-40B4-BE49-F238E27FC236}">
                <a16:creationId xmlns:a16="http://schemas.microsoft.com/office/drawing/2014/main" xmlns="" id="{676D8945-404D-427A-A8EE-E89E99F4FE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11863" y="2349500"/>
            <a:ext cx="2401887" cy="2016125"/>
            <a:chOff x="2467" y="1560"/>
            <a:chExt cx="1530" cy="1200"/>
          </a:xfrm>
        </p:grpSpPr>
        <p:sp>
          <p:nvSpPr>
            <p:cNvPr id="85009" name="AutoShape 17">
              <a:extLst>
                <a:ext uri="{FF2B5EF4-FFF2-40B4-BE49-F238E27FC236}">
                  <a16:creationId xmlns:a16="http://schemas.microsoft.com/office/drawing/2014/main" xmlns="" id="{AFEA6BF3-9F11-4F83-AA69-7E3A2C2A58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67" y="1560"/>
              <a:ext cx="153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Freeform 18">
              <a:extLst>
                <a:ext uri="{FF2B5EF4-FFF2-40B4-BE49-F238E27FC236}">
                  <a16:creationId xmlns:a16="http://schemas.microsoft.com/office/drawing/2014/main" xmlns="" id="{26FB6A16-7F57-4466-A0A3-54A1AE4D8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1667"/>
              <a:ext cx="487" cy="338"/>
            </a:xfrm>
            <a:custGeom>
              <a:avLst/>
              <a:gdLst>
                <a:gd name="T0" fmla="*/ 264 w 973"/>
                <a:gd name="T1" fmla="*/ 252 h 674"/>
                <a:gd name="T2" fmla="*/ 283 w 973"/>
                <a:gd name="T3" fmla="*/ 237 h 674"/>
                <a:gd name="T4" fmla="*/ 308 w 973"/>
                <a:gd name="T5" fmla="*/ 220 h 674"/>
                <a:gd name="T6" fmla="*/ 330 w 973"/>
                <a:gd name="T7" fmla="*/ 201 h 674"/>
                <a:gd name="T8" fmla="*/ 359 w 973"/>
                <a:gd name="T9" fmla="*/ 175 h 674"/>
                <a:gd name="T10" fmla="*/ 386 w 973"/>
                <a:gd name="T11" fmla="*/ 148 h 674"/>
                <a:gd name="T12" fmla="*/ 401 w 973"/>
                <a:gd name="T13" fmla="*/ 131 h 674"/>
                <a:gd name="T14" fmla="*/ 414 w 973"/>
                <a:gd name="T15" fmla="*/ 112 h 674"/>
                <a:gd name="T16" fmla="*/ 435 w 973"/>
                <a:gd name="T17" fmla="*/ 89 h 674"/>
                <a:gd name="T18" fmla="*/ 452 w 973"/>
                <a:gd name="T19" fmla="*/ 64 h 674"/>
                <a:gd name="T20" fmla="*/ 454 w 973"/>
                <a:gd name="T21" fmla="*/ 47 h 674"/>
                <a:gd name="T22" fmla="*/ 429 w 973"/>
                <a:gd name="T23" fmla="*/ 32 h 674"/>
                <a:gd name="T24" fmla="*/ 427 w 973"/>
                <a:gd name="T25" fmla="*/ 15 h 674"/>
                <a:gd name="T26" fmla="*/ 443 w 973"/>
                <a:gd name="T27" fmla="*/ 4 h 674"/>
                <a:gd name="T28" fmla="*/ 460 w 973"/>
                <a:gd name="T29" fmla="*/ 0 h 674"/>
                <a:gd name="T30" fmla="*/ 481 w 973"/>
                <a:gd name="T31" fmla="*/ 0 h 674"/>
                <a:gd name="T32" fmla="*/ 503 w 973"/>
                <a:gd name="T33" fmla="*/ 5 h 674"/>
                <a:gd name="T34" fmla="*/ 526 w 973"/>
                <a:gd name="T35" fmla="*/ 17 h 674"/>
                <a:gd name="T36" fmla="*/ 545 w 973"/>
                <a:gd name="T37" fmla="*/ 34 h 674"/>
                <a:gd name="T38" fmla="*/ 557 w 973"/>
                <a:gd name="T39" fmla="*/ 55 h 674"/>
                <a:gd name="T40" fmla="*/ 560 w 973"/>
                <a:gd name="T41" fmla="*/ 74 h 674"/>
                <a:gd name="T42" fmla="*/ 543 w 973"/>
                <a:gd name="T43" fmla="*/ 91 h 674"/>
                <a:gd name="T44" fmla="*/ 522 w 973"/>
                <a:gd name="T45" fmla="*/ 83 h 674"/>
                <a:gd name="T46" fmla="*/ 503 w 973"/>
                <a:gd name="T47" fmla="*/ 83 h 674"/>
                <a:gd name="T48" fmla="*/ 484 w 973"/>
                <a:gd name="T49" fmla="*/ 95 h 674"/>
                <a:gd name="T50" fmla="*/ 382 w 973"/>
                <a:gd name="T51" fmla="*/ 233 h 674"/>
                <a:gd name="T52" fmla="*/ 545 w 973"/>
                <a:gd name="T53" fmla="*/ 290 h 674"/>
                <a:gd name="T54" fmla="*/ 560 w 973"/>
                <a:gd name="T55" fmla="*/ 290 h 674"/>
                <a:gd name="T56" fmla="*/ 585 w 973"/>
                <a:gd name="T57" fmla="*/ 290 h 674"/>
                <a:gd name="T58" fmla="*/ 604 w 973"/>
                <a:gd name="T59" fmla="*/ 290 h 674"/>
                <a:gd name="T60" fmla="*/ 625 w 973"/>
                <a:gd name="T61" fmla="*/ 290 h 674"/>
                <a:gd name="T62" fmla="*/ 650 w 973"/>
                <a:gd name="T63" fmla="*/ 290 h 674"/>
                <a:gd name="T64" fmla="*/ 675 w 973"/>
                <a:gd name="T65" fmla="*/ 290 h 674"/>
                <a:gd name="T66" fmla="*/ 703 w 973"/>
                <a:gd name="T67" fmla="*/ 290 h 674"/>
                <a:gd name="T68" fmla="*/ 730 w 973"/>
                <a:gd name="T69" fmla="*/ 292 h 674"/>
                <a:gd name="T70" fmla="*/ 758 w 973"/>
                <a:gd name="T71" fmla="*/ 292 h 674"/>
                <a:gd name="T72" fmla="*/ 785 w 973"/>
                <a:gd name="T73" fmla="*/ 294 h 674"/>
                <a:gd name="T74" fmla="*/ 813 w 973"/>
                <a:gd name="T75" fmla="*/ 298 h 674"/>
                <a:gd name="T76" fmla="*/ 838 w 973"/>
                <a:gd name="T77" fmla="*/ 300 h 674"/>
                <a:gd name="T78" fmla="*/ 863 w 973"/>
                <a:gd name="T79" fmla="*/ 304 h 674"/>
                <a:gd name="T80" fmla="*/ 885 w 973"/>
                <a:gd name="T81" fmla="*/ 306 h 674"/>
                <a:gd name="T82" fmla="*/ 906 w 973"/>
                <a:gd name="T83" fmla="*/ 311 h 674"/>
                <a:gd name="T84" fmla="*/ 925 w 973"/>
                <a:gd name="T85" fmla="*/ 317 h 674"/>
                <a:gd name="T86" fmla="*/ 948 w 973"/>
                <a:gd name="T87" fmla="*/ 328 h 674"/>
                <a:gd name="T88" fmla="*/ 961 w 973"/>
                <a:gd name="T89" fmla="*/ 344 h 674"/>
                <a:gd name="T90" fmla="*/ 967 w 973"/>
                <a:gd name="T91" fmla="*/ 368 h 674"/>
                <a:gd name="T92" fmla="*/ 969 w 973"/>
                <a:gd name="T93" fmla="*/ 384 h 674"/>
                <a:gd name="T94" fmla="*/ 971 w 973"/>
                <a:gd name="T95" fmla="*/ 403 h 674"/>
                <a:gd name="T96" fmla="*/ 973 w 973"/>
                <a:gd name="T97" fmla="*/ 422 h 674"/>
                <a:gd name="T98" fmla="*/ 973 w 973"/>
                <a:gd name="T99" fmla="*/ 442 h 674"/>
                <a:gd name="T100" fmla="*/ 973 w 973"/>
                <a:gd name="T101" fmla="*/ 461 h 674"/>
                <a:gd name="T102" fmla="*/ 973 w 973"/>
                <a:gd name="T103" fmla="*/ 484 h 674"/>
                <a:gd name="T104" fmla="*/ 973 w 973"/>
                <a:gd name="T105" fmla="*/ 505 h 674"/>
                <a:gd name="T106" fmla="*/ 973 w 973"/>
                <a:gd name="T107" fmla="*/ 528 h 674"/>
                <a:gd name="T108" fmla="*/ 971 w 973"/>
                <a:gd name="T109" fmla="*/ 549 h 674"/>
                <a:gd name="T110" fmla="*/ 971 w 973"/>
                <a:gd name="T111" fmla="*/ 568 h 674"/>
                <a:gd name="T112" fmla="*/ 969 w 973"/>
                <a:gd name="T113" fmla="*/ 589 h 674"/>
                <a:gd name="T114" fmla="*/ 969 w 973"/>
                <a:gd name="T115" fmla="*/ 608 h 674"/>
                <a:gd name="T116" fmla="*/ 969 w 973"/>
                <a:gd name="T117" fmla="*/ 625 h 674"/>
                <a:gd name="T118" fmla="*/ 965 w 973"/>
                <a:gd name="T119" fmla="*/ 648 h 674"/>
                <a:gd name="T120" fmla="*/ 965 w 973"/>
                <a:gd name="T121" fmla="*/ 667 h 674"/>
                <a:gd name="T122" fmla="*/ 965 w 973"/>
                <a:gd name="T123" fmla="*/ 674 h 674"/>
                <a:gd name="T124" fmla="*/ 260 w 973"/>
                <a:gd name="T125" fmla="*/ 25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3" h="674">
                  <a:moveTo>
                    <a:pt x="260" y="256"/>
                  </a:moveTo>
                  <a:lnTo>
                    <a:pt x="260" y="254"/>
                  </a:lnTo>
                  <a:lnTo>
                    <a:pt x="264" y="252"/>
                  </a:lnTo>
                  <a:lnTo>
                    <a:pt x="268" y="249"/>
                  </a:lnTo>
                  <a:lnTo>
                    <a:pt x="275" y="245"/>
                  </a:lnTo>
                  <a:lnTo>
                    <a:pt x="283" y="237"/>
                  </a:lnTo>
                  <a:lnTo>
                    <a:pt x="294" y="230"/>
                  </a:lnTo>
                  <a:lnTo>
                    <a:pt x="300" y="224"/>
                  </a:lnTo>
                  <a:lnTo>
                    <a:pt x="308" y="220"/>
                  </a:lnTo>
                  <a:lnTo>
                    <a:pt x="313" y="214"/>
                  </a:lnTo>
                  <a:lnTo>
                    <a:pt x="323" y="209"/>
                  </a:lnTo>
                  <a:lnTo>
                    <a:pt x="330" y="201"/>
                  </a:lnTo>
                  <a:lnTo>
                    <a:pt x="340" y="194"/>
                  </a:lnTo>
                  <a:lnTo>
                    <a:pt x="349" y="184"/>
                  </a:lnTo>
                  <a:lnTo>
                    <a:pt x="359" y="175"/>
                  </a:lnTo>
                  <a:lnTo>
                    <a:pt x="370" y="163"/>
                  </a:lnTo>
                  <a:lnTo>
                    <a:pt x="380" y="154"/>
                  </a:lnTo>
                  <a:lnTo>
                    <a:pt x="386" y="148"/>
                  </a:lnTo>
                  <a:lnTo>
                    <a:pt x="389" y="142"/>
                  </a:lnTo>
                  <a:lnTo>
                    <a:pt x="395" y="137"/>
                  </a:lnTo>
                  <a:lnTo>
                    <a:pt x="401" y="131"/>
                  </a:lnTo>
                  <a:lnTo>
                    <a:pt x="405" y="125"/>
                  </a:lnTo>
                  <a:lnTo>
                    <a:pt x="410" y="119"/>
                  </a:lnTo>
                  <a:lnTo>
                    <a:pt x="414" y="112"/>
                  </a:lnTo>
                  <a:lnTo>
                    <a:pt x="420" y="108"/>
                  </a:lnTo>
                  <a:lnTo>
                    <a:pt x="427" y="99"/>
                  </a:lnTo>
                  <a:lnTo>
                    <a:pt x="435" y="89"/>
                  </a:lnTo>
                  <a:lnTo>
                    <a:pt x="443" y="80"/>
                  </a:lnTo>
                  <a:lnTo>
                    <a:pt x="448" y="72"/>
                  </a:lnTo>
                  <a:lnTo>
                    <a:pt x="452" y="64"/>
                  </a:lnTo>
                  <a:lnTo>
                    <a:pt x="456" y="62"/>
                  </a:lnTo>
                  <a:lnTo>
                    <a:pt x="458" y="55"/>
                  </a:lnTo>
                  <a:lnTo>
                    <a:pt x="454" y="47"/>
                  </a:lnTo>
                  <a:lnTo>
                    <a:pt x="446" y="43"/>
                  </a:lnTo>
                  <a:lnTo>
                    <a:pt x="439" y="38"/>
                  </a:lnTo>
                  <a:lnTo>
                    <a:pt x="429" y="32"/>
                  </a:lnTo>
                  <a:lnTo>
                    <a:pt x="424" y="26"/>
                  </a:lnTo>
                  <a:lnTo>
                    <a:pt x="422" y="21"/>
                  </a:lnTo>
                  <a:lnTo>
                    <a:pt x="427" y="15"/>
                  </a:lnTo>
                  <a:lnTo>
                    <a:pt x="431" y="11"/>
                  </a:lnTo>
                  <a:lnTo>
                    <a:pt x="435" y="7"/>
                  </a:lnTo>
                  <a:lnTo>
                    <a:pt x="443" y="4"/>
                  </a:lnTo>
                  <a:lnTo>
                    <a:pt x="448" y="4"/>
                  </a:lnTo>
                  <a:lnTo>
                    <a:pt x="454" y="0"/>
                  </a:lnTo>
                  <a:lnTo>
                    <a:pt x="460" y="0"/>
                  </a:lnTo>
                  <a:lnTo>
                    <a:pt x="467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8" y="2"/>
                  </a:lnTo>
                  <a:lnTo>
                    <a:pt x="496" y="2"/>
                  </a:lnTo>
                  <a:lnTo>
                    <a:pt x="503" y="5"/>
                  </a:lnTo>
                  <a:lnTo>
                    <a:pt x="511" y="7"/>
                  </a:lnTo>
                  <a:lnTo>
                    <a:pt x="519" y="11"/>
                  </a:lnTo>
                  <a:lnTo>
                    <a:pt x="526" y="17"/>
                  </a:lnTo>
                  <a:lnTo>
                    <a:pt x="536" y="23"/>
                  </a:lnTo>
                  <a:lnTo>
                    <a:pt x="540" y="28"/>
                  </a:lnTo>
                  <a:lnTo>
                    <a:pt x="545" y="34"/>
                  </a:lnTo>
                  <a:lnTo>
                    <a:pt x="551" y="42"/>
                  </a:lnTo>
                  <a:lnTo>
                    <a:pt x="555" y="47"/>
                  </a:lnTo>
                  <a:lnTo>
                    <a:pt x="557" y="55"/>
                  </a:lnTo>
                  <a:lnTo>
                    <a:pt x="559" y="61"/>
                  </a:lnTo>
                  <a:lnTo>
                    <a:pt x="559" y="66"/>
                  </a:lnTo>
                  <a:lnTo>
                    <a:pt x="560" y="74"/>
                  </a:lnTo>
                  <a:lnTo>
                    <a:pt x="557" y="83"/>
                  </a:lnTo>
                  <a:lnTo>
                    <a:pt x="553" y="89"/>
                  </a:lnTo>
                  <a:lnTo>
                    <a:pt x="543" y="91"/>
                  </a:lnTo>
                  <a:lnTo>
                    <a:pt x="536" y="87"/>
                  </a:lnTo>
                  <a:lnTo>
                    <a:pt x="528" y="85"/>
                  </a:lnTo>
                  <a:lnTo>
                    <a:pt x="522" y="83"/>
                  </a:lnTo>
                  <a:lnTo>
                    <a:pt x="519" y="81"/>
                  </a:lnTo>
                  <a:lnTo>
                    <a:pt x="513" y="83"/>
                  </a:lnTo>
                  <a:lnTo>
                    <a:pt x="503" y="83"/>
                  </a:lnTo>
                  <a:lnTo>
                    <a:pt x="496" y="87"/>
                  </a:lnTo>
                  <a:lnTo>
                    <a:pt x="490" y="91"/>
                  </a:lnTo>
                  <a:lnTo>
                    <a:pt x="484" y="95"/>
                  </a:lnTo>
                  <a:lnTo>
                    <a:pt x="481" y="99"/>
                  </a:lnTo>
                  <a:lnTo>
                    <a:pt x="481" y="100"/>
                  </a:lnTo>
                  <a:lnTo>
                    <a:pt x="382" y="233"/>
                  </a:lnTo>
                  <a:lnTo>
                    <a:pt x="372" y="285"/>
                  </a:lnTo>
                  <a:lnTo>
                    <a:pt x="545" y="290"/>
                  </a:lnTo>
                  <a:lnTo>
                    <a:pt x="545" y="290"/>
                  </a:lnTo>
                  <a:lnTo>
                    <a:pt x="549" y="290"/>
                  </a:lnTo>
                  <a:lnTo>
                    <a:pt x="555" y="290"/>
                  </a:lnTo>
                  <a:lnTo>
                    <a:pt x="560" y="290"/>
                  </a:lnTo>
                  <a:lnTo>
                    <a:pt x="570" y="290"/>
                  </a:lnTo>
                  <a:lnTo>
                    <a:pt x="579" y="290"/>
                  </a:lnTo>
                  <a:lnTo>
                    <a:pt x="585" y="290"/>
                  </a:lnTo>
                  <a:lnTo>
                    <a:pt x="591" y="290"/>
                  </a:lnTo>
                  <a:lnTo>
                    <a:pt x="598" y="290"/>
                  </a:lnTo>
                  <a:lnTo>
                    <a:pt x="604" y="290"/>
                  </a:lnTo>
                  <a:lnTo>
                    <a:pt x="612" y="290"/>
                  </a:lnTo>
                  <a:lnTo>
                    <a:pt x="617" y="290"/>
                  </a:lnTo>
                  <a:lnTo>
                    <a:pt x="625" y="290"/>
                  </a:lnTo>
                  <a:lnTo>
                    <a:pt x="635" y="290"/>
                  </a:lnTo>
                  <a:lnTo>
                    <a:pt x="642" y="290"/>
                  </a:lnTo>
                  <a:lnTo>
                    <a:pt x="650" y="290"/>
                  </a:lnTo>
                  <a:lnTo>
                    <a:pt x="657" y="290"/>
                  </a:lnTo>
                  <a:lnTo>
                    <a:pt x="667" y="290"/>
                  </a:lnTo>
                  <a:lnTo>
                    <a:pt x="675" y="290"/>
                  </a:lnTo>
                  <a:lnTo>
                    <a:pt x="684" y="290"/>
                  </a:lnTo>
                  <a:lnTo>
                    <a:pt x="694" y="290"/>
                  </a:lnTo>
                  <a:lnTo>
                    <a:pt x="703" y="290"/>
                  </a:lnTo>
                  <a:lnTo>
                    <a:pt x="711" y="290"/>
                  </a:lnTo>
                  <a:lnTo>
                    <a:pt x="720" y="290"/>
                  </a:lnTo>
                  <a:lnTo>
                    <a:pt x="730" y="292"/>
                  </a:lnTo>
                  <a:lnTo>
                    <a:pt x="739" y="292"/>
                  </a:lnTo>
                  <a:lnTo>
                    <a:pt x="749" y="292"/>
                  </a:lnTo>
                  <a:lnTo>
                    <a:pt x="758" y="292"/>
                  </a:lnTo>
                  <a:lnTo>
                    <a:pt x="768" y="292"/>
                  </a:lnTo>
                  <a:lnTo>
                    <a:pt x="775" y="294"/>
                  </a:lnTo>
                  <a:lnTo>
                    <a:pt x="785" y="294"/>
                  </a:lnTo>
                  <a:lnTo>
                    <a:pt x="794" y="294"/>
                  </a:lnTo>
                  <a:lnTo>
                    <a:pt x="804" y="296"/>
                  </a:lnTo>
                  <a:lnTo>
                    <a:pt x="813" y="298"/>
                  </a:lnTo>
                  <a:lnTo>
                    <a:pt x="821" y="298"/>
                  </a:lnTo>
                  <a:lnTo>
                    <a:pt x="830" y="298"/>
                  </a:lnTo>
                  <a:lnTo>
                    <a:pt x="838" y="300"/>
                  </a:lnTo>
                  <a:lnTo>
                    <a:pt x="847" y="300"/>
                  </a:lnTo>
                  <a:lnTo>
                    <a:pt x="855" y="302"/>
                  </a:lnTo>
                  <a:lnTo>
                    <a:pt x="863" y="304"/>
                  </a:lnTo>
                  <a:lnTo>
                    <a:pt x="870" y="304"/>
                  </a:lnTo>
                  <a:lnTo>
                    <a:pt x="880" y="306"/>
                  </a:lnTo>
                  <a:lnTo>
                    <a:pt x="885" y="306"/>
                  </a:lnTo>
                  <a:lnTo>
                    <a:pt x="893" y="308"/>
                  </a:lnTo>
                  <a:lnTo>
                    <a:pt x="899" y="309"/>
                  </a:lnTo>
                  <a:lnTo>
                    <a:pt x="906" y="311"/>
                  </a:lnTo>
                  <a:lnTo>
                    <a:pt x="912" y="313"/>
                  </a:lnTo>
                  <a:lnTo>
                    <a:pt x="918" y="315"/>
                  </a:lnTo>
                  <a:lnTo>
                    <a:pt x="925" y="317"/>
                  </a:lnTo>
                  <a:lnTo>
                    <a:pt x="931" y="319"/>
                  </a:lnTo>
                  <a:lnTo>
                    <a:pt x="939" y="323"/>
                  </a:lnTo>
                  <a:lnTo>
                    <a:pt x="948" y="328"/>
                  </a:lnTo>
                  <a:lnTo>
                    <a:pt x="954" y="332"/>
                  </a:lnTo>
                  <a:lnTo>
                    <a:pt x="960" y="338"/>
                  </a:lnTo>
                  <a:lnTo>
                    <a:pt x="961" y="344"/>
                  </a:lnTo>
                  <a:lnTo>
                    <a:pt x="963" y="351"/>
                  </a:lnTo>
                  <a:lnTo>
                    <a:pt x="965" y="359"/>
                  </a:lnTo>
                  <a:lnTo>
                    <a:pt x="967" y="368"/>
                  </a:lnTo>
                  <a:lnTo>
                    <a:pt x="967" y="374"/>
                  </a:lnTo>
                  <a:lnTo>
                    <a:pt x="969" y="378"/>
                  </a:lnTo>
                  <a:lnTo>
                    <a:pt x="969" y="384"/>
                  </a:lnTo>
                  <a:lnTo>
                    <a:pt x="969" y="391"/>
                  </a:lnTo>
                  <a:lnTo>
                    <a:pt x="969" y="397"/>
                  </a:lnTo>
                  <a:lnTo>
                    <a:pt x="971" y="403"/>
                  </a:lnTo>
                  <a:lnTo>
                    <a:pt x="971" y="408"/>
                  </a:lnTo>
                  <a:lnTo>
                    <a:pt x="973" y="416"/>
                  </a:lnTo>
                  <a:lnTo>
                    <a:pt x="973" y="422"/>
                  </a:lnTo>
                  <a:lnTo>
                    <a:pt x="973" y="427"/>
                  </a:lnTo>
                  <a:lnTo>
                    <a:pt x="973" y="435"/>
                  </a:lnTo>
                  <a:lnTo>
                    <a:pt x="973" y="442"/>
                  </a:lnTo>
                  <a:lnTo>
                    <a:pt x="973" y="448"/>
                  </a:lnTo>
                  <a:lnTo>
                    <a:pt x="973" y="456"/>
                  </a:lnTo>
                  <a:lnTo>
                    <a:pt x="973" y="461"/>
                  </a:lnTo>
                  <a:lnTo>
                    <a:pt x="973" y="471"/>
                  </a:lnTo>
                  <a:lnTo>
                    <a:pt x="973" y="477"/>
                  </a:lnTo>
                  <a:lnTo>
                    <a:pt x="973" y="484"/>
                  </a:lnTo>
                  <a:lnTo>
                    <a:pt x="973" y="490"/>
                  </a:lnTo>
                  <a:lnTo>
                    <a:pt x="973" y="499"/>
                  </a:lnTo>
                  <a:lnTo>
                    <a:pt x="973" y="505"/>
                  </a:lnTo>
                  <a:lnTo>
                    <a:pt x="973" y="513"/>
                  </a:lnTo>
                  <a:lnTo>
                    <a:pt x="973" y="520"/>
                  </a:lnTo>
                  <a:lnTo>
                    <a:pt x="973" y="528"/>
                  </a:lnTo>
                  <a:lnTo>
                    <a:pt x="973" y="534"/>
                  </a:lnTo>
                  <a:lnTo>
                    <a:pt x="973" y="541"/>
                  </a:lnTo>
                  <a:lnTo>
                    <a:pt x="971" y="549"/>
                  </a:lnTo>
                  <a:lnTo>
                    <a:pt x="971" y="556"/>
                  </a:lnTo>
                  <a:lnTo>
                    <a:pt x="971" y="562"/>
                  </a:lnTo>
                  <a:lnTo>
                    <a:pt x="971" y="568"/>
                  </a:lnTo>
                  <a:lnTo>
                    <a:pt x="971" y="575"/>
                  </a:lnTo>
                  <a:lnTo>
                    <a:pt x="971" y="583"/>
                  </a:lnTo>
                  <a:lnTo>
                    <a:pt x="969" y="589"/>
                  </a:lnTo>
                  <a:lnTo>
                    <a:pt x="969" y="595"/>
                  </a:lnTo>
                  <a:lnTo>
                    <a:pt x="969" y="602"/>
                  </a:lnTo>
                  <a:lnTo>
                    <a:pt x="969" y="608"/>
                  </a:lnTo>
                  <a:lnTo>
                    <a:pt x="969" y="612"/>
                  </a:lnTo>
                  <a:lnTo>
                    <a:pt x="969" y="619"/>
                  </a:lnTo>
                  <a:lnTo>
                    <a:pt x="969" y="625"/>
                  </a:lnTo>
                  <a:lnTo>
                    <a:pt x="969" y="631"/>
                  </a:lnTo>
                  <a:lnTo>
                    <a:pt x="967" y="638"/>
                  </a:lnTo>
                  <a:lnTo>
                    <a:pt x="965" y="648"/>
                  </a:lnTo>
                  <a:lnTo>
                    <a:pt x="965" y="655"/>
                  </a:lnTo>
                  <a:lnTo>
                    <a:pt x="965" y="663"/>
                  </a:lnTo>
                  <a:lnTo>
                    <a:pt x="965" y="667"/>
                  </a:lnTo>
                  <a:lnTo>
                    <a:pt x="965" y="671"/>
                  </a:lnTo>
                  <a:lnTo>
                    <a:pt x="965" y="672"/>
                  </a:lnTo>
                  <a:lnTo>
                    <a:pt x="965" y="674"/>
                  </a:lnTo>
                  <a:lnTo>
                    <a:pt x="0" y="606"/>
                  </a:lnTo>
                  <a:lnTo>
                    <a:pt x="260" y="256"/>
                  </a:lnTo>
                  <a:lnTo>
                    <a:pt x="260" y="25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A8CA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Freeform 19">
              <a:extLst>
                <a:ext uri="{FF2B5EF4-FFF2-40B4-BE49-F238E27FC236}">
                  <a16:creationId xmlns:a16="http://schemas.microsoft.com/office/drawing/2014/main" xmlns="" id="{30E24087-7DE4-4EE0-A0B0-DBAC95D3A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1727"/>
              <a:ext cx="1511" cy="1014"/>
            </a:xfrm>
            <a:custGeom>
              <a:avLst/>
              <a:gdLst>
                <a:gd name="T0" fmla="*/ 1661 w 3022"/>
                <a:gd name="T1" fmla="*/ 2022 h 2028"/>
                <a:gd name="T2" fmla="*/ 1847 w 3022"/>
                <a:gd name="T3" fmla="*/ 1999 h 2028"/>
                <a:gd name="T4" fmla="*/ 2026 w 3022"/>
                <a:gd name="T5" fmla="*/ 1965 h 2028"/>
                <a:gd name="T6" fmla="*/ 2195 w 3022"/>
                <a:gd name="T7" fmla="*/ 1916 h 2028"/>
                <a:gd name="T8" fmla="*/ 2353 w 3022"/>
                <a:gd name="T9" fmla="*/ 1853 h 2028"/>
                <a:gd name="T10" fmla="*/ 2497 w 3022"/>
                <a:gd name="T11" fmla="*/ 1779 h 2028"/>
                <a:gd name="T12" fmla="*/ 2627 w 3022"/>
                <a:gd name="T13" fmla="*/ 1694 h 2028"/>
                <a:gd name="T14" fmla="*/ 2741 w 3022"/>
                <a:gd name="T15" fmla="*/ 1599 h 2028"/>
                <a:gd name="T16" fmla="*/ 2838 w 3022"/>
                <a:gd name="T17" fmla="*/ 1496 h 2028"/>
                <a:gd name="T18" fmla="*/ 2916 w 3022"/>
                <a:gd name="T19" fmla="*/ 1386 h 2028"/>
                <a:gd name="T20" fmla="*/ 2974 w 3022"/>
                <a:gd name="T21" fmla="*/ 1266 h 2028"/>
                <a:gd name="T22" fmla="*/ 3009 w 3022"/>
                <a:gd name="T23" fmla="*/ 1142 h 2028"/>
                <a:gd name="T24" fmla="*/ 3022 w 3022"/>
                <a:gd name="T25" fmla="*/ 1015 h 2028"/>
                <a:gd name="T26" fmla="*/ 3009 w 3022"/>
                <a:gd name="T27" fmla="*/ 884 h 2028"/>
                <a:gd name="T28" fmla="*/ 2974 w 3022"/>
                <a:gd name="T29" fmla="*/ 761 h 2028"/>
                <a:gd name="T30" fmla="*/ 2916 w 3022"/>
                <a:gd name="T31" fmla="*/ 643 h 2028"/>
                <a:gd name="T32" fmla="*/ 2838 w 3022"/>
                <a:gd name="T33" fmla="*/ 531 h 2028"/>
                <a:gd name="T34" fmla="*/ 2741 w 3022"/>
                <a:gd name="T35" fmla="*/ 426 h 2028"/>
                <a:gd name="T36" fmla="*/ 2627 w 3022"/>
                <a:gd name="T37" fmla="*/ 333 h 2028"/>
                <a:gd name="T38" fmla="*/ 2497 w 3022"/>
                <a:gd name="T39" fmla="*/ 246 h 2028"/>
                <a:gd name="T40" fmla="*/ 2353 w 3022"/>
                <a:gd name="T41" fmla="*/ 173 h 2028"/>
                <a:gd name="T42" fmla="*/ 2195 w 3022"/>
                <a:gd name="T43" fmla="*/ 109 h 2028"/>
                <a:gd name="T44" fmla="*/ 2026 w 3022"/>
                <a:gd name="T45" fmla="*/ 59 h 2028"/>
                <a:gd name="T46" fmla="*/ 1847 w 3022"/>
                <a:gd name="T47" fmla="*/ 25 h 2028"/>
                <a:gd name="T48" fmla="*/ 1661 w 3022"/>
                <a:gd name="T49" fmla="*/ 4 h 2028"/>
                <a:gd name="T50" fmla="*/ 1467 w 3022"/>
                <a:gd name="T51" fmla="*/ 0 h 2028"/>
                <a:gd name="T52" fmla="*/ 1275 w 3022"/>
                <a:gd name="T53" fmla="*/ 12 h 2028"/>
                <a:gd name="T54" fmla="*/ 1091 w 3022"/>
                <a:gd name="T55" fmla="*/ 37 h 2028"/>
                <a:gd name="T56" fmla="*/ 918 w 3022"/>
                <a:gd name="T57" fmla="*/ 78 h 2028"/>
                <a:gd name="T58" fmla="*/ 751 w 3022"/>
                <a:gd name="T59" fmla="*/ 133 h 2028"/>
                <a:gd name="T60" fmla="*/ 599 w 3022"/>
                <a:gd name="T61" fmla="*/ 200 h 2028"/>
                <a:gd name="T62" fmla="*/ 460 w 3022"/>
                <a:gd name="T63" fmla="*/ 280 h 2028"/>
                <a:gd name="T64" fmla="*/ 336 w 3022"/>
                <a:gd name="T65" fmla="*/ 369 h 2028"/>
                <a:gd name="T66" fmla="*/ 230 w 3022"/>
                <a:gd name="T67" fmla="*/ 466 h 2028"/>
                <a:gd name="T68" fmla="*/ 143 w 3022"/>
                <a:gd name="T69" fmla="*/ 574 h 2028"/>
                <a:gd name="T70" fmla="*/ 70 w 3022"/>
                <a:gd name="T71" fmla="*/ 688 h 2028"/>
                <a:gd name="T72" fmla="*/ 23 w 3022"/>
                <a:gd name="T73" fmla="*/ 810 h 2028"/>
                <a:gd name="T74" fmla="*/ 0 w 3022"/>
                <a:gd name="T75" fmla="*/ 935 h 2028"/>
                <a:gd name="T76" fmla="*/ 0 w 3022"/>
                <a:gd name="T77" fmla="*/ 1066 h 2028"/>
                <a:gd name="T78" fmla="*/ 15 w 3022"/>
                <a:gd name="T79" fmla="*/ 1192 h 2028"/>
                <a:gd name="T80" fmla="*/ 59 w 3022"/>
                <a:gd name="T81" fmla="*/ 1314 h 2028"/>
                <a:gd name="T82" fmla="*/ 125 w 3022"/>
                <a:gd name="T83" fmla="*/ 1429 h 2028"/>
                <a:gd name="T84" fmla="*/ 211 w 3022"/>
                <a:gd name="T85" fmla="*/ 1538 h 2028"/>
                <a:gd name="T86" fmla="*/ 314 w 3022"/>
                <a:gd name="T87" fmla="*/ 1637 h 2028"/>
                <a:gd name="T88" fmla="*/ 437 w 3022"/>
                <a:gd name="T89" fmla="*/ 1732 h 2028"/>
                <a:gd name="T90" fmla="*/ 570 w 3022"/>
                <a:gd name="T91" fmla="*/ 1809 h 2028"/>
                <a:gd name="T92" fmla="*/ 720 w 3022"/>
                <a:gd name="T93" fmla="*/ 1878 h 2028"/>
                <a:gd name="T94" fmla="*/ 882 w 3022"/>
                <a:gd name="T95" fmla="*/ 1937 h 2028"/>
                <a:gd name="T96" fmla="*/ 1057 w 3022"/>
                <a:gd name="T97" fmla="*/ 1980 h 2028"/>
                <a:gd name="T98" fmla="*/ 1237 w 3022"/>
                <a:gd name="T99" fmla="*/ 2011 h 2028"/>
                <a:gd name="T100" fmla="*/ 1429 w 3022"/>
                <a:gd name="T101" fmla="*/ 2026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2028">
                  <a:moveTo>
                    <a:pt x="1507" y="2028"/>
                  </a:moveTo>
                  <a:lnTo>
                    <a:pt x="1545" y="2026"/>
                  </a:lnTo>
                  <a:lnTo>
                    <a:pt x="1583" y="2026"/>
                  </a:lnTo>
                  <a:lnTo>
                    <a:pt x="1623" y="2024"/>
                  </a:lnTo>
                  <a:lnTo>
                    <a:pt x="1661" y="2022"/>
                  </a:lnTo>
                  <a:lnTo>
                    <a:pt x="1699" y="2018"/>
                  </a:lnTo>
                  <a:lnTo>
                    <a:pt x="1735" y="2015"/>
                  </a:lnTo>
                  <a:lnTo>
                    <a:pt x="1773" y="2011"/>
                  </a:lnTo>
                  <a:lnTo>
                    <a:pt x="1811" y="2007"/>
                  </a:lnTo>
                  <a:lnTo>
                    <a:pt x="1847" y="1999"/>
                  </a:lnTo>
                  <a:lnTo>
                    <a:pt x="1884" y="1994"/>
                  </a:lnTo>
                  <a:lnTo>
                    <a:pt x="1920" y="1986"/>
                  </a:lnTo>
                  <a:lnTo>
                    <a:pt x="1956" y="1980"/>
                  </a:lnTo>
                  <a:lnTo>
                    <a:pt x="1992" y="1973"/>
                  </a:lnTo>
                  <a:lnTo>
                    <a:pt x="2026" y="1965"/>
                  </a:lnTo>
                  <a:lnTo>
                    <a:pt x="2060" y="1956"/>
                  </a:lnTo>
                  <a:lnTo>
                    <a:pt x="2096" y="1948"/>
                  </a:lnTo>
                  <a:lnTo>
                    <a:pt x="2129" y="1937"/>
                  </a:lnTo>
                  <a:lnTo>
                    <a:pt x="2163" y="1925"/>
                  </a:lnTo>
                  <a:lnTo>
                    <a:pt x="2195" y="1916"/>
                  </a:lnTo>
                  <a:lnTo>
                    <a:pt x="2228" y="1904"/>
                  </a:lnTo>
                  <a:lnTo>
                    <a:pt x="2260" y="1891"/>
                  </a:lnTo>
                  <a:lnTo>
                    <a:pt x="2290" y="1878"/>
                  </a:lnTo>
                  <a:lnTo>
                    <a:pt x="2323" y="1865"/>
                  </a:lnTo>
                  <a:lnTo>
                    <a:pt x="2353" y="1853"/>
                  </a:lnTo>
                  <a:lnTo>
                    <a:pt x="2383" y="1840"/>
                  </a:lnTo>
                  <a:lnTo>
                    <a:pt x="2412" y="1825"/>
                  </a:lnTo>
                  <a:lnTo>
                    <a:pt x="2440" y="1809"/>
                  </a:lnTo>
                  <a:lnTo>
                    <a:pt x="2469" y="1794"/>
                  </a:lnTo>
                  <a:lnTo>
                    <a:pt x="2497" y="1779"/>
                  </a:lnTo>
                  <a:lnTo>
                    <a:pt x="2524" y="1764"/>
                  </a:lnTo>
                  <a:lnTo>
                    <a:pt x="2551" y="1747"/>
                  </a:lnTo>
                  <a:lnTo>
                    <a:pt x="2579" y="1732"/>
                  </a:lnTo>
                  <a:lnTo>
                    <a:pt x="2602" y="1713"/>
                  </a:lnTo>
                  <a:lnTo>
                    <a:pt x="2627" y="1694"/>
                  </a:lnTo>
                  <a:lnTo>
                    <a:pt x="2649" y="1676"/>
                  </a:lnTo>
                  <a:lnTo>
                    <a:pt x="2674" y="1657"/>
                  </a:lnTo>
                  <a:lnTo>
                    <a:pt x="2697" y="1637"/>
                  </a:lnTo>
                  <a:lnTo>
                    <a:pt x="2720" y="1618"/>
                  </a:lnTo>
                  <a:lnTo>
                    <a:pt x="2741" y="1599"/>
                  </a:lnTo>
                  <a:lnTo>
                    <a:pt x="2762" y="1580"/>
                  </a:lnTo>
                  <a:lnTo>
                    <a:pt x="2783" y="1559"/>
                  </a:lnTo>
                  <a:lnTo>
                    <a:pt x="2802" y="1538"/>
                  </a:lnTo>
                  <a:lnTo>
                    <a:pt x="2821" y="1517"/>
                  </a:lnTo>
                  <a:lnTo>
                    <a:pt x="2838" y="1496"/>
                  </a:lnTo>
                  <a:lnTo>
                    <a:pt x="2855" y="1473"/>
                  </a:lnTo>
                  <a:lnTo>
                    <a:pt x="2872" y="1452"/>
                  </a:lnTo>
                  <a:lnTo>
                    <a:pt x="2887" y="1429"/>
                  </a:lnTo>
                  <a:lnTo>
                    <a:pt x="2902" y="1409"/>
                  </a:lnTo>
                  <a:lnTo>
                    <a:pt x="2916" y="1386"/>
                  </a:lnTo>
                  <a:lnTo>
                    <a:pt x="2929" y="1361"/>
                  </a:lnTo>
                  <a:lnTo>
                    <a:pt x="2942" y="1338"/>
                  </a:lnTo>
                  <a:lnTo>
                    <a:pt x="2954" y="1314"/>
                  </a:lnTo>
                  <a:lnTo>
                    <a:pt x="2963" y="1289"/>
                  </a:lnTo>
                  <a:lnTo>
                    <a:pt x="2974" y="1266"/>
                  </a:lnTo>
                  <a:lnTo>
                    <a:pt x="2982" y="1241"/>
                  </a:lnTo>
                  <a:lnTo>
                    <a:pt x="2992" y="1218"/>
                  </a:lnTo>
                  <a:lnTo>
                    <a:pt x="2997" y="1192"/>
                  </a:lnTo>
                  <a:lnTo>
                    <a:pt x="3005" y="1167"/>
                  </a:lnTo>
                  <a:lnTo>
                    <a:pt x="3009" y="1142"/>
                  </a:lnTo>
                  <a:lnTo>
                    <a:pt x="3014" y="1118"/>
                  </a:lnTo>
                  <a:lnTo>
                    <a:pt x="3016" y="1091"/>
                  </a:lnTo>
                  <a:lnTo>
                    <a:pt x="3020" y="1066"/>
                  </a:lnTo>
                  <a:lnTo>
                    <a:pt x="3022" y="1040"/>
                  </a:lnTo>
                  <a:lnTo>
                    <a:pt x="3022" y="1015"/>
                  </a:lnTo>
                  <a:lnTo>
                    <a:pt x="3022" y="989"/>
                  </a:lnTo>
                  <a:lnTo>
                    <a:pt x="3020" y="962"/>
                  </a:lnTo>
                  <a:lnTo>
                    <a:pt x="3016" y="935"/>
                  </a:lnTo>
                  <a:lnTo>
                    <a:pt x="3014" y="911"/>
                  </a:lnTo>
                  <a:lnTo>
                    <a:pt x="3009" y="884"/>
                  </a:lnTo>
                  <a:lnTo>
                    <a:pt x="3005" y="859"/>
                  </a:lnTo>
                  <a:lnTo>
                    <a:pt x="2997" y="835"/>
                  </a:lnTo>
                  <a:lnTo>
                    <a:pt x="2992" y="810"/>
                  </a:lnTo>
                  <a:lnTo>
                    <a:pt x="2982" y="785"/>
                  </a:lnTo>
                  <a:lnTo>
                    <a:pt x="2974" y="761"/>
                  </a:lnTo>
                  <a:lnTo>
                    <a:pt x="2963" y="736"/>
                  </a:lnTo>
                  <a:lnTo>
                    <a:pt x="2954" y="713"/>
                  </a:lnTo>
                  <a:lnTo>
                    <a:pt x="2942" y="688"/>
                  </a:lnTo>
                  <a:lnTo>
                    <a:pt x="2929" y="666"/>
                  </a:lnTo>
                  <a:lnTo>
                    <a:pt x="2916" y="643"/>
                  </a:lnTo>
                  <a:lnTo>
                    <a:pt x="2902" y="620"/>
                  </a:lnTo>
                  <a:lnTo>
                    <a:pt x="2887" y="597"/>
                  </a:lnTo>
                  <a:lnTo>
                    <a:pt x="2872" y="574"/>
                  </a:lnTo>
                  <a:lnTo>
                    <a:pt x="2855" y="552"/>
                  </a:lnTo>
                  <a:lnTo>
                    <a:pt x="2838" y="531"/>
                  </a:lnTo>
                  <a:lnTo>
                    <a:pt x="2821" y="510"/>
                  </a:lnTo>
                  <a:lnTo>
                    <a:pt x="2802" y="489"/>
                  </a:lnTo>
                  <a:lnTo>
                    <a:pt x="2783" y="466"/>
                  </a:lnTo>
                  <a:lnTo>
                    <a:pt x="2762" y="447"/>
                  </a:lnTo>
                  <a:lnTo>
                    <a:pt x="2741" y="426"/>
                  </a:lnTo>
                  <a:lnTo>
                    <a:pt x="2720" y="407"/>
                  </a:lnTo>
                  <a:lnTo>
                    <a:pt x="2697" y="388"/>
                  </a:lnTo>
                  <a:lnTo>
                    <a:pt x="2674" y="369"/>
                  </a:lnTo>
                  <a:lnTo>
                    <a:pt x="2649" y="350"/>
                  </a:lnTo>
                  <a:lnTo>
                    <a:pt x="2627" y="333"/>
                  </a:lnTo>
                  <a:lnTo>
                    <a:pt x="2602" y="314"/>
                  </a:lnTo>
                  <a:lnTo>
                    <a:pt x="2579" y="297"/>
                  </a:lnTo>
                  <a:lnTo>
                    <a:pt x="2551" y="280"/>
                  </a:lnTo>
                  <a:lnTo>
                    <a:pt x="2524" y="263"/>
                  </a:lnTo>
                  <a:lnTo>
                    <a:pt x="2497" y="246"/>
                  </a:lnTo>
                  <a:lnTo>
                    <a:pt x="2469" y="230"/>
                  </a:lnTo>
                  <a:lnTo>
                    <a:pt x="2440" y="215"/>
                  </a:lnTo>
                  <a:lnTo>
                    <a:pt x="2412" y="200"/>
                  </a:lnTo>
                  <a:lnTo>
                    <a:pt x="2383" y="187"/>
                  </a:lnTo>
                  <a:lnTo>
                    <a:pt x="2353" y="173"/>
                  </a:lnTo>
                  <a:lnTo>
                    <a:pt x="2323" y="158"/>
                  </a:lnTo>
                  <a:lnTo>
                    <a:pt x="2290" y="147"/>
                  </a:lnTo>
                  <a:lnTo>
                    <a:pt x="2260" y="133"/>
                  </a:lnTo>
                  <a:lnTo>
                    <a:pt x="2228" y="122"/>
                  </a:lnTo>
                  <a:lnTo>
                    <a:pt x="2195" y="109"/>
                  </a:lnTo>
                  <a:lnTo>
                    <a:pt x="2163" y="97"/>
                  </a:lnTo>
                  <a:lnTo>
                    <a:pt x="2129" y="88"/>
                  </a:lnTo>
                  <a:lnTo>
                    <a:pt x="2096" y="78"/>
                  </a:lnTo>
                  <a:lnTo>
                    <a:pt x="2060" y="69"/>
                  </a:lnTo>
                  <a:lnTo>
                    <a:pt x="2026" y="59"/>
                  </a:lnTo>
                  <a:lnTo>
                    <a:pt x="1992" y="52"/>
                  </a:lnTo>
                  <a:lnTo>
                    <a:pt x="1956" y="44"/>
                  </a:lnTo>
                  <a:lnTo>
                    <a:pt x="1920" y="37"/>
                  </a:lnTo>
                  <a:lnTo>
                    <a:pt x="1884" y="31"/>
                  </a:lnTo>
                  <a:lnTo>
                    <a:pt x="1847" y="25"/>
                  </a:lnTo>
                  <a:lnTo>
                    <a:pt x="1811" y="19"/>
                  </a:lnTo>
                  <a:lnTo>
                    <a:pt x="1773" y="14"/>
                  </a:lnTo>
                  <a:lnTo>
                    <a:pt x="1735" y="12"/>
                  </a:lnTo>
                  <a:lnTo>
                    <a:pt x="1699" y="6"/>
                  </a:lnTo>
                  <a:lnTo>
                    <a:pt x="1661" y="4"/>
                  </a:lnTo>
                  <a:lnTo>
                    <a:pt x="1623" y="2"/>
                  </a:lnTo>
                  <a:lnTo>
                    <a:pt x="1583" y="0"/>
                  </a:lnTo>
                  <a:lnTo>
                    <a:pt x="1545" y="0"/>
                  </a:lnTo>
                  <a:lnTo>
                    <a:pt x="1507" y="0"/>
                  </a:lnTo>
                  <a:lnTo>
                    <a:pt x="1467" y="0"/>
                  </a:lnTo>
                  <a:lnTo>
                    <a:pt x="1429" y="0"/>
                  </a:lnTo>
                  <a:lnTo>
                    <a:pt x="1389" y="2"/>
                  </a:lnTo>
                  <a:lnTo>
                    <a:pt x="1351" y="4"/>
                  </a:lnTo>
                  <a:lnTo>
                    <a:pt x="1313" y="6"/>
                  </a:lnTo>
                  <a:lnTo>
                    <a:pt x="1275" y="12"/>
                  </a:lnTo>
                  <a:lnTo>
                    <a:pt x="1237" y="14"/>
                  </a:lnTo>
                  <a:lnTo>
                    <a:pt x="1201" y="19"/>
                  </a:lnTo>
                  <a:lnTo>
                    <a:pt x="1163" y="25"/>
                  </a:lnTo>
                  <a:lnTo>
                    <a:pt x="1127" y="31"/>
                  </a:lnTo>
                  <a:lnTo>
                    <a:pt x="1091" y="37"/>
                  </a:lnTo>
                  <a:lnTo>
                    <a:pt x="1057" y="44"/>
                  </a:lnTo>
                  <a:lnTo>
                    <a:pt x="1019" y="52"/>
                  </a:lnTo>
                  <a:lnTo>
                    <a:pt x="985" y="59"/>
                  </a:lnTo>
                  <a:lnTo>
                    <a:pt x="950" y="69"/>
                  </a:lnTo>
                  <a:lnTo>
                    <a:pt x="918" y="78"/>
                  </a:lnTo>
                  <a:lnTo>
                    <a:pt x="882" y="88"/>
                  </a:lnTo>
                  <a:lnTo>
                    <a:pt x="850" y="97"/>
                  </a:lnTo>
                  <a:lnTo>
                    <a:pt x="815" y="109"/>
                  </a:lnTo>
                  <a:lnTo>
                    <a:pt x="783" y="122"/>
                  </a:lnTo>
                  <a:lnTo>
                    <a:pt x="751" y="133"/>
                  </a:lnTo>
                  <a:lnTo>
                    <a:pt x="720" y="147"/>
                  </a:lnTo>
                  <a:lnTo>
                    <a:pt x="690" y="158"/>
                  </a:lnTo>
                  <a:lnTo>
                    <a:pt x="660" y="173"/>
                  </a:lnTo>
                  <a:lnTo>
                    <a:pt x="629" y="187"/>
                  </a:lnTo>
                  <a:lnTo>
                    <a:pt x="599" y="200"/>
                  </a:lnTo>
                  <a:lnTo>
                    <a:pt x="570" y="215"/>
                  </a:lnTo>
                  <a:lnTo>
                    <a:pt x="542" y="230"/>
                  </a:lnTo>
                  <a:lnTo>
                    <a:pt x="515" y="246"/>
                  </a:lnTo>
                  <a:lnTo>
                    <a:pt x="488" y="263"/>
                  </a:lnTo>
                  <a:lnTo>
                    <a:pt x="460" y="280"/>
                  </a:lnTo>
                  <a:lnTo>
                    <a:pt x="437" y="297"/>
                  </a:lnTo>
                  <a:lnTo>
                    <a:pt x="411" y="314"/>
                  </a:lnTo>
                  <a:lnTo>
                    <a:pt x="384" y="333"/>
                  </a:lnTo>
                  <a:lnTo>
                    <a:pt x="361" y="350"/>
                  </a:lnTo>
                  <a:lnTo>
                    <a:pt x="336" y="369"/>
                  </a:lnTo>
                  <a:lnTo>
                    <a:pt x="314" y="388"/>
                  </a:lnTo>
                  <a:lnTo>
                    <a:pt x="293" y="407"/>
                  </a:lnTo>
                  <a:lnTo>
                    <a:pt x="270" y="426"/>
                  </a:lnTo>
                  <a:lnTo>
                    <a:pt x="251" y="447"/>
                  </a:lnTo>
                  <a:lnTo>
                    <a:pt x="230" y="466"/>
                  </a:lnTo>
                  <a:lnTo>
                    <a:pt x="211" y="489"/>
                  </a:lnTo>
                  <a:lnTo>
                    <a:pt x="192" y="510"/>
                  </a:lnTo>
                  <a:lnTo>
                    <a:pt x="175" y="531"/>
                  </a:lnTo>
                  <a:lnTo>
                    <a:pt x="158" y="552"/>
                  </a:lnTo>
                  <a:lnTo>
                    <a:pt x="143" y="574"/>
                  </a:lnTo>
                  <a:lnTo>
                    <a:pt x="125" y="597"/>
                  </a:lnTo>
                  <a:lnTo>
                    <a:pt x="112" y="620"/>
                  </a:lnTo>
                  <a:lnTo>
                    <a:pt x="97" y="643"/>
                  </a:lnTo>
                  <a:lnTo>
                    <a:pt x="84" y="666"/>
                  </a:lnTo>
                  <a:lnTo>
                    <a:pt x="70" y="688"/>
                  </a:lnTo>
                  <a:lnTo>
                    <a:pt x="59" y="713"/>
                  </a:lnTo>
                  <a:lnTo>
                    <a:pt x="48" y="736"/>
                  </a:lnTo>
                  <a:lnTo>
                    <a:pt x="38" y="761"/>
                  </a:lnTo>
                  <a:lnTo>
                    <a:pt x="29" y="785"/>
                  </a:lnTo>
                  <a:lnTo>
                    <a:pt x="23" y="810"/>
                  </a:lnTo>
                  <a:lnTo>
                    <a:pt x="15" y="835"/>
                  </a:lnTo>
                  <a:lnTo>
                    <a:pt x="10" y="859"/>
                  </a:lnTo>
                  <a:lnTo>
                    <a:pt x="4" y="884"/>
                  </a:lnTo>
                  <a:lnTo>
                    <a:pt x="0" y="911"/>
                  </a:lnTo>
                  <a:lnTo>
                    <a:pt x="0" y="935"/>
                  </a:lnTo>
                  <a:lnTo>
                    <a:pt x="0" y="962"/>
                  </a:lnTo>
                  <a:lnTo>
                    <a:pt x="0" y="989"/>
                  </a:lnTo>
                  <a:lnTo>
                    <a:pt x="0" y="1015"/>
                  </a:lnTo>
                  <a:lnTo>
                    <a:pt x="0" y="1040"/>
                  </a:lnTo>
                  <a:lnTo>
                    <a:pt x="0" y="1066"/>
                  </a:lnTo>
                  <a:lnTo>
                    <a:pt x="0" y="1091"/>
                  </a:lnTo>
                  <a:lnTo>
                    <a:pt x="0" y="1118"/>
                  </a:lnTo>
                  <a:lnTo>
                    <a:pt x="4" y="1142"/>
                  </a:lnTo>
                  <a:lnTo>
                    <a:pt x="10" y="1167"/>
                  </a:lnTo>
                  <a:lnTo>
                    <a:pt x="15" y="1192"/>
                  </a:lnTo>
                  <a:lnTo>
                    <a:pt x="23" y="1218"/>
                  </a:lnTo>
                  <a:lnTo>
                    <a:pt x="29" y="1241"/>
                  </a:lnTo>
                  <a:lnTo>
                    <a:pt x="38" y="1266"/>
                  </a:lnTo>
                  <a:lnTo>
                    <a:pt x="48" y="1289"/>
                  </a:lnTo>
                  <a:lnTo>
                    <a:pt x="59" y="1314"/>
                  </a:lnTo>
                  <a:lnTo>
                    <a:pt x="70" y="1338"/>
                  </a:lnTo>
                  <a:lnTo>
                    <a:pt x="84" y="1361"/>
                  </a:lnTo>
                  <a:lnTo>
                    <a:pt x="97" y="1386"/>
                  </a:lnTo>
                  <a:lnTo>
                    <a:pt x="112" y="1409"/>
                  </a:lnTo>
                  <a:lnTo>
                    <a:pt x="125" y="1429"/>
                  </a:lnTo>
                  <a:lnTo>
                    <a:pt x="143" y="1452"/>
                  </a:lnTo>
                  <a:lnTo>
                    <a:pt x="158" y="1473"/>
                  </a:lnTo>
                  <a:lnTo>
                    <a:pt x="175" y="1496"/>
                  </a:lnTo>
                  <a:lnTo>
                    <a:pt x="192" y="1517"/>
                  </a:lnTo>
                  <a:lnTo>
                    <a:pt x="211" y="1538"/>
                  </a:lnTo>
                  <a:lnTo>
                    <a:pt x="230" y="1559"/>
                  </a:lnTo>
                  <a:lnTo>
                    <a:pt x="251" y="1580"/>
                  </a:lnTo>
                  <a:lnTo>
                    <a:pt x="270" y="1599"/>
                  </a:lnTo>
                  <a:lnTo>
                    <a:pt x="293" y="1618"/>
                  </a:lnTo>
                  <a:lnTo>
                    <a:pt x="314" y="1637"/>
                  </a:lnTo>
                  <a:lnTo>
                    <a:pt x="336" y="1657"/>
                  </a:lnTo>
                  <a:lnTo>
                    <a:pt x="361" y="1676"/>
                  </a:lnTo>
                  <a:lnTo>
                    <a:pt x="384" y="1694"/>
                  </a:lnTo>
                  <a:lnTo>
                    <a:pt x="411" y="1713"/>
                  </a:lnTo>
                  <a:lnTo>
                    <a:pt x="437" y="1732"/>
                  </a:lnTo>
                  <a:lnTo>
                    <a:pt x="460" y="1747"/>
                  </a:lnTo>
                  <a:lnTo>
                    <a:pt x="488" y="1764"/>
                  </a:lnTo>
                  <a:lnTo>
                    <a:pt x="515" y="1779"/>
                  </a:lnTo>
                  <a:lnTo>
                    <a:pt x="542" y="1794"/>
                  </a:lnTo>
                  <a:lnTo>
                    <a:pt x="570" y="1809"/>
                  </a:lnTo>
                  <a:lnTo>
                    <a:pt x="599" y="1825"/>
                  </a:lnTo>
                  <a:lnTo>
                    <a:pt x="629" y="1840"/>
                  </a:lnTo>
                  <a:lnTo>
                    <a:pt x="660" y="1853"/>
                  </a:lnTo>
                  <a:lnTo>
                    <a:pt x="690" y="1865"/>
                  </a:lnTo>
                  <a:lnTo>
                    <a:pt x="720" y="1878"/>
                  </a:lnTo>
                  <a:lnTo>
                    <a:pt x="751" y="1891"/>
                  </a:lnTo>
                  <a:lnTo>
                    <a:pt x="783" y="1904"/>
                  </a:lnTo>
                  <a:lnTo>
                    <a:pt x="815" y="1916"/>
                  </a:lnTo>
                  <a:lnTo>
                    <a:pt x="850" y="1925"/>
                  </a:lnTo>
                  <a:lnTo>
                    <a:pt x="882" y="1937"/>
                  </a:lnTo>
                  <a:lnTo>
                    <a:pt x="918" y="1948"/>
                  </a:lnTo>
                  <a:lnTo>
                    <a:pt x="950" y="1956"/>
                  </a:lnTo>
                  <a:lnTo>
                    <a:pt x="985" y="1965"/>
                  </a:lnTo>
                  <a:lnTo>
                    <a:pt x="1019" y="1973"/>
                  </a:lnTo>
                  <a:lnTo>
                    <a:pt x="1057" y="1980"/>
                  </a:lnTo>
                  <a:lnTo>
                    <a:pt x="1091" y="1986"/>
                  </a:lnTo>
                  <a:lnTo>
                    <a:pt x="1127" y="1994"/>
                  </a:lnTo>
                  <a:lnTo>
                    <a:pt x="1163" y="1999"/>
                  </a:lnTo>
                  <a:lnTo>
                    <a:pt x="1201" y="2007"/>
                  </a:lnTo>
                  <a:lnTo>
                    <a:pt x="1237" y="2011"/>
                  </a:lnTo>
                  <a:lnTo>
                    <a:pt x="1275" y="2015"/>
                  </a:lnTo>
                  <a:lnTo>
                    <a:pt x="1313" y="2018"/>
                  </a:lnTo>
                  <a:lnTo>
                    <a:pt x="1351" y="2022"/>
                  </a:lnTo>
                  <a:lnTo>
                    <a:pt x="1389" y="2024"/>
                  </a:lnTo>
                  <a:lnTo>
                    <a:pt x="1429" y="2026"/>
                  </a:lnTo>
                  <a:lnTo>
                    <a:pt x="1467" y="2026"/>
                  </a:lnTo>
                  <a:lnTo>
                    <a:pt x="1507" y="2028"/>
                  </a:lnTo>
                  <a:lnTo>
                    <a:pt x="1507" y="202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7A1FA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Freeform 20">
              <a:extLst>
                <a:ext uri="{FF2B5EF4-FFF2-40B4-BE49-F238E27FC236}">
                  <a16:creationId xmlns:a16="http://schemas.microsoft.com/office/drawing/2014/main" xmlns="" id="{3FB885E0-F611-4B54-B297-0B25CA310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579"/>
              <a:ext cx="162" cy="229"/>
            </a:xfrm>
            <a:custGeom>
              <a:avLst/>
              <a:gdLst>
                <a:gd name="T0" fmla="*/ 243 w 325"/>
                <a:gd name="T1" fmla="*/ 258 h 458"/>
                <a:gd name="T2" fmla="*/ 236 w 325"/>
                <a:gd name="T3" fmla="*/ 249 h 458"/>
                <a:gd name="T4" fmla="*/ 226 w 325"/>
                <a:gd name="T5" fmla="*/ 239 h 458"/>
                <a:gd name="T6" fmla="*/ 217 w 325"/>
                <a:gd name="T7" fmla="*/ 226 h 458"/>
                <a:gd name="T8" fmla="*/ 205 w 325"/>
                <a:gd name="T9" fmla="*/ 211 h 458"/>
                <a:gd name="T10" fmla="*/ 192 w 325"/>
                <a:gd name="T11" fmla="*/ 194 h 458"/>
                <a:gd name="T12" fmla="*/ 179 w 325"/>
                <a:gd name="T13" fmla="*/ 177 h 458"/>
                <a:gd name="T14" fmla="*/ 165 w 325"/>
                <a:gd name="T15" fmla="*/ 160 h 458"/>
                <a:gd name="T16" fmla="*/ 150 w 325"/>
                <a:gd name="T17" fmla="*/ 141 h 458"/>
                <a:gd name="T18" fmla="*/ 137 w 325"/>
                <a:gd name="T19" fmla="*/ 122 h 458"/>
                <a:gd name="T20" fmla="*/ 123 w 325"/>
                <a:gd name="T21" fmla="*/ 103 h 458"/>
                <a:gd name="T22" fmla="*/ 112 w 325"/>
                <a:gd name="T23" fmla="*/ 87 h 458"/>
                <a:gd name="T24" fmla="*/ 103 w 325"/>
                <a:gd name="T25" fmla="*/ 74 h 458"/>
                <a:gd name="T26" fmla="*/ 95 w 325"/>
                <a:gd name="T27" fmla="*/ 65 h 458"/>
                <a:gd name="T28" fmla="*/ 91 w 325"/>
                <a:gd name="T29" fmla="*/ 53 h 458"/>
                <a:gd name="T30" fmla="*/ 101 w 325"/>
                <a:gd name="T31" fmla="*/ 42 h 458"/>
                <a:gd name="T32" fmla="*/ 108 w 325"/>
                <a:gd name="T33" fmla="*/ 32 h 458"/>
                <a:gd name="T34" fmla="*/ 112 w 325"/>
                <a:gd name="T35" fmla="*/ 17 h 458"/>
                <a:gd name="T36" fmla="*/ 106 w 325"/>
                <a:gd name="T37" fmla="*/ 6 h 458"/>
                <a:gd name="T38" fmla="*/ 95 w 325"/>
                <a:gd name="T39" fmla="*/ 2 h 458"/>
                <a:gd name="T40" fmla="*/ 84 w 325"/>
                <a:gd name="T41" fmla="*/ 0 h 458"/>
                <a:gd name="T42" fmla="*/ 72 w 325"/>
                <a:gd name="T43" fmla="*/ 4 h 458"/>
                <a:gd name="T44" fmla="*/ 59 w 325"/>
                <a:gd name="T45" fmla="*/ 8 h 458"/>
                <a:gd name="T46" fmla="*/ 46 w 325"/>
                <a:gd name="T47" fmla="*/ 11 h 458"/>
                <a:gd name="T48" fmla="*/ 34 w 325"/>
                <a:gd name="T49" fmla="*/ 19 h 458"/>
                <a:gd name="T50" fmla="*/ 25 w 325"/>
                <a:gd name="T51" fmla="*/ 27 h 458"/>
                <a:gd name="T52" fmla="*/ 15 w 325"/>
                <a:gd name="T53" fmla="*/ 36 h 458"/>
                <a:gd name="T54" fmla="*/ 2 w 325"/>
                <a:gd name="T55" fmla="*/ 51 h 458"/>
                <a:gd name="T56" fmla="*/ 0 w 325"/>
                <a:gd name="T57" fmla="*/ 67 h 458"/>
                <a:gd name="T58" fmla="*/ 6 w 325"/>
                <a:gd name="T59" fmla="*/ 76 h 458"/>
                <a:gd name="T60" fmla="*/ 17 w 325"/>
                <a:gd name="T61" fmla="*/ 80 h 458"/>
                <a:gd name="T62" fmla="*/ 30 w 325"/>
                <a:gd name="T63" fmla="*/ 80 h 458"/>
                <a:gd name="T64" fmla="*/ 42 w 325"/>
                <a:gd name="T65" fmla="*/ 80 h 458"/>
                <a:gd name="T66" fmla="*/ 51 w 325"/>
                <a:gd name="T67" fmla="*/ 82 h 458"/>
                <a:gd name="T68" fmla="*/ 61 w 325"/>
                <a:gd name="T69" fmla="*/ 89 h 458"/>
                <a:gd name="T70" fmla="*/ 70 w 325"/>
                <a:gd name="T71" fmla="*/ 101 h 458"/>
                <a:gd name="T72" fmla="*/ 78 w 325"/>
                <a:gd name="T73" fmla="*/ 112 h 458"/>
                <a:gd name="T74" fmla="*/ 89 w 325"/>
                <a:gd name="T75" fmla="*/ 125 h 458"/>
                <a:gd name="T76" fmla="*/ 101 w 325"/>
                <a:gd name="T77" fmla="*/ 141 h 458"/>
                <a:gd name="T78" fmla="*/ 112 w 325"/>
                <a:gd name="T79" fmla="*/ 158 h 458"/>
                <a:gd name="T80" fmla="*/ 125 w 325"/>
                <a:gd name="T81" fmla="*/ 175 h 458"/>
                <a:gd name="T82" fmla="*/ 141 w 325"/>
                <a:gd name="T83" fmla="*/ 194 h 458"/>
                <a:gd name="T84" fmla="*/ 152 w 325"/>
                <a:gd name="T85" fmla="*/ 211 h 458"/>
                <a:gd name="T86" fmla="*/ 165 w 325"/>
                <a:gd name="T87" fmla="*/ 228 h 458"/>
                <a:gd name="T88" fmla="*/ 177 w 325"/>
                <a:gd name="T89" fmla="*/ 245 h 458"/>
                <a:gd name="T90" fmla="*/ 186 w 325"/>
                <a:gd name="T91" fmla="*/ 260 h 458"/>
                <a:gd name="T92" fmla="*/ 196 w 325"/>
                <a:gd name="T93" fmla="*/ 272 h 458"/>
                <a:gd name="T94" fmla="*/ 201 w 325"/>
                <a:gd name="T95" fmla="*/ 281 h 458"/>
                <a:gd name="T96" fmla="*/ 209 w 325"/>
                <a:gd name="T97" fmla="*/ 289 h 458"/>
                <a:gd name="T98" fmla="*/ 325 w 325"/>
                <a:gd name="T99" fmla="*/ 361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" h="458">
                  <a:moveTo>
                    <a:pt x="325" y="361"/>
                  </a:moveTo>
                  <a:lnTo>
                    <a:pt x="243" y="258"/>
                  </a:lnTo>
                  <a:lnTo>
                    <a:pt x="241" y="255"/>
                  </a:lnTo>
                  <a:lnTo>
                    <a:pt x="236" y="249"/>
                  </a:lnTo>
                  <a:lnTo>
                    <a:pt x="230" y="243"/>
                  </a:lnTo>
                  <a:lnTo>
                    <a:pt x="226" y="239"/>
                  </a:lnTo>
                  <a:lnTo>
                    <a:pt x="220" y="234"/>
                  </a:lnTo>
                  <a:lnTo>
                    <a:pt x="217" y="226"/>
                  </a:lnTo>
                  <a:lnTo>
                    <a:pt x="211" y="219"/>
                  </a:lnTo>
                  <a:lnTo>
                    <a:pt x="205" y="211"/>
                  </a:lnTo>
                  <a:lnTo>
                    <a:pt x="198" y="203"/>
                  </a:lnTo>
                  <a:lnTo>
                    <a:pt x="192" y="194"/>
                  </a:lnTo>
                  <a:lnTo>
                    <a:pt x="184" y="186"/>
                  </a:lnTo>
                  <a:lnTo>
                    <a:pt x="179" y="177"/>
                  </a:lnTo>
                  <a:lnTo>
                    <a:pt x="171" y="167"/>
                  </a:lnTo>
                  <a:lnTo>
                    <a:pt x="165" y="160"/>
                  </a:lnTo>
                  <a:lnTo>
                    <a:pt x="156" y="148"/>
                  </a:lnTo>
                  <a:lnTo>
                    <a:pt x="150" y="141"/>
                  </a:lnTo>
                  <a:lnTo>
                    <a:pt x="142" y="131"/>
                  </a:lnTo>
                  <a:lnTo>
                    <a:pt x="137" y="122"/>
                  </a:lnTo>
                  <a:lnTo>
                    <a:pt x="129" y="112"/>
                  </a:lnTo>
                  <a:lnTo>
                    <a:pt x="123" y="103"/>
                  </a:lnTo>
                  <a:lnTo>
                    <a:pt x="118" y="95"/>
                  </a:lnTo>
                  <a:lnTo>
                    <a:pt x="112" y="87"/>
                  </a:lnTo>
                  <a:lnTo>
                    <a:pt x="106" y="80"/>
                  </a:lnTo>
                  <a:lnTo>
                    <a:pt x="103" y="74"/>
                  </a:lnTo>
                  <a:lnTo>
                    <a:pt x="99" y="68"/>
                  </a:lnTo>
                  <a:lnTo>
                    <a:pt x="95" y="65"/>
                  </a:lnTo>
                  <a:lnTo>
                    <a:pt x="91" y="55"/>
                  </a:lnTo>
                  <a:lnTo>
                    <a:pt x="91" y="53"/>
                  </a:lnTo>
                  <a:lnTo>
                    <a:pt x="95" y="48"/>
                  </a:lnTo>
                  <a:lnTo>
                    <a:pt x="101" y="42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112" y="25"/>
                  </a:lnTo>
                  <a:lnTo>
                    <a:pt x="112" y="17"/>
                  </a:lnTo>
                  <a:lnTo>
                    <a:pt x="110" y="11"/>
                  </a:lnTo>
                  <a:lnTo>
                    <a:pt x="106" y="6"/>
                  </a:lnTo>
                  <a:lnTo>
                    <a:pt x="101" y="4"/>
                  </a:lnTo>
                  <a:lnTo>
                    <a:pt x="95" y="2"/>
                  </a:lnTo>
                  <a:lnTo>
                    <a:pt x="89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9" y="8"/>
                  </a:lnTo>
                  <a:lnTo>
                    <a:pt x="53" y="10"/>
                  </a:lnTo>
                  <a:lnTo>
                    <a:pt x="46" y="11"/>
                  </a:lnTo>
                  <a:lnTo>
                    <a:pt x="40" y="15"/>
                  </a:lnTo>
                  <a:lnTo>
                    <a:pt x="34" y="19"/>
                  </a:lnTo>
                  <a:lnTo>
                    <a:pt x="28" y="23"/>
                  </a:lnTo>
                  <a:lnTo>
                    <a:pt x="25" y="27"/>
                  </a:lnTo>
                  <a:lnTo>
                    <a:pt x="19" y="30"/>
                  </a:lnTo>
                  <a:lnTo>
                    <a:pt x="15" y="36"/>
                  </a:lnTo>
                  <a:lnTo>
                    <a:pt x="8" y="44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6" y="76"/>
                  </a:lnTo>
                  <a:lnTo>
                    <a:pt x="9" y="78"/>
                  </a:lnTo>
                  <a:lnTo>
                    <a:pt x="17" y="80"/>
                  </a:lnTo>
                  <a:lnTo>
                    <a:pt x="25" y="80"/>
                  </a:lnTo>
                  <a:lnTo>
                    <a:pt x="30" y="80"/>
                  </a:lnTo>
                  <a:lnTo>
                    <a:pt x="36" y="78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1" y="82"/>
                  </a:lnTo>
                  <a:lnTo>
                    <a:pt x="55" y="84"/>
                  </a:lnTo>
                  <a:lnTo>
                    <a:pt x="61" y="89"/>
                  </a:lnTo>
                  <a:lnTo>
                    <a:pt x="65" y="93"/>
                  </a:lnTo>
                  <a:lnTo>
                    <a:pt x="70" y="101"/>
                  </a:lnTo>
                  <a:lnTo>
                    <a:pt x="74" y="105"/>
                  </a:lnTo>
                  <a:lnTo>
                    <a:pt x="78" y="112"/>
                  </a:lnTo>
                  <a:lnTo>
                    <a:pt x="84" y="118"/>
                  </a:lnTo>
                  <a:lnTo>
                    <a:pt x="89" y="125"/>
                  </a:lnTo>
                  <a:lnTo>
                    <a:pt x="95" y="131"/>
                  </a:lnTo>
                  <a:lnTo>
                    <a:pt x="101" y="141"/>
                  </a:lnTo>
                  <a:lnTo>
                    <a:pt x="106" y="148"/>
                  </a:lnTo>
                  <a:lnTo>
                    <a:pt x="112" y="158"/>
                  </a:lnTo>
                  <a:lnTo>
                    <a:pt x="120" y="165"/>
                  </a:lnTo>
                  <a:lnTo>
                    <a:pt x="125" y="175"/>
                  </a:lnTo>
                  <a:lnTo>
                    <a:pt x="133" y="184"/>
                  </a:lnTo>
                  <a:lnTo>
                    <a:pt x="141" y="194"/>
                  </a:lnTo>
                  <a:lnTo>
                    <a:pt x="146" y="203"/>
                  </a:lnTo>
                  <a:lnTo>
                    <a:pt x="152" y="211"/>
                  </a:lnTo>
                  <a:lnTo>
                    <a:pt x="158" y="220"/>
                  </a:lnTo>
                  <a:lnTo>
                    <a:pt x="165" y="228"/>
                  </a:lnTo>
                  <a:lnTo>
                    <a:pt x="169" y="238"/>
                  </a:lnTo>
                  <a:lnTo>
                    <a:pt x="177" y="245"/>
                  </a:lnTo>
                  <a:lnTo>
                    <a:pt x="181" y="253"/>
                  </a:lnTo>
                  <a:lnTo>
                    <a:pt x="186" y="260"/>
                  </a:lnTo>
                  <a:lnTo>
                    <a:pt x="192" y="266"/>
                  </a:lnTo>
                  <a:lnTo>
                    <a:pt x="196" y="272"/>
                  </a:lnTo>
                  <a:lnTo>
                    <a:pt x="198" y="276"/>
                  </a:lnTo>
                  <a:lnTo>
                    <a:pt x="201" y="281"/>
                  </a:lnTo>
                  <a:lnTo>
                    <a:pt x="205" y="287"/>
                  </a:lnTo>
                  <a:lnTo>
                    <a:pt x="209" y="289"/>
                  </a:lnTo>
                  <a:lnTo>
                    <a:pt x="266" y="458"/>
                  </a:lnTo>
                  <a:lnTo>
                    <a:pt x="325" y="361"/>
                  </a:lnTo>
                  <a:lnTo>
                    <a:pt x="325" y="361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A8CA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Freeform 21">
              <a:extLst>
                <a:ext uri="{FF2B5EF4-FFF2-40B4-BE49-F238E27FC236}">
                  <a16:creationId xmlns:a16="http://schemas.microsoft.com/office/drawing/2014/main" xmlns="" id="{62201F47-EF7F-4363-90F7-6EB8AC69B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725"/>
              <a:ext cx="792" cy="666"/>
            </a:xfrm>
            <a:custGeom>
              <a:avLst/>
              <a:gdLst>
                <a:gd name="T0" fmla="*/ 123 w 1583"/>
                <a:gd name="T1" fmla="*/ 161 h 1332"/>
                <a:gd name="T2" fmla="*/ 114 w 1583"/>
                <a:gd name="T3" fmla="*/ 112 h 1332"/>
                <a:gd name="T4" fmla="*/ 120 w 1583"/>
                <a:gd name="T5" fmla="*/ 72 h 1332"/>
                <a:gd name="T6" fmla="*/ 152 w 1583"/>
                <a:gd name="T7" fmla="*/ 40 h 1332"/>
                <a:gd name="T8" fmla="*/ 201 w 1583"/>
                <a:gd name="T9" fmla="*/ 34 h 1332"/>
                <a:gd name="T10" fmla="*/ 262 w 1583"/>
                <a:gd name="T11" fmla="*/ 34 h 1332"/>
                <a:gd name="T12" fmla="*/ 321 w 1583"/>
                <a:gd name="T13" fmla="*/ 36 h 1332"/>
                <a:gd name="T14" fmla="*/ 371 w 1583"/>
                <a:gd name="T15" fmla="*/ 38 h 1332"/>
                <a:gd name="T16" fmla="*/ 403 w 1583"/>
                <a:gd name="T17" fmla="*/ 32 h 1332"/>
                <a:gd name="T18" fmla="*/ 401 w 1583"/>
                <a:gd name="T19" fmla="*/ 5 h 1332"/>
                <a:gd name="T20" fmla="*/ 435 w 1583"/>
                <a:gd name="T21" fmla="*/ 0 h 1332"/>
                <a:gd name="T22" fmla="*/ 467 w 1583"/>
                <a:gd name="T23" fmla="*/ 7 h 1332"/>
                <a:gd name="T24" fmla="*/ 492 w 1583"/>
                <a:gd name="T25" fmla="*/ 36 h 1332"/>
                <a:gd name="T26" fmla="*/ 523 w 1583"/>
                <a:gd name="T27" fmla="*/ 47 h 1332"/>
                <a:gd name="T28" fmla="*/ 557 w 1583"/>
                <a:gd name="T29" fmla="*/ 49 h 1332"/>
                <a:gd name="T30" fmla="*/ 595 w 1583"/>
                <a:gd name="T31" fmla="*/ 51 h 1332"/>
                <a:gd name="T32" fmla="*/ 640 w 1583"/>
                <a:gd name="T33" fmla="*/ 59 h 1332"/>
                <a:gd name="T34" fmla="*/ 684 w 1583"/>
                <a:gd name="T35" fmla="*/ 72 h 1332"/>
                <a:gd name="T36" fmla="*/ 726 w 1583"/>
                <a:gd name="T37" fmla="*/ 93 h 1332"/>
                <a:gd name="T38" fmla="*/ 762 w 1583"/>
                <a:gd name="T39" fmla="*/ 108 h 1332"/>
                <a:gd name="T40" fmla="*/ 796 w 1583"/>
                <a:gd name="T41" fmla="*/ 117 h 1332"/>
                <a:gd name="T42" fmla="*/ 842 w 1583"/>
                <a:gd name="T43" fmla="*/ 123 h 1332"/>
                <a:gd name="T44" fmla="*/ 886 w 1583"/>
                <a:gd name="T45" fmla="*/ 116 h 1332"/>
                <a:gd name="T46" fmla="*/ 922 w 1583"/>
                <a:gd name="T47" fmla="*/ 91 h 1332"/>
                <a:gd name="T48" fmla="*/ 979 w 1583"/>
                <a:gd name="T49" fmla="*/ 133 h 1332"/>
                <a:gd name="T50" fmla="*/ 1011 w 1583"/>
                <a:gd name="T51" fmla="*/ 152 h 1332"/>
                <a:gd name="T52" fmla="*/ 1047 w 1583"/>
                <a:gd name="T53" fmla="*/ 157 h 1332"/>
                <a:gd name="T54" fmla="*/ 1095 w 1583"/>
                <a:gd name="T55" fmla="*/ 167 h 1332"/>
                <a:gd name="T56" fmla="*/ 1135 w 1583"/>
                <a:gd name="T57" fmla="*/ 171 h 1332"/>
                <a:gd name="T58" fmla="*/ 1171 w 1583"/>
                <a:gd name="T59" fmla="*/ 176 h 1332"/>
                <a:gd name="T60" fmla="*/ 1207 w 1583"/>
                <a:gd name="T61" fmla="*/ 193 h 1332"/>
                <a:gd name="T62" fmla="*/ 1247 w 1583"/>
                <a:gd name="T63" fmla="*/ 216 h 1332"/>
                <a:gd name="T64" fmla="*/ 1289 w 1583"/>
                <a:gd name="T65" fmla="*/ 239 h 1332"/>
                <a:gd name="T66" fmla="*/ 1336 w 1583"/>
                <a:gd name="T67" fmla="*/ 268 h 1332"/>
                <a:gd name="T68" fmla="*/ 1385 w 1583"/>
                <a:gd name="T69" fmla="*/ 296 h 1332"/>
                <a:gd name="T70" fmla="*/ 1435 w 1583"/>
                <a:gd name="T71" fmla="*/ 328 h 1332"/>
                <a:gd name="T72" fmla="*/ 1480 w 1583"/>
                <a:gd name="T73" fmla="*/ 364 h 1332"/>
                <a:gd name="T74" fmla="*/ 1524 w 1583"/>
                <a:gd name="T75" fmla="*/ 399 h 1332"/>
                <a:gd name="T76" fmla="*/ 1558 w 1583"/>
                <a:gd name="T77" fmla="*/ 433 h 1332"/>
                <a:gd name="T78" fmla="*/ 1568 w 1583"/>
                <a:gd name="T79" fmla="*/ 463 h 1332"/>
                <a:gd name="T80" fmla="*/ 1572 w 1583"/>
                <a:gd name="T81" fmla="*/ 515 h 1332"/>
                <a:gd name="T82" fmla="*/ 1576 w 1583"/>
                <a:gd name="T83" fmla="*/ 585 h 1332"/>
                <a:gd name="T84" fmla="*/ 1579 w 1583"/>
                <a:gd name="T85" fmla="*/ 669 h 1332"/>
                <a:gd name="T86" fmla="*/ 1581 w 1583"/>
                <a:gd name="T87" fmla="*/ 762 h 1332"/>
                <a:gd name="T88" fmla="*/ 1583 w 1583"/>
                <a:gd name="T89" fmla="*/ 855 h 1332"/>
                <a:gd name="T90" fmla="*/ 1581 w 1583"/>
                <a:gd name="T91" fmla="*/ 942 h 1332"/>
                <a:gd name="T92" fmla="*/ 1577 w 1583"/>
                <a:gd name="T93" fmla="*/ 1022 h 1332"/>
                <a:gd name="T94" fmla="*/ 1572 w 1583"/>
                <a:gd name="T95" fmla="*/ 1085 h 1332"/>
                <a:gd name="T96" fmla="*/ 1560 w 1583"/>
                <a:gd name="T97" fmla="*/ 1130 h 1332"/>
                <a:gd name="T98" fmla="*/ 1522 w 1583"/>
                <a:gd name="T99" fmla="*/ 1163 h 1332"/>
                <a:gd name="T100" fmla="*/ 1475 w 1583"/>
                <a:gd name="T101" fmla="*/ 1197 h 1332"/>
                <a:gd name="T102" fmla="*/ 1435 w 1583"/>
                <a:gd name="T103" fmla="*/ 1220 h 1332"/>
                <a:gd name="T104" fmla="*/ 1397 w 1583"/>
                <a:gd name="T105" fmla="*/ 1244 h 1332"/>
                <a:gd name="T106" fmla="*/ 1357 w 1583"/>
                <a:gd name="T107" fmla="*/ 1269 h 1332"/>
                <a:gd name="T108" fmla="*/ 1321 w 1583"/>
                <a:gd name="T109" fmla="*/ 1290 h 1332"/>
                <a:gd name="T110" fmla="*/ 1273 w 1583"/>
                <a:gd name="T111" fmla="*/ 1318 h 1332"/>
                <a:gd name="T112" fmla="*/ 131 w 1583"/>
                <a:gd name="T113" fmla="*/ 188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3" h="1332">
                  <a:moveTo>
                    <a:pt x="131" y="188"/>
                  </a:moveTo>
                  <a:lnTo>
                    <a:pt x="131" y="186"/>
                  </a:lnTo>
                  <a:lnTo>
                    <a:pt x="129" y="182"/>
                  </a:lnTo>
                  <a:lnTo>
                    <a:pt x="127" y="176"/>
                  </a:lnTo>
                  <a:lnTo>
                    <a:pt x="125" y="171"/>
                  </a:lnTo>
                  <a:lnTo>
                    <a:pt x="123" y="161"/>
                  </a:lnTo>
                  <a:lnTo>
                    <a:pt x="122" y="152"/>
                  </a:lnTo>
                  <a:lnTo>
                    <a:pt x="120" y="140"/>
                  </a:lnTo>
                  <a:lnTo>
                    <a:pt x="118" y="131"/>
                  </a:lnTo>
                  <a:lnTo>
                    <a:pt x="116" y="125"/>
                  </a:lnTo>
                  <a:lnTo>
                    <a:pt x="114" y="117"/>
                  </a:lnTo>
                  <a:lnTo>
                    <a:pt x="114" y="112"/>
                  </a:lnTo>
                  <a:lnTo>
                    <a:pt x="114" y="108"/>
                  </a:lnTo>
                  <a:lnTo>
                    <a:pt x="114" y="100"/>
                  </a:lnTo>
                  <a:lnTo>
                    <a:pt x="114" y="95"/>
                  </a:lnTo>
                  <a:lnTo>
                    <a:pt x="114" y="89"/>
                  </a:lnTo>
                  <a:lnTo>
                    <a:pt x="116" y="83"/>
                  </a:lnTo>
                  <a:lnTo>
                    <a:pt x="120" y="72"/>
                  </a:lnTo>
                  <a:lnTo>
                    <a:pt x="123" y="64"/>
                  </a:lnTo>
                  <a:lnTo>
                    <a:pt x="129" y="55"/>
                  </a:lnTo>
                  <a:lnTo>
                    <a:pt x="137" y="49"/>
                  </a:lnTo>
                  <a:lnTo>
                    <a:pt x="141" y="47"/>
                  </a:lnTo>
                  <a:lnTo>
                    <a:pt x="146" y="43"/>
                  </a:lnTo>
                  <a:lnTo>
                    <a:pt x="152" y="40"/>
                  </a:lnTo>
                  <a:lnTo>
                    <a:pt x="158" y="40"/>
                  </a:lnTo>
                  <a:lnTo>
                    <a:pt x="165" y="36"/>
                  </a:lnTo>
                  <a:lnTo>
                    <a:pt x="173" y="36"/>
                  </a:lnTo>
                  <a:lnTo>
                    <a:pt x="182" y="34"/>
                  </a:lnTo>
                  <a:lnTo>
                    <a:pt x="192" y="34"/>
                  </a:lnTo>
                  <a:lnTo>
                    <a:pt x="201" y="34"/>
                  </a:lnTo>
                  <a:lnTo>
                    <a:pt x="209" y="32"/>
                  </a:lnTo>
                  <a:lnTo>
                    <a:pt x="220" y="32"/>
                  </a:lnTo>
                  <a:lnTo>
                    <a:pt x="230" y="32"/>
                  </a:lnTo>
                  <a:lnTo>
                    <a:pt x="241" y="32"/>
                  </a:lnTo>
                  <a:lnTo>
                    <a:pt x="251" y="34"/>
                  </a:lnTo>
                  <a:lnTo>
                    <a:pt x="262" y="34"/>
                  </a:lnTo>
                  <a:lnTo>
                    <a:pt x="274" y="34"/>
                  </a:lnTo>
                  <a:lnTo>
                    <a:pt x="281" y="34"/>
                  </a:lnTo>
                  <a:lnTo>
                    <a:pt x="293" y="34"/>
                  </a:lnTo>
                  <a:lnTo>
                    <a:pt x="302" y="34"/>
                  </a:lnTo>
                  <a:lnTo>
                    <a:pt x="312" y="36"/>
                  </a:lnTo>
                  <a:lnTo>
                    <a:pt x="321" y="36"/>
                  </a:lnTo>
                  <a:lnTo>
                    <a:pt x="331" y="36"/>
                  </a:lnTo>
                  <a:lnTo>
                    <a:pt x="340" y="36"/>
                  </a:lnTo>
                  <a:lnTo>
                    <a:pt x="350" y="38"/>
                  </a:lnTo>
                  <a:lnTo>
                    <a:pt x="357" y="38"/>
                  </a:lnTo>
                  <a:lnTo>
                    <a:pt x="365" y="38"/>
                  </a:lnTo>
                  <a:lnTo>
                    <a:pt x="371" y="38"/>
                  </a:lnTo>
                  <a:lnTo>
                    <a:pt x="378" y="38"/>
                  </a:lnTo>
                  <a:lnTo>
                    <a:pt x="384" y="36"/>
                  </a:lnTo>
                  <a:lnTo>
                    <a:pt x="388" y="36"/>
                  </a:lnTo>
                  <a:lnTo>
                    <a:pt x="391" y="36"/>
                  </a:lnTo>
                  <a:lnTo>
                    <a:pt x="395" y="36"/>
                  </a:lnTo>
                  <a:lnTo>
                    <a:pt x="403" y="32"/>
                  </a:lnTo>
                  <a:lnTo>
                    <a:pt x="405" y="26"/>
                  </a:lnTo>
                  <a:lnTo>
                    <a:pt x="407" y="21"/>
                  </a:lnTo>
                  <a:lnTo>
                    <a:pt x="405" y="17"/>
                  </a:lnTo>
                  <a:lnTo>
                    <a:pt x="401" y="9"/>
                  </a:lnTo>
                  <a:lnTo>
                    <a:pt x="399" y="7"/>
                  </a:lnTo>
                  <a:lnTo>
                    <a:pt x="401" y="5"/>
                  </a:lnTo>
                  <a:lnTo>
                    <a:pt x="407" y="3"/>
                  </a:lnTo>
                  <a:lnTo>
                    <a:pt x="410" y="3"/>
                  </a:lnTo>
                  <a:lnTo>
                    <a:pt x="416" y="2"/>
                  </a:lnTo>
                  <a:lnTo>
                    <a:pt x="422" y="2"/>
                  </a:lnTo>
                  <a:lnTo>
                    <a:pt x="429" y="2"/>
                  </a:lnTo>
                  <a:lnTo>
                    <a:pt x="435" y="0"/>
                  </a:lnTo>
                  <a:lnTo>
                    <a:pt x="441" y="0"/>
                  </a:lnTo>
                  <a:lnTo>
                    <a:pt x="447" y="0"/>
                  </a:lnTo>
                  <a:lnTo>
                    <a:pt x="452" y="2"/>
                  </a:lnTo>
                  <a:lnTo>
                    <a:pt x="458" y="2"/>
                  </a:lnTo>
                  <a:lnTo>
                    <a:pt x="464" y="3"/>
                  </a:lnTo>
                  <a:lnTo>
                    <a:pt x="467" y="7"/>
                  </a:lnTo>
                  <a:lnTo>
                    <a:pt x="471" y="11"/>
                  </a:lnTo>
                  <a:lnTo>
                    <a:pt x="477" y="17"/>
                  </a:lnTo>
                  <a:lnTo>
                    <a:pt x="481" y="22"/>
                  </a:lnTo>
                  <a:lnTo>
                    <a:pt x="485" y="28"/>
                  </a:lnTo>
                  <a:lnTo>
                    <a:pt x="488" y="34"/>
                  </a:lnTo>
                  <a:lnTo>
                    <a:pt x="492" y="36"/>
                  </a:lnTo>
                  <a:lnTo>
                    <a:pt x="500" y="40"/>
                  </a:lnTo>
                  <a:lnTo>
                    <a:pt x="502" y="41"/>
                  </a:lnTo>
                  <a:lnTo>
                    <a:pt x="507" y="43"/>
                  </a:lnTo>
                  <a:lnTo>
                    <a:pt x="511" y="45"/>
                  </a:lnTo>
                  <a:lnTo>
                    <a:pt x="517" y="47"/>
                  </a:lnTo>
                  <a:lnTo>
                    <a:pt x="523" y="47"/>
                  </a:lnTo>
                  <a:lnTo>
                    <a:pt x="530" y="47"/>
                  </a:lnTo>
                  <a:lnTo>
                    <a:pt x="534" y="47"/>
                  </a:lnTo>
                  <a:lnTo>
                    <a:pt x="540" y="47"/>
                  </a:lnTo>
                  <a:lnTo>
                    <a:pt x="545" y="47"/>
                  </a:lnTo>
                  <a:lnTo>
                    <a:pt x="551" y="49"/>
                  </a:lnTo>
                  <a:lnTo>
                    <a:pt x="557" y="49"/>
                  </a:lnTo>
                  <a:lnTo>
                    <a:pt x="562" y="49"/>
                  </a:lnTo>
                  <a:lnTo>
                    <a:pt x="568" y="49"/>
                  </a:lnTo>
                  <a:lnTo>
                    <a:pt x="576" y="49"/>
                  </a:lnTo>
                  <a:lnTo>
                    <a:pt x="581" y="49"/>
                  </a:lnTo>
                  <a:lnTo>
                    <a:pt x="589" y="51"/>
                  </a:lnTo>
                  <a:lnTo>
                    <a:pt x="595" y="51"/>
                  </a:lnTo>
                  <a:lnTo>
                    <a:pt x="604" y="53"/>
                  </a:lnTo>
                  <a:lnTo>
                    <a:pt x="610" y="53"/>
                  </a:lnTo>
                  <a:lnTo>
                    <a:pt x="618" y="55"/>
                  </a:lnTo>
                  <a:lnTo>
                    <a:pt x="625" y="55"/>
                  </a:lnTo>
                  <a:lnTo>
                    <a:pt x="633" y="57"/>
                  </a:lnTo>
                  <a:lnTo>
                    <a:pt x="640" y="59"/>
                  </a:lnTo>
                  <a:lnTo>
                    <a:pt x="648" y="60"/>
                  </a:lnTo>
                  <a:lnTo>
                    <a:pt x="656" y="62"/>
                  </a:lnTo>
                  <a:lnTo>
                    <a:pt x="663" y="64"/>
                  </a:lnTo>
                  <a:lnTo>
                    <a:pt x="671" y="66"/>
                  </a:lnTo>
                  <a:lnTo>
                    <a:pt x="678" y="68"/>
                  </a:lnTo>
                  <a:lnTo>
                    <a:pt x="684" y="72"/>
                  </a:lnTo>
                  <a:lnTo>
                    <a:pt x="694" y="76"/>
                  </a:lnTo>
                  <a:lnTo>
                    <a:pt x="699" y="78"/>
                  </a:lnTo>
                  <a:lnTo>
                    <a:pt x="707" y="81"/>
                  </a:lnTo>
                  <a:lnTo>
                    <a:pt x="715" y="85"/>
                  </a:lnTo>
                  <a:lnTo>
                    <a:pt x="720" y="89"/>
                  </a:lnTo>
                  <a:lnTo>
                    <a:pt x="726" y="93"/>
                  </a:lnTo>
                  <a:lnTo>
                    <a:pt x="732" y="95"/>
                  </a:lnTo>
                  <a:lnTo>
                    <a:pt x="739" y="98"/>
                  </a:lnTo>
                  <a:lnTo>
                    <a:pt x="745" y="100"/>
                  </a:lnTo>
                  <a:lnTo>
                    <a:pt x="751" y="104"/>
                  </a:lnTo>
                  <a:lnTo>
                    <a:pt x="756" y="106"/>
                  </a:lnTo>
                  <a:lnTo>
                    <a:pt x="762" y="108"/>
                  </a:lnTo>
                  <a:lnTo>
                    <a:pt x="768" y="112"/>
                  </a:lnTo>
                  <a:lnTo>
                    <a:pt x="773" y="112"/>
                  </a:lnTo>
                  <a:lnTo>
                    <a:pt x="779" y="114"/>
                  </a:lnTo>
                  <a:lnTo>
                    <a:pt x="785" y="116"/>
                  </a:lnTo>
                  <a:lnTo>
                    <a:pt x="791" y="117"/>
                  </a:lnTo>
                  <a:lnTo>
                    <a:pt x="796" y="117"/>
                  </a:lnTo>
                  <a:lnTo>
                    <a:pt x="802" y="119"/>
                  </a:lnTo>
                  <a:lnTo>
                    <a:pt x="808" y="119"/>
                  </a:lnTo>
                  <a:lnTo>
                    <a:pt x="813" y="121"/>
                  </a:lnTo>
                  <a:lnTo>
                    <a:pt x="823" y="121"/>
                  </a:lnTo>
                  <a:lnTo>
                    <a:pt x="832" y="123"/>
                  </a:lnTo>
                  <a:lnTo>
                    <a:pt x="842" y="123"/>
                  </a:lnTo>
                  <a:lnTo>
                    <a:pt x="851" y="123"/>
                  </a:lnTo>
                  <a:lnTo>
                    <a:pt x="857" y="121"/>
                  </a:lnTo>
                  <a:lnTo>
                    <a:pt x="867" y="121"/>
                  </a:lnTo>
                  <a:lnTo>
                    <a:pt x="872" y="119"/>
                  </a:lnTo>
                  <a:lnTo>
                    <a:pt x="882" y="117"/>
                  </a:lnTo>
                  <a:lnTo>
                    <a:pt x="886" y="116"/>
                  </a:lnTo>
                  <a:lnTo>
                    <a:pt x="891" y="114"/>
                  </a:lnTo>
                  <a:lnTo>
                    <a:pt x="897" y="110"/>
                  </a:lnTo>
                  <a:lnTo>
                    <a:pt x="903" y="108"/>
                  </a:lnTo>
                  <a:lnTo>
                    <a:pt x="908" y="104"/>
                  </a:lnTo>
                  <a:lnTo>
                    <a:pt x="916" y="98"/>
                  </a:lnTo>
                  <a:lnTo>
                    <a:pt x="922" y="91"/>
                  </a:lnTo>
                  <a:lnTo>
                    <a:pt x="925" y="89"/>
                  </a:lnTo>
                  <a:lnTo>
                    <a:pt x="988" y="106"/>
                  </a:lnTo>
                  <a:lnTo>
                    <a:pt x="983" y="110"/>
                  </a:lnTo>
                  <a:lnTo>
                    <a:pt x="977" y="119"/>
                  </a:lnTo>
                  <a:lnTo>
                    <a:pt x="977" y="125"/>
                  </a:lnTo>
                  <a:lnTo>
                    <a:pt x="979" y="133"/>
                  </a:lnTo>
                  <a:lnTo>
                    <a:pt x="979" y="136"/>
                  </a:lnTo>
                  <a:lnTo>
                    <a:pt x="983" y="138"/>
                  </a:lnTo>
                  <a:lnTo>
                    <a:pt x="988" y="142"/>
                  </a:lnTo>
                  <a:lnTo>
                    <a:pt x="994" y="146"/>
                  </a:lnTo>
                  <a:lnTo>
                    <a:pt x="1000" y="148"/>
                  </a:lnTo>
                  <a:lnTo>
                    <a:pt x="1011" y="152"/>
                  </a:lnTo>
                  <a:lnTo>
                    <a:pt x="1015" y="152"/>
                  </a:lnTo>
                  <a:lnTo>
                    <a:pt x="1022" y="154"/>
                  </a:lnTo>
                  <a:lnTo>
                    <a:pt x="1028" y="154"/>
                  </a:lnTo>
                  <a:lnTo>
                    <a:pt x="1036" y="155"/>
                  </a:lnTo>
                  <a:lnTo>
                    <a:pt x="1041" y="155"/>
                  </a:lnTo>
                  <a:lnTo>
                    <a:pt x="1047" y="157"/>
                  </a:lnTo>
                  <a:lnTo>
                    <a:pt x="1055" y="159"/>
                  </a:lnTo>
                  <a:lnTo>
                    <a:pt x="1062" y="161"/>
                  </a:lnTo>
                  <a:lnTo>
                    <a:pt x="1070" y="161"/>
                  </a:lnTo>
                  <a:lnTo>
                    <a:pt x="1078" y="163"/>
                  </a:lnTo>
                  <a:lnTo>
                    <a:pt x="1087" y="163"/>
                  </a:lnTo>
                  <a:lnTo>
                    <a:pt x="1095" y="167"/>
                  </a:lnTo>
                  <a:lnTo>
                    <a:pt x="1100" y="167"/>
                  </a:lnTo>
                  <a:lnTo>
                    <a:pt x="1108" y="167"/>
                  </a:lnTo>
                  <a:lnTo>
                    <a:pt x="1116" y="169"/>
                  </a:lnTo>
                  <a:lnTo>
                    <a:pt x="1121" y="169"/>
                  </a:lnTo>
                  <a:lnTo>
                    <a:pt x="1129" y="171"/>
                  </a:lnTo>
                  <a:lnTo>
                    <a:pt x="1135" y="171"/>
                  </a:lnTo>
                  <a:lnTo>
                    <a:pt x="1140" y="173"/>
                  </a:lnTo>
                  <a:lnTo>
                    <a:pt x="1148" y="173"/>
                  </a:lnTo>
                  <a:lnTo>
                    <a:pt x="1155" y="174"/>
                  </a:lnTo>
                  <a:lnTo>
                    <a:pt x="1163" y="174"/>
                  </a:lnTo>
                  <a:lnTo>
                    <a:pt x="1169" y="176"/>
                  </a:lnTo>
                  <a:lnTo>
                    <a:pt x="1171" y="176"/>
                  </a:lnTo>
                  <a:lnTo>
                    <a:pt x="1174" y="178"/>
                  </a:lnTo>
                  <a:lnTo>
                    <a:pt x="1176" y="178"/>
                  </a:lnTo>
                  <a:lnTo>
                    <a:pt x="1182" y="182"/>
                  </a:lnTo>
                  <a:lnTo>
                    <a:pt x="1188" y="186"/>
                  </a:lnTo>
                  <a:lnTo>
                    <a:pt x="1197" y="190"/>
                  </a:lnTo>
                  <a:lnTo>
                    <a:pt x="1207" y="193"/>
                  </a:lnTo>
                  <a:lnTo>
                    <a:pt x="1216" y="201"/>
                  </a:lnTo>
                  <a:lnTo>
                    <a:pt x="1222" y="203"/>
                  </a:lnTo>
                  <a:lnTo>
                    <a:pt x="1228" y="205"/>
                  </a:lnTo>
                  <a:lnTo>
                    <a:pt x="1233" y="209"/>
                  </a:lnTo>
                  <a:lnTo>
                    <a:pt x="1241" y="212"/>
                  </a:lnTo>
                  <a:lnTo>
                    <a:pt x="1247" y="216"/>
                  </a:lnTo>
                  <a:lnTo>
                    <a:pt x="1252" y="218"/>
                  </a:lnTo>
                  <a:lnTo>
                    <a:pt x="1260" y="222"/>
                  </a:lnTo>
                  <a:lnTo>
                    <a:pt x="1268" y="228"/>
                  </a:lnTo>
                  <a:lnTo>
                    <a:pt x="1273" y="231"/>
                  </a:lnTo>
                  <a:lnTo>
                    <a:pt x="1281" y="235"/>
                  </a:lnTo>
                  <a:lnTo>
                    <a:pt x="1289" y="239"/>
                  </a:lnTo>
                  <a:lnTo>
                    <a:pt x="1298" y="245"/>
                  </a:lnTo>
                  <a:lnTo>
                    <a:pt x="1304" y="249"/>
                  </a:lnTo>
                  <a:lnTo>
                    <a:pt x="1311" y="252"/>
                  </a:lnTo>
                  <a:lnTo>
                    <a:pt x="1321" y="258"/>
                  </a:lnTo>
                  <a:lnTo>
                    <a:pt x="1330" y="264"/>
                  </a:lnTo>
                  <a:lnTo>
                    <a:pt x="1336" y="268"/>
                  </a:lnTo>
                  <a:lnTo>
                    <a:pt x="1346" y="273"/>
                  </a:lnTo>
                  <a:lnTo>
                    <a:pt x="1353" y="277"/>
                  </a:lnTo>
                  <a:lnTo>
                    <a:pt x="1363" y="281"/>
                  </a:lnTo>
                  <a:lnTo>
                    <a:pt x="1368" y="287"/>
                  </a:lnTo>
                  <a:lnTo>
                    <a:pt x="1378" y="292"/>
                  </a:lnTo>
                  <a:lnTo>
                    <a:pt x="1385" y="296"/>
                  </a:lnTo>
                  <a:lnTo>
                    <a:pt x="1395" y="304"/>
                  </a:lnTo>
                  <a:lnTo>
                    <a:pt x="1403" y="307"/>
                  </a:lnTo>
                  <a:lnTo>
                    <a:pt x="1410" y="313"/>
                  </a:lnTo>
                  <a:lnTo>
                    <a:pt x="1418" y="319"/>
                  </a:lnTo>
                  <a:lnTo>
                    <a:pt x="1427" y="325"/>
                  </a:lnTo>
                  <a:lnTo>
                    <a:pt x="1435" y="328"/>
                  </a:lnTo>
                  <a:lnTo>
                    <a:pt x="1442" y="336"/>
                  </a:lnTo>
                  <a:lnTo>
                    <a:pt x="1450" y="342"/>
                  </a:lnTo>
                  <a:lnTo>
                    <a:pt x="1460" y="347"/>
                  </a:lnTo>
                  <a:lnTo>
                    <a:pt x="1467" y="353"/>
                  </a:lnTo>
                  <a:lnTo>
                    <a:pt x="1475" y="359"/>
                  </a:lnTo>
                  <a:lnTo>
                    <a:pt x="1480" y="364"/>
                  </a:lnTo>
                  <a:lnTo>
                    <a:pt x="1490" y="370"/>
                  </a:lnTo>
                  <a:lnTo>
                    <a:pt x="1496" y="374"/>
                  </a:lnTo>
                  <a:lnTo>
                    <a:pt x="1503" y="382"/>
                  </a:lnTo>
                  <a:lnTo>
                    <a:pt x="1511" y="387"/>
                  </a:lnTo>
                  <a:lnTo>
                    <a:pt x="1518" y="393"/>
                  </a:lnTo>
                  <a:lnTo>
                    <a:pt x="1524" y="399"/>
                  </a:lnTo>
                  <a:lnTo>
                    <a:pt x="1530" y="404"/>
                  </a:lnTo>
                  <a:lnTo>
                    <a:pt x="1536" y="410"/>
                  </a:lnTo>
                  <a:lnTo>
                    <a:pt x="1541" y="416"/>
                  </a:lnTo>
                  <a:lnTo>
                    <a:pt x="1547" y="421"/>
                  </a:lnTo>
                  <a:lnTo>
                    <a:pt x="1553" y="427"/>
                  </a:lnTo>
                  <a:lnTo>
                    <a:pt x="1558" y="433"/>
                  </a:lnTo>
                  <a:lnTo>
                    <a:pt x="1564" y="440"/>
                  </a:lnTo>
                  <a:lnTo>
                    <a:pt x="1564" y="442"/>
                  </a:lnTo>
                  <a:lnTo>
                    <a:pt x="1566" y="448"/>
                  </a:lnTo>
                  <a:lnTo>
                    <a:pt x="1566" y="452"/>
                  </a:lnTo>
                  <a:lnTo>
                    <a:pt x="1566" y="459"/>
                  </a:lnTo>
                  <a:lnTo>
                    <a:pt x="1568" y="463"/>
                  </a:lnTo>
                  <a:lnTo>
                    <a:pt x="1568" y="473"/>
                  </a:lnTo>
                  <a:lnTo>
                    <a:pt x="1568" y="479"/>
                  </a:lnTo>
                  <a:lnTo>
                    <a:pt x="1570" y="488"/>
                  </a:lnTo>
                  <a:lnTo>
                    <a:pt x="1570" y="496"/>
                  </a:lnTo>
                  <a:lnTo>
                    <a:pt x="1572" y="505"/>
                  </a:lnTo>
                  <a:lnTo>
                    <a:pt x="1572" y="515"/>
                  </a:lnTo>
                  <a:lnTo>
                    <a:pt x="1572" y="526"/>
                  </a:lnTo>
                  <a:lnTo>
                    <a:pt x="1574" y="537"/>
                  </a:lnTo>
                  <a:lnTo>
                    <a:pt x="1574" y="549"/>
                  </a:lnTo>
                  <a:lnTo>
                    <a:pt x="1574" y="560"/>
                  </a:lnTo>
                  <a:lnTo>
                    <a:pt x="1574" y="572"/>
                  </a:lnTo>
                  <a:lnTo>
                    <a:pt x="1576" y="585"/>
                  </a:lnTo>
                  <a:lnTo>
                    <a:pt x="1577" y="598"/>
                  </a:lnTo>
                  <a:lnTo>
                    <a:pt x="1577" y="612"/>
                  </a:lnTo>
                  <a:lnTo>
                    <a:pt x="1577" y="625"/>
                  </a:lnTo>
                  <a:lnTo>
                    <a:pt x="1577" y="640"/>
                  </a:lnTo>
                  <a:lnTo>
                    <a:pt x="1579" y="655"/>
                  </a:lnTo>
                  <a:lnTo>
                    <a:pt x="1579" y="669"/>
                  </a:lnTo>
                  <a:lnTo>
                    <a:pt x="1579" y="684"/>
                  </a:lnTo>
                  <a:lnTo>
                    <a:pt x="1579" y="699"/>
                  </a:lnTo>
                  <a:lnTo>
                    <a:pt x="1581" y="714"/>
                  </a:lnTo>
                  <a:lnTo>
                    <a:pt x="1581" y="729"/>
                  </a:lnTo>
                  <a:lnTo>
                    <a:pt x="1581" y="746"/>
                  </a:lnTo>
                  <a:lnTo>
                    <a:pt x="1581" y="762"/>
                  </a:lnTo>
                  <a:lnTo>
                    <a:pt x="1583" y="777"/>
                  </a:lnTo>
                  <a:lnTo>
                    <a:pt x="1583" y="792"/>
                  </a:lnTo>
                  <a:lnTo>
                    <a:pt x="1583" y="807"/>
                  </a:lnTo>
                  <a:lnTo>
                    <a:pt x="1583" y="822"/>
                  </a:lnTo>
                  <a:lnTo>
                    <a:pt x="1583" y="840"/>
                  </a:lnTo>
                  <a:lnTo>
                    <a:pt x="1583" y="855"/>
                  </a:lnTo>
                  <a:lnTo>
                    <a:pt x="1583" y="870"/>
                  </a:lnTo>
                  <a:lnTo>
                    <a:pt x="1583" y="885"/>
                  </a:lnTo>
                  <a:lnTo>
                    <a:pt x="1583" y="900"/>
                  </a:lnTo>
                  <a:lnTo>
                    <a:pt x="1581" y="914"/>
                  </a:lnTo>
                  <a:lnTo>
                    <a:pt x="1581" y="929"/>
                  </a:lnTo>
                  <a:lnTo>
                    <a:pt x="1581" y="942"/>
                  </a:lnTo>
                  <a:lnTo>
                    <a:pt x="1581" y="957"/>
                  </a:lnTo>
                  <a:lnTo>
                    <a:pt x="1581" y="971"/>
                  </a:lnTo>
                  <a:lnTo>
                    <a:pt x="1581" y="984"/>
                  </a:lnTo>
                  <a:lnTo>
                    <a:pt x="1579" y="997"/>
                  </a:lnTo>
                  <a:lnTo>
                    <a:pt x="1579" y="1011"/>
                  </a:lnTo>
                  <a:lnTo>
                    <a:pt x="1577" y="1022"/>
                  </a:lnTo>
                  <a:lnTo>
                    <a:pt x="1577" y="1035"/>
                  </a:lnTo>
                  <a:lnTo>
                    <a:pt x="1576" y="1045"/>
                  </a:lnTo>
                  <a:lnTo>
                    <a:pt x="1576" y="1056"/>
                  </a:lnTo>
                  <a:lnTo>
                    <a:pt x="1574" y="1066"/>
                  </a:lnTo>
                  <a:lnTo>
                    <a:pt x="1574" y="1075"/>
                  </a:lnTo>
                  <a:lnTo>
                    <a:pt x="1572" y="1085"/>
                  </a:lnTo>
                  <a:lnTo>
                    <a:pt x="1572" y="1094"/>
                  </a:lnTo>
                  <a:lnTo>
                    <a:pt x="1570" y="1102"/>
                  </a:lnTo>
                  <a:lnTo>
                    <a:pt x="1568" y="1109"/>
                  </a:lnTo>
                  <a:lnTo>
                    <a:pt x="1566" y="1115"/>
                  </a:lnTo>
                  <a:lnTo>
                    <a:pt x="1564" y="1121"/>
                  </a:lnTo>
                  <a:lnTo>
                    <a:pt x="1560" y="1130"/>
                  </a:lnTo>
                  <a:lnTo>
                    <a:pt x="1558" y="1138"/>
                  </a:lnTo>
                  <a:lnTo>
                    <a:pt x="1553" y="1142"/>
                  </a:lnTo>
                  <a:lnTo>
                    <a:pt x="1547" y="1145"/>
                  </a:lnTo>
                  <a:lnTo>
                    <a:pt x="1539" y="1151"/>
                  </a:lnTo>
                  <a:lnTo>
                    <a:pt x="1532" y="1157"/>
                  </a:lnTo>
                  <a:lnTo>
                    <a:pt x="1522" y="1163"/>
                  </a:lnTo>
                  <a:lnTo>
                    <a:pt x="1513" y="1170"/>
                  </a:lnTo>
                  <a:lnTo>
                    <a:pt x="1503" y="1178"/>
                  </a:lnTo>
                  <a:lnTo>
                    <a:pt x="1492" y="1185"/>
                  </a:lnTo>
                  <a:lnTo>
                    <a:pt x="1486" y="1189"/>
                  </a:lnTo>
                  <a:lnTo>
                    <a:pt x="1480" y="1193"/>
                  </a:lnTo>
                  <a:lnTo>
                    <a:pt x="1475" y="1197"/>
                  </a:lnTo>
                  <a:lnTo>
                    <a:pt x="1467" y="1201"/>
                  </a:lnTo>
                  <a:lnTo>
                    <a:pt x="1461" y="1204"/>
                  </a:lnTo>
                  <a:lnTo>
                    <a:pt x="1456" y="1208"/>
                  </a:lnTo>
                  <a:lnTo>
                    <a:pt x="1448" y="1212"/>
                  </a:lnTo>
                  <a:lnTo>
                    <a:pt x="1442" y="1218"/>
                  </a:lnTo>
                  <a:lnTo>
                    <a:pt x="1435" y="1220"/>
                  </a:lnTo>
                  <a:lnTo>
                    <a:pt x="1429" y="1225"/>
                  </a:lnTo>
                  <a:lnTo>
                    <a:pt x="1423" y="1227"/>
                  </a:lnTo>
                  <a:lnTo>
                    <a:pt x="1416" y="1233"/>
                  </a:lnTo>
                  <a:lnTo>
                    <a:pt x="1410" y="1237"/>
                  </a:lnTo>
                  <a:lnTo>
                    <a:pt x="1403" y="1240"/>
                  </a:lnTo>
                  <a:lnTo>
                    <a:pt x="1397" y="1244"/>
                  </a:lnTo>
                  <a:lnTo>
                    <a:pt x="1391" y="1250"/>
                  </a:lnTo>
                  <a:lnTo>
                    <a:pt x="1384" y="1254"/>
                  </a:lnTo>
                  <a:lnTo>
                    <a:pt x="1378" y="1258"/>
                  </a:lnTo>
                  <a:lnTo>
                    <a:pt x="1370" y="1261"/>
                  </a:lnTo>
                  <a:lnTo>
                    <a:pt x="1365" y="1265"/>
                  </a:lnTo>
                  <a:lnTo>
                    <a:pt x="1357" y="1269"/>
                  </a:lnTo>
                  <a:lnTo>
                    <a:pt x="1351" y="1273"/>
                  </a:lnTo>
                  <a:lnTo>
                    <a:pt x="1346" y="1277"/>
                  </a:lnTo>
                  <a:lnTo>
                    <a:pt x="1340" y="1280"/>
                  </a:lnTo>
                  <a:lnTo>
                    <a:pt x="1334" y="1284"/>
                  </a:lnTo>
                  <a:lnTo>
                    <a:pt x="1327" y="1286"/>
                  </a:lnTo>
                  <a:lnTo>
                    <a:pt x="1321" y="1290"/>
                  </a:lnTo>
                  <a:lnTo>
                    <a:pt x="1317" y="1294"/>
                  </a:lnTo>
                  <a:lnTo>
                    <a:pt x="1306" y="1299"/>
                  </a:lnTo>
                  <a:lnTo>
                    <a:pt x="1298" y="1305"/>
                  </a:lnTo>
                  <a:lnTo>
                    <a:pt x="1289" y="1311"/>
                  </a:lnTo>
                  <a:lnTo>
                    <a:pt x="1279" y="1315"/>
                  </a:lnTo>
                  <a:lnTo>
                    <a:pt x="1273" y="1318"/>
                  </a:lnTo>
                  <a:lnTo>
                    <a:pt x="1268" y="1324"/>
                  </a:lnTo>
                  <a:lnTo>
                    <a:pt x="1258" y="1330"/>
                  </a:lnTo>
                  <a:lnTo>
                    <a:pt x="1256" y="1332"/>
                  </a:lnTo>
                  <a:lnTo>
                    <a:pt x="0" y="619"/>
                  </a:lnTo>
                  <a:lnTo>
                    <a:pt x="131" y="188"/>
                  </a:lnTo>
                  <a:lnTo>
                    <a:pt x="131" y="18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4057A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Freeform 22">
              <a:extLst>
                <a:ext uri="{FF2B5EF4-FFF2-40B4-BE49-F238E27FC236}">
                  <a16:creationId xmlns:a16="http://schemas.microsoft.com/office/drawing/2014/main" xmlns="" id="{3062109E-7D7C-4991-A607-5BF2CFEDE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817"/>
              <a:ext cx="907" cy="216"/>
            </a:xfrm>
            <a:custGeom>
              <a:avLst/>
              <a:gdLst>
                <a:gd name="T0" fmla="*/ 4 w 1815"/>
                <a:gd name="T1" fmla="*/ 304 h 433"/>
                <a:gd name="T2" fmla="*/ 12 w 1815"/>
                <a:gd name="T3" fmla="*/ 277 h 433"/>
                <a:gd name="T4" fmla="*/ 29 w 1815"/>
                <a:gd name="T5" fmla="*/ 245 h 433"/>
                <a:gd name="T6" fmla="*/ 55 w 1815"/>
                <a:gd name="T7" fmla="*/ 213 h 433"/>
                <a:gd name="T8" fmla="*/ 93 w 1815"/>
                <a:gd name="T9" fmla="*/ 181 h 433"/>
                <a:gd name="T10" fmla="*/ 129 w 1815"/>
                <a:gd name="T11" fmla="*/ 162 h 433"/>
                <a:gd name="T12" fmla="*/ 158 w 1815"/>
                <a:gd name="T13" fmla="*/ 152 h 433"/>
                <a:gd name="T14" fmla="*/ 190 w 1815"/>
                <a:gd name="T15" fmla="*/ 137 h 433"/>
                <a:gd name="T16" fmla="*/ 226 w 1815"/>
                <a:gd name="T17" fmla="*/ 122 h 433"/>
                <a:gd name="T18" fmla="*/ 264 w 1815"/>
                <a:gd name="T19" fmla="*/ 103 h 433"/>
                <a:gd name="T20" fmla="*/ 302 w 1815"/>
                <a:gd name="T21" fmla="*/ 89 h 433"/>
                <a:gd name="T22" fmla="*/ 340 w 1815"/>
                <a:gd name="T23" fmla="*/ 70 h 433"/>
                <a:gd name="T24" fmla="*/ 377 w 1815"/>
                <a:gd name="T25" fmla="*/ 55 h 433"/>
                <a:gd name="T26" fmla="*/ 411 w 1815"/>
                <a:gd name="T27" fmla="*/ 40 h 433"/>
                <a:gd name="T28" fmla="*/ 443 w 1815"/>
                <a:gd name="T29" fmla="*/ 25 h 433"/>
                <a:gd name="T30" fmla="*/ 477 w 1815"/>
                <a:gd name="T31" fmla="*/ 11 h 433"/>
                <a:gd name="T32" fmla="*/ 519 w 1815"/>
                <a:gd name="T33" fmla="*/ 0 h 433"/>
                <a:gd name="T34" fmla="*/ 551 w 1815"/>
                <a:gd name="T35" fmla="*/ 0 h 433"/>
                <a:gd name="T36" fmla="*/ 595 w 1815"/>
                <a:gd name="T37" fmla="*/ 0 h 433"/>
                <a:gd name="T38" fmla="*/ 658 w 1815"/>
                <a:gd name="T39" fmla="*/ 0 h 433"/>
                <a:gd name="T40" fmla="*/ 736 w 1815"/>
                <a:gd name="T41" fmla="*/ 2 h 433"/>
                <a:gd name="T42" fmla="*/ 825 w 1815"/>
                <a:gd name="T43" fmla="*/ 4 h 433"/>
                <a:gd name="T44" fmla="*/ 926 w 1815"/>
                <a:gd name="T45" fmla="*/ 8 h 433"/>
                <a:gd name="T46" fmla="*/ 1030 w 1815"/>
                <a:gd name="T47" fmla="*/ 13 h 433"/>
                <a:gd name="T48" fmla="*/ 1141 w 1815"/>
                <a:gd name="T49" fmla="*/ 19 h 433"/>
                <a:gd name="T50" fmla="*/ 1247 w 1815"/>
                <a:gd name="T51" fmla="*/ 25 h 433"/>
                <a:gd name="T52" fmla="*/ 1352 w 1815"/>
                <a:gd name="T53" fmla="*/ 34 h 433"/>
                <a:gd name="T54" fmla="*/ 1450 w 1815"/>
                <a:gd name="T55" fmla="*/ 46 h 433"/>
                <a:gd name="T56" fmla="*/ 1538 w 1815"/>
                <a:gd name="T57" fmla="*/ 57 h 433"/>
                <a:gd name="T58" fmla="*/ 1614 w 1815"/>
                <a:gd name="T59" fmla="*/ 70 h 433"/>
                <a:gd name="T60" fmla="*/ 1675 w 1815"/>
                <a:gd name="T61" fmla="*/ 86 h 433"/>
                <a:gd name="T62" fmla="*/ 1722 w 1815"/>
                <a:gd name="T63" fmla="*/ 103 h 433"/>
                <a:gd name="T64" fmla="*/ 1760 w 1815"/>
                <a:gd name="T65" fmla="*/ 125 h 433"/>
                <a:gd name="T66" fmla="*/ 1791 w 1815"/>
                <a:gd name="T67" fmla="*/ 152 h 433"/>
                <a:gd name="T68" fmla="*/ 1815 w 1815"/>
                <a:gd name="T69" fmla="*/ 200 h 433"/>
                <a:gd name="T70" fmla="*/ 1806 w 1815"/>
                <a:gd name="T71" fmla="*/ 245 h 433"/>
                <a:gd name="T72" fmla="*/ 1777 w 1815"/>
                <a:gd name="T73" fmla="*/ 285 h 433"/>
                <a:gd name="T74" fmla="*/ 1737 w 1815"/>
                <a:gd name="T75" fmla="*/ 317 h 433"/>
                <a:gd name="T76" fmla="*/ 1697 w 1815"/>
                <a:gd name="T77" fmla="*/ 329 h 433"/>
                <a:gd name="T78" fmla="*/ 1629 w 1815"/>
                <a:gd name="T79" fmla="*/ 338 h 433"/>
                <a:gd name="T80" fmla="*/ 1536 w 1815"/>
                <a:gd name="T81" fmla="*/ 350 h 433"/>
                <a:gd name="T82" fmla="*/ 1418 w 1815"/>
                <a:gd name="T83" fmla="*/ 359 h 433"/>
                <a:gd name="T84" fmla="*/ 1289 w 1815"/>
                <a:gd name="T85" fmla="*/ 373 h 433"/>
                <a:gd name="T86" fmla="*/ 1148 w 1815"/>
                <a:gd name="T87" fmla="*/ 382 h 433"/>
                <a:gd name="T88" fmla="*/ 1006 w 1815"/>
                <a:gd name="T89" fmla="*/ 392 h 433"/>
                <a:gd name="T90" fmla="*/ 863 w 1815"/>
                <a:gd name="T91" fmla="*/ 399 h 433"/>
                <a:gd name="T92" fmla="*/ 730 w 1815"/>
                <a:gd name="T93" fmla="*/ 409 h 433"/>
                <a:gd name="T94" fmla="*/ 612 w 1815"/>
                <a:gd name="T95" fmla="*/ 416 h 433"/>
                <a:gd name="T96" fmla="*/ 515 w 1815"/>
                <a:gd name="T97" fmla="*/ 422 h 433"/>
                <a:gd name="T98" fmla="*/ 445 w 1815"/>
                <a:gd name="T99" fmla="*/ 428 h 433"/>
                <a:gd name="T100" fmla="*/ 409 w 1815"/>
                <a:gd name="T101" fmla="*/ 433 h 433"/>
                <a:gd name="T102" fmla="*/ 373 w 1815"/>
                <a:gd name="T103" fmla="*/ 431 h 433"/>
                <a:gd name="T104" fmla="*/ 340 w 1815"/>
                <a:gd name="T105" fmla="*/ 428 h 433"/>
                <a:gd name="T106" fmla="*/ 301 w 1815"/>
                <a:gd name="T107" fmla="*/ 418 h 433"/>
                <a:gd name="T108" fmla="*/ 259 w 1815"/>
                <a:gd name="T109" fmla="*/ 407 h 433"/>
                <a:gd name="T110" fmla="*/ 215 w 1815"/>
                <a:gd name="T111" fmla="*/ 395 h 433"/>
                <a:gd name="T112" fmla="*/ 173 w 1815"/>
                <a:gd name="T113" fmla="*/ 384 h 433"/>
                <a:gd name="T114" fmla="*/ 129 w 1815"/>
                <a:gd name="T115" fmla="*/ 369 h 433"/>
                <a:gd name="T116" fmla="*/ 91 w 1815"/>
                <a:gd name="T117" fmla="*/ 355 h 433"/>
                <a:gd name="T118" fmla="*/ 57 w 1815"/>
                <a:gd name="T119" fmla="*/ 342 h 433"/>
                <a:gd name="T120" fmla="*/ 31 w 1815"/>
                <a:gd name="T121" fmla="*/ 333 h 433"/>
                <a:gd name="T122" fmla="*/ 0 w 1815"/>
                <a:gd name="T123" fmla="*/ 32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15" h="433">
                  <a:moveTo>
                    <a:pt x="0" y="323"/>
                  </a:moveTo>
                  <a:lnTo>
                    <a:pt x="0" y="321"/>
                  </a:lnTo>
                  <a:lnTo>
                    <a:pt x="0" y="317"/>
                  </a:lnTo>
                  <a:lnTo>
                    <a:pt x="0" y="310"/>
                  </a:lnTo>
                  <a:lnTo>
                    <a:pt x="4" y="304"/>
                  </a:lnTo>
                  <a:lnTo>
                    <a:pt x="4" y="298"/>
                  </a:lnTo>
                  <a:lnTo>
                    <a:pt x="6" y="293"/>
                  </a:lnTo>
                  <a:lnTo>
                    <a:pt x="6" y="287"/>
                  </a:lnTo>
                  <a:lnTo>
                    <a:pt x="10" y="283"/>
                  </a:lnTo>
                  <a:lnTo>
                    <a:pt x="12" y="277"/>
                  </a:lnTo>
                  <a:lnTo>
                    <a:pt x="15" y="270"/>
                  </a:lnTo>
                  <a:lnTo>
                    <a:pt x="17" y="264"/>
                  </a:lnTo>
                  <a:lnTo>
                    <a:pt x="21" y="260"/>
                  </a:lnTo>
                  <a:lnTo>
                    <a:pt x="25" y="253"/>
                  </a:lnTo>
                  <a:lnTo>
                    <a:pt x="29" y="245"/>
                  </a:lnTo>
                  <a:lnTo>
                    <a:pt x="33" y="238"/>
                  </a:lnTo>
                  <a:lnTo>
                    <a:pt x="38" y="232"/>
                  </a:lnTo>
                  <a:lnTo>
                    <a:pt x="44" y="224"/>
                  </a:lnTo>
                  <a:lnTo>
                    <a:pt x="50" y="219"/>
                  </a:lnTo>
                  <a:lnTo>
                    <a:pt x="55" y="213"/>
                  </a:lnTo>
                  <a:lnTo>
                    <a:pt x="63" y="205"/>
                  </a:lnTo>
                  <a:lnTo>
                    <a:pt x="69" y="200"/>
                  </a:lnTo>
                  <a:lnTo>
                    <a:pt x="76" y="192"/>
                  </a:lnTo>
                  <a:lnTo>
                    <a:pt x="84" y="186"/>
                  </a:lnTo>
                  <a:lnTo>
                    <a:pt x="93" y="181"/>
                  </a:lnTo>
                  <a:lnTo>
                    <a:pt x="103" y="175"/>
                  </a:lnTo>
                  <a:lnTo>
                    <a:pt x="112" y="169"/>
                  </a:lnTo>
                  <a:lnTo>
                    <a:pt x="118" y="165"/>
                  </a:lnTo>
                  <a:lnTo>
                    <a:pt x="124" y="163"/>
                  </a:lnTo>
                  <a:lnTo>
                    <a:pt x="129" y="162"/>
                  </a:lnTo>
                  <a:lnTo>
                    <a:pt x="135" y="162"/>
                  </a:lnTo>
                  <a:lnTo>
                    <a:pt x="141" y="158"/>
                  </a:lnTo>
                  <a:lnTo>
                    <a:pt x="147" y="156"/>
                  </a:lnTo>
                  <a:lnTo>
                    <a:pt x="152" y="154"/>
                  </a:lnTo>
                  <a:lnTo>
                    <a:pt x="158" y="152"/>
                  </a:lnTo>
                  <a:lnTo>
                    <a:pt x="164" y="148"/>
                  </a:lnTo>
                  <a:lnTo>
                    <a:pt x="171" y="144"/>
                  </a:lnTo>
                  <a:lnTo>
                    <a:pt x="177" y="143"/>
                  </a:lnTo>
                  <a:lnTo>
                    <a:pt x="185" y="141"/>
                  </a:lnTo>
                  <a:lnTo>
                    <a:pt x="190" y="137"/>
                  </a:lnTo>
                  <a:lnTo>
                    <a:pt x="198" y="133"/>
                  </a:lnTo>
                  <a:lnTo>
                    <a:pt x="205" y="129"/>
                  </a:lnTo>
                  <a:lnTo>
                    <a:pt x="211" y="127"/>
                  </a:lnTo>
                  <a:lnTo>
                    <a:pt x="219" y="124"/>
                  </a:lnTo>
                  <a:lnTo>
                    <a:pt x="226" y="122"/>
                  </a:lnTo>
                  <a:lnTo>
                    <a:pt x="234" y="118"/>
                  </a:lnTo>
                  <a:lnTo>
                    <a:pt x="242" y="114"/>
                  </a:lnTo>
                  <a:lnTo>
                    <a:pt x="249" y="110"/>
                  </a:lnTo>
                  <a:lnTo>
                    <a:pt x="257" y="108"/>
                  </a:lnTo>
                  <a:lnTo>
                    <a:pt x="264" y="103"/>
                  </a:lnTo>
                  <a:lnTo>
                    <a:pt x="272" y="101"/>
                  </a:lnTo>
                  <a:lnTo>
                    <a:pt x="280" y="97"/>
                  </a:lnTo>
                  <a:lnTo>
                    <a:pt x="287" y="95"/>
                  </a:lnTo>
                  <a:lnTo>
                    <a:pt x="295" y="91"/>
                  </a:lnTo>
                  <a:lnTo>
                    <a:pt x="302" y="89"/>
                  </a:lnTo>
                  <a:lnTo>
                    <a:pt x="310" y="84"/>
                  </a:lnTo>
                  <a:lnTo>
                    <a:pt x="318" y="82"/>
                  </a:lnTo>
                  <a:lnTo>
                    <a:pt x="325" y="78"/>
                  </a:lnTo>
                  <a:lnTo>
                    <a:pt x="333" y="74"/>
                  </a:lnTo>
                  <a:lnTo>
                    <a:pt x="340" y="70"/>
                  </a:lnTo>
                  <a:lnTo>
                    <a:pt x="348" y="68"/>
                  </a:lnTo>
                  <a:lnTo>
                    <a:pt x="356" y="65"/>
                  </a:lnTo>
                  <a:lnTo>
                    <a:pt x="363" y="63"/>
                  </a:lnTo>
                  <a:lnTo>
                    <a:pt x="369" y="57"/>
                  </a:lnTo>
                  <a:lnTo>
                    <a:pt x="377" y="55"/>
                  </a:lnTo>
                  <a:lnTo>
                    <a:pt x="382" y="51"/>
                  </a:lnTo>
                  <a:lnTo>
                    <a:pt x="390" y="49"/>
                  </a:lnTo>
                  <a:lnTo>
                    <a:pt x="396" y="46"/>
                  </a:lnTo>
                  <a:lnTo>
                    <a:pt x="403" y="42"/>
                  </a:lnTo>
                  <a:lnTo>
                    <a:pt x="411" y="40"/>
                  </a:lnTo>
                  <a:lnTo>
                    <a:pt x="418" y="36"/>
                  </a:lnTo>
                  <a:lnTo>
                    <a:pt x="424" y="34"/>
                  </a:lnTo>
                  <a:lnTo>
                    <a:pt x="430" y="30"/>
                  </a:lnTo>
                  <a:lnTo>
                    <a:pt x="435" y="29"/>
                  </a:lnTo>
                  <a:lnTo>
                    <a:pt x="443" y="25"/>
                  </a:lnTo>
                  <a:lnTo>
                    <a:pt x="449" y="23"/>
                  </a:lnTo>
                  <a:lnTo>
                    <a:pt x="454" y="21"/>
                  </a:lnTo>
                  <a:lnTo>
                    <a:pt x="460" y="19"/>
                  </a:lnTo>
                  <a:lnTo>
                    <a:pt x="468" y="17"/>
                  </a:lnTo>
                  <a:lnTo>
                    <a:pt x="477" y="11"/>
                  </a:lnTo>
                  <a:lnTo>
                    <a:pt x="487" y="10"/>
                  </a:lnTo>
                  <a:lnTo>
                    <a:pt x="496" y="6"/>
                  </a:lnTo>
                  <a:lnTo>
                    <a:pt x="506" y="4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5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9" y="0"/>
                  </a:lnTo>
                  <a:lnTo>
                    <a:pt x="567" y="0"/>
                  </a:lnTo>
                  <a:lnTo>
                    <a:pt x="576" y="0"/>
                  </a:lnTo>
                  <a:lnTo>
                    <a:pt x="584" y="0"/>
                  </a:lnTo>
                  <a:lnTo>
                    <a:pt x="595" y="0"/>
                  </a:lnTo>
                  <a:lnTo>
                    <a:pt x="607" y="0"/>
                  </a:lnTo>
                  <a:lnTo>
                    <a:pt x="618" y="0"/>
                  </a:lnTo>
                  <a:lnTo>
                    <a:pt x="629" y="0"/>
                  </a:lnTo>
                  <a:lnTo>
                    <a:pt x="643" y="0"/>
                  </a:lnTo>
                  <a:lnTo>
                    <a:pt x="658" y="0"/>
                  </a:lnTo>
                  <a:lnTo>
                    <a:pt x="673" y="2"/>
                  </a:lnTo>
                  <a:lnTo>
                    <a:pt x="686" y="2"/>
                  </a:lnTo>
                  <a:lnTo>
                    <a:pt x="702" y="2"/>
                  </a:lnTo>
                  <a:lnTo>
                    <a:pt x="719" y="2"/>
                  </a:lnTo>
                  <a:lnTo>
                    <a:pt x="736" y="2"/>
                  </a:lnTo>
                  <a:lnTo>
                    <a:pt x="753" y="2"/>
                  </a:lnTo>
                  <a:lnTo>
                    <a:pt x="770" y="4"/>
                  </a:lnTo>
                  <a:lnTo>
                    <a:pt x="787" y="4"/>
                  </a:lnTo>
                  <a:lnTo>
                    <a:pt x="808" y="4"/>
                  </a:lnTo>
                  <a:lnTo>
                    <a:pt x="825" y="4"/>
                  </a:lnTo>
                  <a:lnTo>
                    <a:pt x="844" y="6"/>
                  </a:lnTo>
                  <a:lnTo>
                    <a:pt x="863" y="6"/>
                  </a:lnTo>
                  <a:lnTo>
                    <a:pt x="886" y="8"/>
                  </a:lnTo>
                  <a:lnTo>
                    <a:pt x="905" y="8"/>
                  </a:lnTo>
                  <a:lnTo>
                    <a:pt x="926" y="8"/>
                  </a:lnTo>
                  <a:lnTo>
                    <a:pt x="947" y="10"/>
                  </a:lnTo>
                  <a:lnTo>
                    <a:pt x="968" y="11"/>
                  </a:lnTo>
                  <a:lnTo>
                    <a:pt x="989" y="11"/>
                  </a:lnTo>
                  <a:lnTo>
                    <a:pt x="1009" y="11"/>
                  </a:lnTo>
                  <a:lnTo>
                    <a:pt x="1030" y="13"/>
                  </a:lnTo>
                  <a:lnTo>
                    <a:pt x="1053" y="15"/>
                  </a:lnTo>
                  <a:lnTo>
                    <a:pt x="1074" y="15"/>
                  </a:lnTo>
                  <a:lnTo>
                    <a:pt x="1095" y="17"/>
                  </a:lnTo>
                  <a:lnTo>
                    <a:pt x="1118" y="17"/>
                  </a:lnTo>
                  <a:lnTo>
                    <a:pt x="1141" y="19"/>
                  </a:lnTo>
                  <a:lnTo>
                    <a:pt x="1162" y="19"/>
                  </a:lnTo>
                  <a:lnTo>
                    <a:pt x="1182" y="21"/>
                  </a:lnTo>
                  <a:lnTo>
                    <a:pt x="1203" y="23"/>
                  </a:lnTo>
                  <a:lnTo>
                    <a:pt x="1226" y="25"/>
                  </a:lnTo>
                  <a:lnTo>
                    <a:pt x="1247" y="25"/>
                  </a:lnTo>
                  <a:lnTo>
                    <a:pt x="1268" y="29"/>
                  </a:lnTo>
                  <a:lnTo>
                    <a:pt x="1291" y="29"/>
                  </a:lnTo>
                  <a:lnTo>
                    <a:pt x="1312" y="32"/>
                  </a:lnTo>
                  <a:lnTo>
                    <a:pt x="1333" y="32"/>
                  </a:lnTo>
                  <a:lnTo>
                    <a:pt x="1352" y="34"/>
                  </a:lnTo>
                  <a:lnTo>
                    <a:pt x="1372" y="36"/>
                  </a:lnTo>
                  <a:lnTo>
                    <a:pt x="1391" y="38"/>
                  </a:lnTo>
                  <a:lnTo>
                    <a:pt x="1412" y="40"/>
                  </a:lnTo>
                  <a:lnTo>
                    <a:pt x="1431" y="42"/>
                  </a:lnTo>
                  <a:lnTo>
                    <a:pt x="1450" y="46"/>
                  </a:lnTo>
                  <a:lnTo>
                    <a:pt x="1469" y="48"/>
                  </a:lnTo>
                  <a:lnTo>
                    <a:pt x="1487" y="49"/>
                  </a:lnTo>
                  <a:lnTo>
                    <a:pt x="1506" y="51"/>
                  </a:lnTo>
                  <a:lnTo>
                    <a:pt x="1521" y="53"/>
                  </a:lnTo>
                  <a:lnTo>
                    <a:pt x="1538" y="57"/>
                  </a:lnTo>
                  <a:lnTo>
                    <a:pt x="1555" y="59"/>
                  </a:lnTo>
                  <a:lnTo>
                    <a:pt x="1570" y="63"/>
                  </a:lnTo>
                  <a:lnTo>
                    <a:pt x="1585" y="65"/>
                  </a:lnTo>
                  <a:lnTo>
                    <a:pt x="1601" y="68"/>
                  </a:lnTo>
                  <a:lnTo>
                    <a:pt x="1614" y="70"/>
                  </a:lnTo>
                  <a:lnTo>
                    <a:pt x="1627" y="72"/>
                  </a:lnTo>
                  <a:lnTo>
                    <a:pt x="1639" y="76"/>
                  </a:lnTo>
                  <a:lnTo>
                    <a:pt x="1652" y="80"/>
                  </a:lnTo>
                  <a:lnTo>
                    <a:pt x="1663" y="82"/>
                  </a:lnTo>
                  <a:lnTo>
                    <a:pt x="1675" y="86"/>
                  </a:lnTo>
                  <a:lnTo>
                    <a:pt x="1684" y="89"/>
                  </a:lnTo>
                  <a:lnTo>
                    <a:pt x="1696" y="93"/>
                  </a:lnTo>
                  <a:lnTo>
                    <a:pt x="1705" y="97"/>
                  </a:lnTo>
                  <a:lnTo>
                    <a:pt x="1715" y="99"/>
                  </a:lnTo>
                  <a:lnTo>
                    <a:pt x="1722" y="103"/>
                  </a:lnTo>
                  <a:lnTo>
                    <a:pt x="1732" y="108"/>
                  </a:lnTo>
                  <a:lnTo>
                    <a:pt x="1739" y="112"/>
                  </a:lnTo>
                  <a:lnTo>
                    <a:pt x="1747" y="116"/>
                  </a:lnTo>
                  <a:lnTo>
                    <a:pt x="1755" y="122"/>
                  </a:lnTo>
                  <a:lnTo>
                    <a:pt x="1760" y="125"/>
                  </a:lnTo>
                  <a:lnTo>
                    <a:pt x="1766" y="129"/>
                  </a:lnTo>
                  <a:lnTo>
                    <a:pt x="1772" y="133"/>
                  </a:lnTo>
                  <a:lnTo>
                    <a:pt x="1777" y="139"/>
                  </a:lnTo>
                  <a:lnTo>
                    <a:pt x="1783" y="143"/>
                  </a:lnTo>
                  <a:lnTo>
                    <a:pt x="1791" y="152"/>
                  </a:lnTo>
                  <a:lnTo>
                    <a:pt x="1798" y="162"/>
                  </a:lnTo>
                  <a:lnTo>
                    <a:pt x="1804" y="171"/>
                  </a:lnTo>
                  <a:lnTo>
                    <a:pt x="1808" y="179"/>
                  </a:lnTo>
                  <a:lnTo>
                    <a:pt x="1812" y="190"/>
                  </a:lnTo>
                  <a:lnTo>
                    <a:pt x="1815" y="200"/>
                  </a:lnTo>
                  <a:lnTo>
                    <a:pt x="1813" y="209"/>
                  </a:lnTo>
                  <a:lnTo>
                    <a:pt x="1813" y="219"/>
                  </a:lnTo>
                  <a:lnTo>
                    <a:pt x="1812" y="226"/>
                  </a:lnTo>
                  <a:lnTo>
                    <a:pt x="1810" y="236"/>
                  </a:lnTo>
                  <a:lnTo>
                    <a:pt x="1806" y="245"/>
                  </a:lnTo>
                  <a:lnTo>
                    <a:pt x="1802" y="253"/>
                  </a:lnTo>
                  <a:lnTo>
                    <a:pt x="1796" y="262"/>
                  </a:lnTo>
                  <a:lnTo>
                    <a:pt x="1791" y="272"/>
                  </a:lnTo>
                  <a:lnTo>
                    <a:pt x="1785" y="279"/>
                  </a:lnTo>
                  <a:lnTo>
                    <a:pt x="1777" y="285"/>
                  </a:lnTo>
                  <a:lnTo>
                    <a:pt x="1770" y="293"/>
                  </a:lnTo>
                  <a:lnTo>
                    <a:pt x="1762" y="300"/>
                  </a:lnTo>
                  <a:lnTo>
                    <a:pt x="1755" y="306"/>
                  </a:lnTo>
                  <a:lnTo>
                    <a:pt x="1745" y="312"/>
                  </a:lnTo>
                  <a:lnTo>
                    <a:pt x="1737" y="317"/>
                  </a:lnTo>
                  <a:lnTo>
                    <a:pt x="1728" y="323"/>
                  </a:lnTo>
                  <a:lnTo>
                    <a:pt x="1722" y="323"/>
                  </a:lnTo>
                  <a:lnTo>
                    <a:pt x="1715" y="325"/>
                  </a:lnTo>
                  <a:lnTo>
                    <a:pt x="1707" y="327"/>
                  </a:lnTo>
                  <a:lnTo>
                    <a:pt x="1697" y="329"/>
                  </a:lnTo>
                  <a:lnTo>
                    <a:pt x="1686" y="331"/>
                  </a:lnTo>
                  <a:lnTo>
                    <a:pt x="1673" y="335"/>
                  </a:lnTo>
                  <a:lnTo>
                    <a:pt x="1661" y="335"/>
                  </a:lnTo>
                  <a:lnTo>
                    <a:pt x="1646" y="338"/>
                  </a:lnTo>
                  <a:lnTo>
                    <a:pt x="1629" y="338"/>
                  </a:lnTo>
                  <a:lnTo>
                    <a:pt x="1612" y="342"/>
                  </a:lnTo>
                  <a:lnTo>
                    <a:pt x="1593" y="342"/>
                  </a:lnTo>
                  <a:lnTo>
                    <a:pt x="1576" y="346"/>
                  </a:lnTo>
                  <a:lnTo>
                    <a:pt x="1555" y="348"/>
                  </a:lnTo>
                  <a:lnTo>
                    <a:pt x="1536" y="350"/>
                  </a:lnTo>
                  <a:lnTo>
                    <a:pt x="1513" y="352"/>
                  </a:lnTo>
                  <a:lnTo>
                    <a:pt x="1492" y="355"/>
                  </a:lnTo>
                  <a:lnTo>
                    <a:pt x="1468" y="355"/>
                  </a:lnTo>
                  <a:lnTo>
                    <a:pt x="1445" y="359"/>
                  </a:lnTo>
                  <a:lnTo>
                    <a:pt x="1418" y="359"/>
                  </a:lnTo>
                  <a:lnTo>
                    <a:pt x="1393" y="363"/>
                  </a:lnTo>
                  <a:lnTo>
                    <a:pt x="1369" y="365"/>
                  </a:lnTo>
                  <a:lnTo>
                    <a:pt x="1342" y="367"/>
                  </a:lnTo>
                  <a:lnTo>
                    <a:pt x="1315" y="369"/>
                  </a:lnTo>
                  <a:lnTo>
                    <a:pt x="1289" y="373"/>
                  </a:lnTo>
                  <a:lnTo>
                    <a:pt x="1260" y="373"/>
                  </a:lnTo>
                  <a:lnTo>
                    <a:pt x="1234" y="374"/>
                  </a:lnTo>
                  <a:lnTo>
                    <a:pt x="1205" y="376"/>
                  </a:lnTo>
                  <a:lnTo>
                    <a:pt x="1177" y="380"/>
                  </a:lnTo>
                  <a:lnTo>
                    <a:pt x="1148" y="382"/>
                  </a:lnTo>
                  <a:lnTo>
                    <a:pt x="1120" y="384"/>
                  </a:lnTo>
                  <a:lnTo>
                    <a:pt x="1091" y="386"/>
                  </a:lnTo>
                  <a:lnTo>
                    <a:pt x="1063" y="388"/>
                  </a:lnTo>
                  <a:lnTo>
                    <a:pt x="1032" y="390"/>
                  </a:lnTo>
                  <a:lnTo>
                    <a:pt x="1006" y="392"/>
                  </a:lnTo>
                  <a:lnTo>
                    <a:pt x="975" y="392"/>
                  </a:lnTo>
                  <a:lnTo>
                    <a:pt x="947" y="395"/>
                  </a:lnTo>
                  <a:lnTo>
                    <a:pt x="918" y="397"/>
                  </a:lnTo>
                  <a:lnTo>
                    <a:pt x="890" y="399"/>
                  </a:lnTo>
                  <a:lnTo>
                    <a:pt x="863" y="399"/>
                  </a:lnTo>
                  <a:lnTo>
                    <a:pt x="835" y="403"/>
                  </a:lnTo>
                  <a:lnTo>
                    <a:pt x="808" y="403"/>
                  </a:lnTo>
                  <a:lnTo>
                    <a:pt x="781" y="405"/>
                  </a:lnTo>
                  <a:lnTo>
                    <a:pt x="755" y="407"/>
                  </a:lnTo>
                  <a:lnTo>
                    <a:pt x="730" y="409"/>
                  </a:lnTo>
                  <a:lnTo>
                    <a:pt x="705" y="409"/>
                  </a:lnTo>
                  <a:lnTo>
                    <a:pt x="681" y="412"/>
                  </a:lnTo>
                  <a:lnTo>
                    <a:pt x="656" y="414"/>
                  </a:lnTo>
                  <a:lnTo>
                    <a:pt x="635" y="416"/>
                  </a:lnTo>
                  <a:lnTo>
                    <a:pt x="612" y="416"/>
                  </a:lnTo>
                  <a:lnTo>
                    <a:pt x="591" y="418"/>
                  </a:lnTo>
                  <a:lnTo>
                    <a:pt x="570" y="418"/>
                  </a:lnTo>
                  <a:lnTo>
                    <a:pt x="551" y="420"/>
                  </a:lnTo>
                  <a:lnTo>
                    <a:pt x="532" y="420"/>
                  </a:lnTo>
                  <a:lnTo>
                    <a:pt x="515" y="422"/>
                  </a:lnTo>
                  <a:lnTo>
                    <a:pt x="498" y="424"/>
                  </a:lnTo>
                  <a:lnTo>
                    <a:pt x="485" y="426"/>
                  </a:lnTo>
                  <a:lnTo>
                    <a:pt x="470" y="426"/>
                  </a:lnTo>
                  <a:lnTo>
                    <a:pt x="456" y="428"/>
                  </a:lnTo>
                  <a:lnTo>
                    <a:pt x="445" y="428"/>
                  </a:lnTo>
                  <a:lnTo>
                    <a:pt x="435" y="430"/>
                  </a:lnTo>
                  <a:lnTo>
                    <a:pt x="426" y="430"/>
                  </a:lnTo>
                  <a:lnTo>
                    <a:pt x="420" y="431"/>
                  </a:lnTo>
                  <a:lnTo>
                    <a:pt x="413" y="431"/>
                  </a:lnTo>
                  <a:lnTo>
                    <a:pt x="409" y="433"/>
                  </a:lnTo>
                  <a:lnTo>
                    <a:pt x="399" y="433"/>
                  </a:lnTo>
                  <a:lnTo>
                    <a:pt x="390" y="433"/>
                  </a:lnTo>
                  <a:lnTo>
                    <a:pt x="384" y="433"/>
                  </a:lnTo>
                  <a:lnTo>
                    <a:pt x="378" y="433"/>
                  </a:lnTo>
                  <a:lnTo>
                    <a:pt x="373" y="431"/>
                  </a:lnTo>
                  <a:lnTo>
                    <a:pt x="367" y="431"/>
                  </a:lnTo>
                  <a:lnTo>
                    <a:pt x="359" y="430"/>
                  </a:lnTo>
                  <a:lnTo>
                    <a:pt x="354" y="430"/>
                  </a:lnTo>
                  <a:lnTo>
                    <a:pt x="346" y="428"/>
                  </a:lnTo>
                  <a:lnTo>
                    <a:pt x="340" y="428"/>
                  </a:lnTo>
                  <a:lnTo>
                    <a:pt x="331" y="426"/>
                  </a:lnTo>
                  <a:lnTo>
                    <a:pt x="325" y="426"/>
                  </a:lnTo>
                  <a:lnTo>
                    <a:pt x="316" y="422"/>
                  </a:lnTo>
                  <a:lnTo>
                    <a:pt x="310" y="422"/>
                  </a:lnTo>
                  <a:lnTo>
                    <a:pt x="301" y="418"/>
                  </a:lnTo>
                  <a:lnTo>
                    <a:pt x="293" y="416"/>
                  </a:lnTo>
                  <a:lnTo>
                    <a:pt x="283" y="414"/>
                  </a:lnTo>
                  <a:lnTo>
                    <a:pt x="276" y="412"/>
                  </a:lnTo>
                  <a:lnTo>
                    <a:pt x="266" y="409"/>
                  </a:lnTo>
                  <a:lnTo>
                    <a:pt x="259" y="407"/>
                  </a:lnTo>
                  <a:lnTo>
                    <a:pt x="249" y="405"/>
                  </a:lnTo>
                  <a:lnTo>
                    <a:pt x="242" y="403"/>
                  </a:lnTo>
                  <a:lnTo>
                    <a:pt x="232" y="401"/>
                  </a:lnTo>
                  <a:lnTo>
                    <a:pt x="223" y="399"/>
                  </a:lnTo>
                  <a:lnTo>
                    <a:pt x="215" y="395"/>
                  </a:lnTo>
                  <a:lnTo>
                    <a:pt x="205" y="393"/>
                  </a:lnTo>
                  <a:lnTo>
                    <a:pt x="196" y="390"/>
                  </a:lnTo>
                  <a:lnTo>
                    <a:pt x="188" y="388"/>
                  </a:lnTo>
                  <a:lnTo>
                    <a:pt x="181" y="386"/>
                  </a:lnTo>
                  <a:lnTo>
                    <a:pt x="173" y="384"/>
                  </a:lnTo>
                  <a:lnTo>
                    <a:pt x="164" y="380"/>
                  </a:lnTo>
                  <a:lnTo>
                    <a:pt x="154" y="376"/>
                  </a:lnTo>
                  <a:lnTo>
                    <a:pt x="147" y="374"/>
                  </a:lnTo>
                  <a:lnTo>
                    <a:pt x="139" y="371"/>
                  </a:lnTo>
                  <a:lnTo>
                    <a:pt x="129" y="369"/>
                  </a:lnTo>
                  <a:lnTo>
                    <a:pt x="122" y="367"/>
                  </a:lnTo>
                  <a:lnTo>
                    <a:pt x="114" y="363"/>
                  </a:lnTo>
                  <a:lnTo>
                    <a:pt x="107" y="361"/>
                  </a:lnTo>
                  <a:lnTo>
                    <a:pt x="99" y="357"/>
                  </a:lnTo>
                  <a:lnTo>
                    <a:pt x="91" y="355"/>
                  </a:lnTo>
                  <a:lnTo>
                    <a:pt x="84" y="352"/>
                  </a:lnTo>
                  <a:lnTo>
                    <a:pt x="78" y="350"/>
                  </a:lnTo>
                  <a:lnTo>
                    <a:pt x="71" y="346"/>
                  </a:lnTo>
                  <a:lnTo>
                    <a:pt x="63" y="344"/>
                  </a:lnTo>
                  <a:lnTo>
                    <a:pt x="57" y="342"/>
                  </a:lnTo>
                  <a:lnTo>
                    <a:pt x="52" y="342"/>
                  </a:lnTo>
                  <a:lnTo>
                    <a:pt x="46" y="338"/>
                  </a:lnTo>
                  <a:lnTo>
                    <a:pt x="40" y="336"/>
                  </a:lnTo>
                  <a:lnTo>
                    <a:pt x="34" y="335"/>
                  </a:lnTo>
                  <a:lnTo>
                    <a:pt x="31" y="333"/>
                  </a:lnTo>
                  <a:lnTo>
                    <a:pt x="21" y="329"/>
                  </a:lnTo>
                  <a:lnTo>
                    <a:pt x="14" y="327"/>
                  </a:lnTo>
                  <a:lnTo>
                    <a:pt x="8" y="325"/>
                  </a:lnTo>
                  <a:lnTo>
                    <a:pt x="4" y="323"/>
                  </a:lnTo>
                  <a:lnTo>
                    <a:pt x="0" y="323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rgbClr val="298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Freeform 23">
              <a:extLst>
                <a:ext uri="{FF2B5EF4-FFF2-40B4-BE49-F238E27FC236}">
                  <a16:creationId xmlns:a16="http://schemas.microsoft.com/office/drawing/2014/main" xmlns="" id="{8096B127-9187-4982-B709-2ADC0081C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1797"/>
              <a:ext cx="233" cy="130"/>
            </a:xfrm>
            <a:custGeom>
              <a:avLst/>
              <a:gdLst>
                <a:gd name="T0" fmla="*/ 119 w 465"/>
                <a:gd name="T1" fmla="*/ 27 h 260"/>
                <a:gd name="T2" fmla="*/ 95 w 465"/>
                <a:gd name="T3" fmla="*/ 40 h 260"/>
                <a:gd name="T4" fmla="*/ 76 w 465"/>
                <a:gd name="T5" fmla="*/ 57 h 260"/>
                <a:gd name="T6" fmla="*/ 59 w 465"/>
                <a:gd name="T7" fmla="*/ 70 h 260"/>
                <a:gd name="T8" fmla="*/ 41 w 465"/>
                <a:gd name="T9" fmla="*/ 86 h 260"/>
                <a:gd name="T10" fmla="*/ 13 w 465"/>
                <a:gd name="T11" fmla="*/ 116 h 260"/>
                <a:gd name="T12" fmla="*/ 2 w 465"/>
                <a:gd name="T13" fmla="*/ 148 h 260"/>
                <a:gd name="T14" fmla="*/ 9 w 465"/>
                <a:gd name="T15" fmla="*/ 177 h 260"/>
                <a:gd name="T16" fmla="*/ 38 w 465"/>
                <a:gd name="T17" fmla="*/ 202 h 260"/>
                <a:gd name="T18" fmla="*/ 57 w 465"/>
                <a:gd name="T19" fmla="*/ 215 h 260"/>
                <a:gd name="T20" fmla="*/ 76 w 465"/>
                <a:gd name="T21" fmla="*/ 224 h 260"/>
                <a:gd name="T22" fmla="*/ 99 w 465"/>
                <a:gd name="T23" fmla="*/ 232 h 260"/>
                <a:gd name="T24" fmla="*/ 121 w 465"/>
                <a:gd name="T25" fmla="*/ 241 h 260"/>
                <a:gd name="T26" fmla="*/ 142 w 465"/>
                <a:gd name="T27" fmla="*/ 247 h 260"/>
                <a:gd name="T28" fmla="*/ 165 w 465"/>
                <a:gd name="T29" fmla="*/ 255 h 260"/>
                <a:gd name="T30" fmla="*/ 182 w 465"/>
                <a:gd name="T31" fmla="*/ 257 h 260"/>
                <a:gd name="T32" fmla="*/ 205 w 465"/>
                <a:gd name="T33" fmla="*/ 259 h 260"/>
                <a:gd name="T34" fmla="*/ 232 w 465"/>
                <a:gd name="T35" fmla="*/ 259 h 260"/>
                <a:gd name="T36" fmla="*/ 262 w 465"/>
                <a:gd name="T37" fmla="*/ 259 h 260"/>
                <a:gd name="T38" fmla="*/ 292 w 465"/>
                <a:gd name="T39" fmla="*/ 257 h 260"/>
                <a:gd name="T40" fmla="*/ 315 w 465"/>
                <a:gd name="T41" fmla="*/ 255 h 260"/>
                <a:gd name="T42" fmla="*/ 336 w 465"/>
                <a:gd name="T43" fmla="*/ 253 h 260"/>
                <a:gd name="T44" fmla="*/ 366 w 465"/>
                <a:gd name="T45" fmla="*/ 249 h 260"/>
                <a:gd name="T46" fmla="*/ 395 w 465"/>
                <a:gd name="T47" fmla="*/ 241 h 260"/>
                <a:gd name="T48" fmla="*/ 420 w 465"/>
                <a:gd name="T49" fmla="*/ 236 h 260"/>
                <a:gd name="T50" fmla="*/ 439 w 465"/>
                <a:gd name="T51" fmla="*/ 228 h 260"/>
                <a:gd name="T52" fmla="*/ 454 w 465"/>
                <a:gd name="T53" fmla="*/ 222 h 260"/>
                <a:gd name="T54" fmla="*/ 465 w 465"/>
                <a:gd name="T55" fmla="*/ 198 h 260"/>
                <a:gd name="T56" fmla="*/ 463 w 465"/>
                <a:gd name="T57" fmla="*/ 177 h 260"/>
                <a:gd name="T58" fmla="*/ 460 w 465"/>
                <a:gd name="T59" fmla="*/ 160 h 260"/>
                <a:gd name="T60" fmla="*/ 454 w 465"/>
                <a:gd name="T61" fmla="*/ 143 h 260"/>
                <a:gd name="T62" fmla="*/ 443 w 465"/>
                <a:gd name="T63" fmla="*/ 122 h 260"/>
                <a:gd name="T64" fmla="*/ 427 w 465"/>
                <a:gd name="T65" fmla="*/ 103 h 260"/>
                <a:gd name="T66" fmla="*/ 410 w 465"/>
                <a:gd name="T67" fmla="*/ 82 h 260"/>
                <a:gd name="T68" fmla="*/ 391 w 465"/>
                <a:gd name="T69" fmla="*/ 63 h 260"/>
                <a:gd name="T70" fmla="*/ 368 w 465"/>
                <a:gd name="T71" fmla="*/ 44 h 260"/>
                <a:gd name="T72" fmla="*/ 344 w 465"/>
                <a:gd name="T73" fmla="*/ 25 h 260"/>
                <a:gd name="T74" fmla="*/ 319 w 465"/>
                <a:gd name="T75" fmla="*/ 12 h 260"/>
                <a:gd name="T76" fmla="*/ 294 w 465"/>
                <a:gd name="T77" fmla="*/ 4 h 260"/>
                <a:gd name="T78" fmla="*/ 268 w 465"/>
                <a:gd name="T79" fmla="*/ 0 h 260"/>
                <a:gd name="T80" fmla="*/ 243 w 465"/>
                <a:gd name="T81" fmla="*/ 0 h 260"/>
                <a:gd name="T82" fmla="*/ 220 w 465"/>
                <a:gd name="T83" fmla="*/ 2 h 260"/>
                <a:gd name="T84" fmla="*/ 199 w 465"/>
                <a:gd name="T85" fmla="*/ 4 h 260"/>
                <a:gd name="T86" fmla="*/ 182 w 465"/>
                <a:gd name="T87" fmla="*/ 10 h 260"/>
                <a:gd name="T88" fmla="*/ 163 w 465"/>
                <a:gd name="T89" fmla="*/ 15 h 260"/>
                <a:gd name="T90" fmla="*/ 125 w 465"/>
                <a:gd name="T91" fmla="*/ 2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5" h="260">
                  <a:moveTo>
                    <a:pt x="125" y="23"/>
                  </a:moveTo>
                  <a:lnTo>
                    <a:pt x="123" y="23"/>
                  </a:lnTo>
                  <a:lnTo>
                    <a:pt x="119" y="27"/>
                  </a:lnTo>
                  <a:lnTo>
                    <a:pt x="114" y="29"/>
                  </a:lnTo>
                  <a:lnTo>
                    <a:pt x="106" y="34"/>
                  </a:lnTo>
                  <a:lnTo>
                    <a:pt x="95" y="40"/>
                  </a:lnTo>
                  <a:lnTo>
                    <a:pt x="87" y="48"/>
                  </a:lnTo>
                  <a:lnTo>
                    <a:pt x="81" y="51"/>
                  </a:lnTo>
                  <a:lnTo>
                    <a:pt x="76" y="57"/>
                  </a:lnTo>
                  <a:lnTo>
                    <a:pt x="70" y="61"/>
                  </a:lnTo>
                  <a:lnTo>
                    <a:pt x="64" y="65"/>
                  </a:lnTo>
                  <a:lnTo>
                    <a:pt x="59" y="70"/>
                  </a:lnTo>
                  <a:lnTo>
                    <a:pt x="53" y="74"/>
                  </a:lnTo>
                  <a:lnTo>
                    <a:pt x="45" y="78"/>
                  </a:lnTo>
                  <a:lnTo>
                    <a:pt x="41" y="86"/>
                  </a:lnTo>
                  <a:lnTo>
                    <a:pt x="30" y="95"/>
                  </a:lnTo>
                  <a:lnTo>
                    <a:pt x="22" y="107"/>
                  </a:lnTo>
                  <a:lnTo>
                    <a:pt x="13" y="116"/>
                  </a:lnTo>
                  <a:lnTo>
                    <a:pt x="7" y="127"/>
                  </a:lnTo>
                  <a:lnTo>
                    <a:pt x="2" y="137"/>
                  </a:lnTo>
                  <a:lnTo>
                    <a:pt x="2" y="148"/>
                  </a:lnTo>
                  <a:lnTo>
                    <a:pt x="0" y="158"/>
                  </a:lnTo>
                  <a:lnTo>
                    <a:pt x="3" y="167"/>
                  </a:lnTo>
                  <a:lnTo>
                    <a:pt x="9" y="177"/>
                  </a:lnTo>
                  <a:lnTo>
                    <a:pt x="17" y="186"/>
                  </a:lnTo>
                  <a:lnTo>
                    <a:pt x="26" y="194"/>
                  </a:lnTo>
                  <a:lnTo>
                    <a:pt x="38" y="202"/>
                  </a:lnTo>
                  <a:lnTo>
                    <a:pt x="43" y="205"/>
                  </a:lnTo>
                  <a:lnTo>
                    <a:pt x="49" y="211"/>
                  </a:lnTo>
                  <a:lnTo>
                    <a:pt x="57" y="215"/>
                  </a:lnTo>
                  <a:lnTo>
                    <a:pt x="62" y="219"/>
                  </a:lnTo>
                  <a:lnTo>
                    <a:pt x="70" y="222"/>
                  </a:lnTo>
                  <a:lnTo>
                    <a:pt x="76" y="224"/>
                  </a:lnTo>
                  <a:lnTo>
                    <a:pt x="83" y="228"/>
                  </a:lnTo>
                  <a:lnTo>
                    <a:pt x="91" y="230"/>
                  </a:lnTo>
                  <a:lnTo>
                    <a:pt x="99" y="232"/>
                  </a:lnTo>
                  <a:lnTo>
                    <a:pt x="106" y="236"/>
                  </a:lnTo>
                  <a:lnTo>
                    <a:pt x="114" y="240"/>
                  </a:lnTo>
                  <a:lnTo>
                    <a:pt x="121" y="241"/>
                  </a:lnTo>
                  <a:lnTo>
                    <a:pt x="129" y="243"/>
                  </a:lnTo>
                  <a:lnTo>
                    <a:pt x="137" y="245"/>
                  </a:lnTo>
                  <a:lnTo>
                    <a:pt x="142" y="247"/>
                  </a:lnTo>
                  <a:lnTo>
                    <a:pt x="150" y="251"/>
                  </a:lnTo>
                  <a:lnTo>
                    <a:pt x="157" y="253"/>
                  </a:lnTo>
                  <a:lnTo>
                    <a:pt x="165" y="255"/>
                  </a:lnTo>
                  <a:lnTo>
                    <a:pt x="171" y="255"/>
                  </a:lnTo>
                  <a:lnTo>
                    <a:pt x="178" y="257"/>
                  </a:lnTo>
                  <a:lnTo>
                    <a:pt x="182" y="257"/>
                  </a:lnTo>
                  <a:lnTo>
                    <a:pt x="190" y="259"/>
                  </a:lnTo>
                  <a:lnTo>
                    <a:pt x="197" y="259"/>
                  </a:lnTo>
                  <a:lnTo>
                    <a:pt x="205" y="259"/>
                  </a:lnTo>
                  <a:lnTo>
                    <a:pt x="213" y="259"/>
                  </a:lnTo>
                  <a:lnTo>
                    <a:pt x="222" y="259"/>
                  </a:lnTo>
                  <a:lnTo>
                    <a:pt x="232" y="259"/>
                  </a:lnTo>
                  <a:lnTo>
                    <a:pt x="243" y="260"/>
                  </a:lnTo>
                  <a:lnTo>
                    <a:pt x="251" y="259"/>
                  </a:lnTo>
                  <a:lnTo>
                    <a:pt x="262" y="259"/>
                  </a:lnTo>
                  <a:lnTo>
                    <a:pt x="271" y="259"/>
                  </a:lnTo>
                  <a:lnTo>
                    <a:pt x="283" y="259"/>
                  </a:lnTo>
                  <a:lnTo>
                    <a:pt x="292" y="257"/>
                  </a:lnTo>
                  <a:lnTo>
                    <a:pt x="304" y="257"/>
                  </a:lnTo>
                  <a:lnTo>
                    <a:pt x="309" y="255"/>
                  </a:lnTo>
                  <a:lnTo>
                    <a:pt x="315" y="255"/>
                  </a:lnTo>
                  <a:lnTo>
                    <a:pt x="321" y="255"/>
                  </a:lnTo>
                  <a:lnTo>
                    <a:pt x="327" y="255"/>
                  </a:lnTo>
                  <a:lnTo>
                    <a:pt x="336" y="253"/>
                  </a:lnTo>
                  <a:lnTo>
                    <a:pt x="347" y="253"/>
                  </a:lnTo>
                  <a:lnTo>
                    <a:pt x="357" y="249"/>
                  </a:lnTo>
                  <a:lnTo>
                    <a:pt x="366" y="249"/>
                  </a:lnTo>
                  <a:lnTo>
                    <a:pt x="376" y="245"/>
                  </a:lnTo>
                  <a:lnTo>
                    <a:pt x="385" y="245"/>
                  </a:lnTo>
                  <a:lnTo>
                    <a:pt x="395" y="241"/>
                  </a:lnTo>
                  <a:lnTo>
                    <a:pt x="405" y="241"/>
                  </a:lnTo>
                  <a:lnTo>
                    <a:pt x="412" y="238"/>
                  </a:lnTo>
                  <a:lnTo>
                    <a:pt x="420" y="236"/>
                  </a:lnTo>
                  <a:lnTo>
                    <a:pt x="427" y="234"/>
                  </a:lnTo>
                  <a:lnTo>
                    <a:pt x="433" y="232"/>
                  </a:lnTo>
                  <a:lnTo>
                    <a:pt x="439" y="228"/>
                  </a:lnTo>
                  <a:lnTo>
                    <a:pt x="444" y="226"/>
                  </a:lnTo>
                  <a:lnTo>
                    <a:pt x="448" y="224"/>
                  </a:lnTo>
                  <a:lnTo>
                    <a:pt x="454" y="222"/>
                  </a:lnTo>
                  <a:lnTo>
                    <a:pt x="460" y="213"/>
                  </a:lnTo>
                  <a:lnTo>
                    <a:pt x="463" y="205"/>
                  </a:lnTo>
                  <a:lnTo>
                    <a:pt x="465" y="198"/>
                  </a:lnTo>
                  <a:lnTo>
                    <a:pt x="465" y="188"/>
                  </a:lnTo>
                  <a:lnTo>
                    <a:pt x="465" y="183"/>
                  </a:lnTo>
                  <a:lnTo>
                    <a:pt x="463" y="177"/>
                  </a:lnTo>
                  <a:lnTo>
                    <a:pt x="463" y="171"/>
                  </a:lnTo>
                  <a:lnTo>
                    <a:pt x="462" y="165"/>
                  </a:lnTo>
                  <a:lnTo>
                    <a:pt x="460" y="160"/>
                  </a:lnTo>
                  <a:lnTo>
                    <a:pt x="458" y="154"/>
                  </a:lnTo>
                  <a:lnTo>
                    <a:pt x="456" y="148"/>
                  </a:lnTo>
                  <a:lnTo>
                    <a:pt x="454" y="143"/>
                  </a:lnTo>
                  <a:lnTo>
                    <a:pt x="448" y="135"/>
                  </a:lnTo>
                  <a:lnTo>
                    <a:pt x="446" y="129"/>
                  </a:lnTo>
                  <a:lnTo>
                    <a:pt x="443" y="122"/>
                  </a:lnTo>
                  <a:lnTo>
                    <a:pt x="437" y="116"/>
                  </a:lnTo>
                  <a:lnTo>
                    <a:pt x="433" y="108"/>
                  </a:lnTo>
                  <a:lnTo>
                    <a:pt x="427" y="103"/>
                  </a:lnTo>
                  <a:lnTo>
                    <a:pt x="422" y="95"/>
                  </a:lnTo>
                  <a:lnTo>
                    <a:pt x="416" y="89"/>
                  </a:lnTo>
                  <a:lnTo>
                    <a:pt x="410" y="82"/>
                  </a:lnTo>
                  <a:lnTo>
                    <a:pt x="403" y="76"/>
                  </a:lnTo>
                  <a:lnTo>
                    <a:pt x="397" y="69"/>
                  </a:lnTo>
                  <a:lnTo>
                    <a:pt x="391" y="63"/>
                  </a:lnTo>
                  <a:lnTo>
                    <a:pt x="384" y="55"/>
                  </a:lnTo>
                  <a:lnTo>
                    <a:pt x="376" y="50"/>
                  </a:lnTo>
                  <a:lnTo>
                    <a:pt x="368" y="44"/>
                  </a:lnTo>
                  <a:lnTo>
                    <a:pt x="363" y="36"/>
                  </a:lnTo>
                  <a:lnTo>
                    <a:pt x="353" y="31"/>
                  </a:lnTo>
                  <a:lnTo>
                    <a:pt x="344" y="25"/>
                  </a:lnTo>
                  <a:lnTo>
                    <a:pt x="336" y="19"/>
                  </a:lnTo>
                  <a:lnTo>
                    <a:pt x="328" y="15"/>
                  </a:lnTo>
                  <a:lnTo>
                    <a:pt x="319" y="12"/>
                  </a:lnTo>
                  <a:lnTo>
                    <a:pt x="311" y="10"/>
                  </a:lnTo>
                  <a:lnTo>
                    <a:pt x="302" y="6"/>
                  </a:lnTo>
                  <a:lnTo>
                    <a:pt x="294" y="4"/>
                  </a:lnTo>
                  <a:lnTo>
                    <a:pt x="285" y="2"/>
                  </a:lnTo>
                  <a:lnTo>
                    <a:pt x="275" y="0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35" y="0"/>
                  </a:lnTo>
                  <a:lnTo>
                    <a:pt x="228" y="2"/>
                  </a:lnTo>
                  <a:lnTo>
                    <a:pt x="220" y="2"/>
                  </a:lnTo>
                  <a:lnTo>
                    <a:pt x="213" y="2"/>
                  </a:lnTo>
                  <a:lnTo>
                    <a:pt x="207" y="2"/>
                  </a:lnTo>
                  <a:lnTo>
                    <a:pt x="199" y="4"/>
                  </a:lnTo>
                  <a:lnTo>
                    <a:pt x="194" y="6"/>
                  </a:lnTo>
                  <a:lnTo>
                    <a:pt x="186" y="8"/>
                  </a:lnTo>
                  <a:lnTo>
                    <a:pt x="182" y="10"/>
                  </a:lnTo>
                  <a:lnTo>
                    <a:pt x="178" y="12"/>
                  </a:lnTo>
                  <a:lnTo>
                    <a:pt x="169" y="13"/>
                  </a:lnTo>
                  <a:lnTo>
                    <a:pt x="163" y="15"/>
                  </a:lnTo>
                  <a:lnTo>
                    <a:pt x="159" y="17"/>
                  </a:lnTo>
                  <a:lnTo>
                    <a:pt x="157" y="17"/>
                  </a:lnTo>
                  <a:lnTo>
                    <a:pt x="125" y="23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Freeform 24">
              <a:extLst>
                <a:ext uri="{FF2B5EF4-FFF2-40B4-BE49-F238E27FC236}">
                  <a16:creationId xmlns:a16="http://schemas.microsoft.com/office/drawing/2014/main" xmlns="" id="{65F5035E-4A90-433A-BAAC-F80E1A9DD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1787"/>
              <a:ext cx="256" cy="143"/>
            </a:xfrm>
            <a:custGeom>
              <a:avLst/>
              <a:gdLst>
                <a:gd name="T0" fmla="*/ 95 w 513"/>
                <a:gd name="T1" fmla="*/ 69 h 285"/>
                <a:gd name="T2" fmla="*/ 58 w 513"/>
                <a:gd name="T3" fmla="*/ 105 h 285"/>
                <a:gd name="T4" fmla="*/ 30 w 513"/>
                <a:gd name="T5" fmla="*/ 133 h 285"/>
                <a:gd name="T6" fmla="*/ 9 w 513"/>
                <a:gd name="T7" fmla="*/ 165 h 285"/>
                <a:gd name="T8" fmla="*/ 0 w 513"/>
                <a:gd name="T9" fmla="*/ 194 h 285"/>
                <a:gd name="T10" fmla="*/ 11 w 513"/>
                <a:gd name="T11" fmla="*/ 219 h 285"/>
                <a:gd name="T12" fmla="*/ 49 w 513"/>
                <a:gd name="T13" fmla="*/ 241 h 285"/>
                <a:gd name="T14" fmla="*/ 74 w 513"/>
                <a:gd name="T15" fmla="*/ 249 h 285"/>
                <a:gd name="T16" fmla="*/ 104 w 513"/>
                <a:gd name="T17" fmla="*/ 259 h 285"/>
                <a:gd name="T18" fmla="*/ 138 w 513"/>
                <a:gd name="T19" fmla="*/ 266 h 285"/>
                <a:gd name="T20" fmla="*/ 173 w 513"/>
                <a:gd name="T21" fmla="*/ 272 h 285"/>
                <a:gd name="T22" fmla="*/ 207 w 513"/>
                <a:gd name="T23" fmla="*/ 278 h 285"/>
                <a:gd name="T24" fmla="*/ 245 w 513"/>
                <a:gd name="T25" fmla="*/ 281 h 285"/>
                <a:gd name="T26" fmla="*/ 279 w 513"/>
                <a:gd name="T27" fmla="*/ 283 h 285"/>
                <a:gd name="T28" fmla="*/ 311 w 513"/>
                <a:gd name="T29" fmla="*/ 285 h 285"/>
                <a:gd name="T30" fmla="*/ 345 w 513"/>
                <a:gd name="T31" fmla="*/ 285 h 285"/>
                <a:gd name="T32" fmla="*/ 393 w 513"/>
                <a:gd name="T33" fmla="*/ 279 h 285"/>
                <a:gd name="T34" fmla="*/ 431 w 513"/>
                <a:gd name="T35" fmla="*/ 272 h 285"/>
                <a:gd name="T36" fmla="*/ 463 w 513"/>
                <a:gd name="T37" fmla="*/ 262 h 285"/>
                <a:gd name="T38" fmla="*/ 498 w 513"/>
                <a:gd name="T39" fmla="*/ 243 h 285"/>
                <a:gd name="T40" fmla="*/ 509 w 513"/>
                <a:gd name="T41" fmla="*/ 205 h 285"/>
                <a:gd name="T42" fmla="*/ 498 w 513"/>
                <a:gd name="T43" fmla="*/ 175 h 285"/>
                <a:gd name="T44" fmla="*/ 479 w 513"/>
                <a:gd name="T45" fmla="*/ 143 h 285"/>
                <a:gd name="T46" fmla="*/ 452 w 513"/>
                <a:gd name="T47" fmla="*/ 105 h 285"/>
                <a:gd name="T48" fmla="*/ 420 w 513"/>
                <a:gd name="T49" fmla="*/ 69 h 285"/>
                <a:gd name="T50" fmla="*/ 378 w 513"/>
                <a:gd name="T51" fmla="*/ 38 h 285"/>
                <a:gd name="T52" fmla="*/ 328 w 513"/>
                <a:gd name="T53" fmla="*/ 19 h 285"/>
                <a:gd name="T54" fmla="*/ 285 w 513"/>
                <a:gd name="T55" fmla="*/ 6 h 285"/>
                <a:gd name="T56" fmla="*/ 250 w 513"/>
                <a:gd name="T57" fmla="*/ 2 h 285"/>
                <a:gd name="T58" fmla="*/ 218 w 513"/>
                <a:gd name="T59" fmla="*/ 2 h 285"/>
                <a:gd name="T60" fmla="*/ 186 w 513"/>
                <a:gd name="T61" fmla="*/ 19 h 285"/>
                <a:gd name="T62" fmla="*/ 184 w 513"/>
                <a:gd name="T63" fmla="*/ 40 h 285"/>
                <a:gd name="T64" fmla="*/ 214 w 513"/>
                <a:gd name="T65" fmla="*/ 38 h 285"/>
                <a:gd name="T66" fmla="*/ 245 w 513"/>
                <a:gd name="T67" fmla="*/ 38 h 285"/>
                <a:gd name="T68" fmla="*/ 283 w 513"/>
                <a:gd name="T69" fmla="*/ 40 h 285"/>
                <a:gd name="T70" fmla="*/ 323 w 513"/>
                <a:gd name="T71" fmla="*/ 50 h 285"/>
                <a:gd name="T72" fmla="*/ 364 w 513"/>
                <a:gd name="T73" fmla="*/ 70 h 285"/>
                <a:gd name="T74" fmla="*/ 401 w 513"/>
                <a:gd name="T75" fmla="*/ 99 h 285"/>
                <a:gd name="T76" fmla="*/ 429 w 513"/>
                <a:gd name="T77" fmla="*/ 127 h 285"/>
                <a:gd name="T78" fmla="*/ 450 w 513"/>
                <a:gd name="T79" fmla="*/ 158 h 285"/>
                <a:gd name="T80" fmla="*/ 463 w 513"/>
                <a:gd name="T81" fmla="*/ 196 h 285"/>
                <a:gd name="T82" fmla="*/ 446 w 513"/>
                <a:gd name="T83" fmla="*/ 222 h 285"/>
                <a:gd name="T84" fmla="*/ 416 w 513"/>
                <a:gd name="T85" fmla="*/ 234 h 285"/>
                <a:gd name="T86" fmla="*/ 370 w 513"/>
                <a:gd name="T87" fmla="*/ 243 h 285"/>
                <a:gd name="T88" fmla="*/ 338 w 513"/>
                <a:gd name="T89" fmla="*/ 247 h 285"/>
                <a:gd name="T90" fmla="*/ 307 w 513"/>
                <a:gd name="T91" fmla="*/ 251 h 285"/>
                <a:gd name="T92" fmla="*/ 277 w 513"/>
                <a:gd name="T93" fmla="*/ 251 h 285"/>
                <a:gd name="T94" fmla="*/ 247 w 513"/>
                <a:gd name="T95" fmla="*/ 251 h 285"/>
                <a:gd name="T96" fmla="*/ 216 w 513"/>
                <a:gd name="T97" fmla="*/ 249 h 285"/>
                <a:gd name="T98" fmla="*/ 186 w 513"/>
                <a:gd name="T99" fmla="*/ 243 h 285"/>
                <a:gd name="T100" fmla="*/ 148 w 513"/>
                <a:gd name="T101" fmla="*/ 234 h 285"/>
                <a:gd name="T102" fmla="*/ 102 w 513"/>
                <a:gd name="T103" fmla="*/ 213 h 285"/>
                <a:gd name="T104" fmla="*/ 74 w 513"/>
                <a:gd name="T105" fmla="*/ 192 h 285"/>
                <a:gd name="T106" fmla="*/ 55 w 513"/>
                <a:gd name="T107" fmla="*/ 158 h 285"/>
                <a:gd name="T108" fmla="*/ 74 w 513"/>
                <a:gd name="T109" fmla="*/ 131 h 285"/>
                <a:gd name="T110" fmla="*/ 104 w 513"/>
                <a:gd name="T111" fmla="*/ 108 h 285"/>
                <a:gd name="T112" fmla="*/ 131 w 513"/>
                <a:gd name="T113" fmla="*/ 91 h 285"/>
                <a:gd name="T114" fmla="*/ 117 w 513"/>
                <a:gd name="T115" fmla="*/ 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3" h="285">
                  <a:moveTo>
                    <a:pt x="117" y="53"/>
                  </a:moveTo>
                  <a:lnTo>
                    <a:pt x="114" y="53"/>
                  </a:lnTo>
                  <a:lnTo>
                    <a:pt x="110" y="59"/>
                  </a:lnTo>
                  <a:lnTo>
                    <a:pt x="104" y="63"/>
                  </a:lnTo>
                  <a:lnTo>
                    <a:pt x="95" y="69"/>
                  </a:lnTo>
                  <a:lnTo>
                    <a:pt x="85" y="78"/>
                  </a:lnTo>
                  <a:lnTo>
                    <a:pt x="76" y="88"/>
                  </a:lnTo>
                  <a:lnTo>
                    <a:pt x="70" y="91"/>
                  </a:lnTo>
                  <a:lnTo>
                    <a:pt x="64" y="97"/>
                  </a:lnTo>
                  <a:lnTo>
                    <a:pt x="58" y="105"/>
                  </a:lnTo>
                  <a:lnTo>
                    <a:pt x="53" y="110"/>
                  </a:lnTo>
                  <a:lnTo>
                    <a:pt x="47" y="114"/>
                  </a:lnTo>
                  <a:lnTo>
                    <a:pt x="41" y="122"/>
                  </a:lnTo>
                  <a:lnTo>
                    <a:pt x="36" y="127"/>
                  </a:lnTo>
                  <a:lnTo>
                    <a:pt x="30" y="133"/>
                  </a:lnTo>
                  <a:lnTo>
                    <a:pt x="24" y="139"/>
                  </a:lnTo>
                  <a:lnTo>
                    <a:pt x="20" y="145"/>
                  </a:lnTo>
                  <a:lnTo>
                    <a:pt x="15" y="152"/>
                  </a:lnTo>
                  <a:lnTo>
                    <a:pt x="13" y="158"/>
                  </a:lnTo>
                  <a:lnTo>
                    <a:pt x="9" y="165"/>
                  </a:lnTo>
                  <a:lnTo>
                    <a:pt x="5" y="171"/>
                  </a:lnTo>
                  <a:lnTo>
                    <a:pt x="1" y="177"/>
                  </a:lnTo>
                  <a:lnTo>
                    <a:pt x="1" y="183"/>
                  </a:lnTo>
                  <a:lnTo>
                    <a:pt x="0" y="188"/>
                  </a:lnTo>
                  <a:lnTo>
                    <a:pt x="0" y="194"/>
                  </a:lnTo>
                  <a:lnTo>
                    <a:pt x="0" y="200"/>
                  </a:lnTo>
                  <a:lnTo>
                    <a:pt x="1" y="205"/>
                  </a:lnTo>
                  <a:lnTo>
                    <a:pt x="1" y="209"/>
                  </a:lnTo>
                  <a:lnTo>
                    <a:pt x="7" y="215"/>
                  </a:lnTo>
                  <a:lnTo>
                    <a:pt x="11" y="219"/>
                  </a:lnTo>
                  <a:lnTo>
                    <a:pt x="17" y="222"/>
                  </a:lnTo>
                  <a:lnTo>
                    <a:pt x="22" y="228"/>
                  </a:lnTo>
                  <a:lnTo>
                    <a:pt x="30" y="232"/>
                  </a:lnTo>
                  <a:lnTo>
                    <a:pt x="39" y="236"/>
                  </a:lnTo>
                  <a:lnTo>
                    <a:pt x="49" y="241"/>
                  </a:lnTo>
                  <a:lnTo>
                    <a:pt x="53" y="241"/>
                  </a:lnTo>
                  <a:lnTo>
                    <a:pt x="58" y="243"/>
                  </a:lnTo>
                  <a:lnTo>
                    <a:pt x="62" y="245"/>
                  </a:lnTo>
                  <a:lnTo>
                    <a:pt x="70" y="247"/>
                  </a:lnTo>
                  <a:lnTo>
                    <a:pt x="74" y="249"/>
                  </a:lnTo>
                  <a:lnTo>
                    <a:pt x="79" y="251"/>
                  </a:lnTo>
                  <a:lnTo>
                    <a:pt x="87" y="251"/>
                  </a:lnTo>
                  <a:lnTo>
                    <a:pt x="93" y="255"/>
                  </a:lnTo>
                  <a:lnTo>
                    <a:pt x="98" y="257"/>
                  </a:lnTo>
                  <a:lnTo>
                    <a:pt x="104" y="259"/>
                  </a:lnTo>
                  <a:lnTo>
                    <a:pt x="110" y="259"/>
                  </a:lnTo>
                  <a:lnTo>
                    <a:pt x="117" y="260"/>
                  </a:lnTo>
                  <a:lnTo>
                    <a:pt x="123" y="262"/>
                  </a:lnTo>
                  <a:lnTo>
                    <a:pt x="131" y="264"/>
                  </a:lnTo>
                  <a:lnTo>
                    <a:pt x="138" y="266"/>
                  </a:lnTo>
                  <a:lnTo>
                    <a:pt x="146" y="268"/>
                  </a:lnTo>
                  <a:lnTo>
                    <a:pt x="152" y="268"/>
                  </a:lnTo>
                  <a:lnTo>
                    <a:pt x="159" y="270"/>
                  </a:lnTo>
                  <a:lnTo>
                    <a:pt x="167" y="270"/>
                  </a:lnTo>
                  <a:lnTo>
                    <a:pt x="173" y="272"/>
                  </a:lnTo>
                  <a:lnTo>
                    <a:pt x="180" y="274"/>
                  </a:lnTo>
                  <a:lnTo>
                    <a:pt x="186" y="274"/>
                  </a:lnTo>
                  <a:lnTo>
                    <a:pt x="193" y="276"/>
                  </a:lnTo>
                  <a:lnTo>
                    <a:pt x="201" y="278"/>
                  </a:lnTo>
                  <a:lnTo>
                    <a:pt x="207" y="278"/>
                  </a:lnTo>
                  <a:lnTo>
                    <a:pt x="216" y="278"/>
                  </a:lnTo>
                  <a:lnTo>
                    <a:pt x="222" y="279"/>
                  </a:lnTo>
                  <a:lnTo>
                    <a:pt x="230" y="279"/>
                  </a:lnTo>
                  <a:lnTo>
                    <a:pt x="237" y="279"/>
                  </a:lnTo>
                  <a:lnTo>
                    <a:pt x="245" y="281"/>
                  </a:lnTo>
                  <a:lnTo>
                    <a:pt x="250" y="281"/>
                  </a:lnTo>
                  <a:lnTo>
                    <a:pt x="260" y="283"/>
                  </a:lnTo>
                  <a:lnTo>
                    <a:pt x="266" y="283"/>
                  </a:lnTo>
                  <a:lnTo>
                    <a:pt x="273" y="283"/>
                  </a:lnTo>
                  <a:lnTo>
                    <a:pt x="279" y="283"/>
                  </a:lnTo>
                  <a:lnTo>
                    <a:pt x="287" y="283"/>
                  </a:lnTo>
                  <a:lnTo>
                    <a:pt x="292" y="283"/>
                  </a:lnTo>
                  <a:lnTo>
                    <a:pt x="298" y="283"/>
                  </a:lnTo>
                  <a:lnTo>
                    <a:pt x="306" y="283"/>
                  </a:lnTo>
                  <a:lnTo>
                    <a:pt x="311" y="285"/>
                  </a:lnTo>
                  <a:lnTo>
                    <a:pt x="319" y="285"/>
                  </a:lnTo>
                  <a:lnTo>
                    <a:pt x="325" y="285"/>
                  </a:lnTo>
                  <a:lnTo>
                    <a:pt x="330" y="285"/>
                  </a:lnTo>
                  <a:lnTo>
                    <a:pt x="336" y="285"/>
                  </a:lnTo>
                  <a:lnTo>
                    <a:pt x="345" y="285"/>
                  </a:lnTo>
                  <a:lnTo>
                    <a:pt x="357" y="285"/>
                  </a:lnTo>
                  <a:lnTo>
                    <a:pt x="366" y="283"/>
                  </a:lnTo>
                  <a:lnTo>
                    <a:pt x="374" y="281"/>
                  </a:lnTo>
                  <a:lnTo>
                    <a:pt x="383" y="281"/>
                  </a:lnTo>
                  <a:lnTo>
                    <a:pt x="393" y="279"/>
                  </a:lnTo>
                  <a:lnTo>
                    <a:pt x="401" y="278"/>
                  </a:lnTo>
                  <a:lnTo>
                    <a:pt x="410" y="278"/>
                  </a:lnTo>
                  <a:lnTo>
                    <a:pt x="418" y="276"/>
                  </a:lnTo>
                  <a:lnTo>
                    <a:pt x="425" y="276"/>
                  </a:lnTo>
                  <a:lnTo>
                    <a:pt x="431" y="272"/>
                  </a:lnTo>
                  <a:lnTo>
                    <a:pt x="439" y="272"/>
                  </a:lnTo>
                  <a:lnTo>
                    <a:pt x="444" y="268"/>
                  </a:lnTo>
                  <a:lnTo>
                    <a:pt x="452" y="266"/>
                  </a:lnTo>
                  <a:lnTo>
                    <a:pt x="458" y="264"/>
                  </a:lnTo>
                  <a:lnTo>
                    <a:pt x="463" y="262"/>
                  </a:lnTo>
                  <a:lnTo>
                    <a:pt x="469" y="260"/>
                  </a:lnTo>
                  <a:lnTo>
                    <a:pt x="475" y="259"/>
                  </a:lnTo>
                  <a:lnTo>
                    <a:pt x="482" y="253"/>
                  </a:lnTo>
                  <a:lnTo>
                    <a:pt x="492" y="249"/>
                  </a:lnTo>
                  <a:lnTo>
                    <a:pt x="498" y="243"/>
                  </a:lnTo>
                  <a:lnTo>
                    <a:pt x="505" y="240"/>
                  </a:lnTo>
                  <a:lnTo>
                    <a:pt x="511" y="230"/>
                  </a:lnTo>
                  <a:lnTo>
                    <a:pt x="513" y="221"/>
                  </a:lnTo>
                  <a:lnTo>
                    <a:pt x="511" y="213"/>
                  </a:lnTo>
                  <a:lnTo>
                    <a:pt x="509" y="205"/>
                  </a:lnTo>
                  <a:lnTo>
                    <a:pt x="507" y="200"/>
                  </a:lnTo>
                  <a:lnTo>
                    <a:pt x="505" y="194"/>
                  </a:lnTo>
                  <a:lnTo>
                    <a:pt x="503" y="188"/>
                  </a:lnTo>
                  <a:lnTo>
                    <a:pt x="499" y="183"/>
                  </a:lnTo>
                  <a:lnTo>
                    <a:pt x="498" y="175"/>
                  </a:lnTo>
                  <a:lnTo>
                    <a:pt x="494" y="169"/>
                  </a:lnTo>
                  <a:lnTo>
                    <a:pt x="492" y="162"/>
                  </a:lnTo>
                  <a:lnTo>
                    <a:pt x="488" y="156"/>
                  </a:lnTo>
                  <a:lnTo>
                    <a:pt x="482" y="148"/>
                  </a:lnTo>
                  <a:lnTo>
                    <a:pt x="479" y="143"/>
                  </a:lnTo>
                  <a:lnTo>
                    <a:pt x="475" y="135"/>
                  </a:lnTo>
                  <a:lnTo>
                    <a:pt x="471" y="127"/>
                  </a:lnTo>
                  <a:lnTo>
                    <a:pt x="465" y="120"/>
                  </a:lnTo>
                  <a:lnTo>
                    <a:pt x="460" y="112"/>
                  </a:lnTo>
                  <a:lnTo>
                    <a:pt x="452" y="105"/>
                  </a:lnTo>
                  <a:lnTo>
                    <a:pt x="448" y="97"/>
                  </a:lnTo>
                  <a:lnTo>
                    <a:pt x="441" y="89"/>
                  </a:lnTo>
                  <a:lnTo>
                    <a:pt x="435" y="82"/>
                  </a:lnTo>
                  <a:lnTo>
                    <a:pt x="427" y="76"/>
                  </a:lnTo>
                  <a:lnTo>
                    <a:pt x="420" y="69"/>
                  </a:lnTo>
                  <a:lnTo>
                    <a:pt x="412" y="63"/>
                  </a:lnTo>
                  <a:lnTo>
                    <a:pt x="404" y="55"/>
                  </a:lnTo>
                  <a:lnTo>
                    <a:pt x="395" y="50"/>
                  </a:lnTo>
                  <a:lnTo>
                    <a:pt x="387" y="44"/>
                  </a:lnTo>
                  <a:lnTo>
                    <a:pt x="378" y="38"/>
                  </a:lnTo>
                  <a:lnTo>
                    <a:pt x="368" y="34"/>
                  </a:lnTo>
                  <a:lnTo>
                    <a:pt x="359" y="31"/>
                  </a:lnTo>
                  <a:lnTo>
                    <a:pt x="349" y="27"/>
                  </a:lnTo>
                  <a:lnTo>
                    <a:pt x="338" y="23"/>
                  </a:lnTo>
                  <a:lnTo>
                    <a:pt x="328" y="19"/>
                  </a:lnTo>
                  <a:lnTo>
                    <a:pt x="319" y="15"/>
                  </a:lnTo>
                  <a:lnTo>
                    <a:pt x="309" y="13"/>
                  </a:lnTo>
                  <a:lnTo>
                    <a:pt x="300" y="10"/>
                  </a:lnTo>
                  <a:lnTo>
                    <a:pt x="292" y="8"/>
                  </a:lnTo>
                  <a:lnTo>
                    <a:pt x="285" y="6"/>
                  </a:lnTo>
                  <a:lnTo>
                    <a:pt x="277" y="6"/>
                  </a:lnTo>
                  <a:lnTo>
                    <a:pt x="269" y="4"/>
                  </a:lnTo>
                  <a:lnTo>
                    <a:pt x="262" y="2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5" y="0"/>
                  </a:lnTo>
                  <a:lnTo>
                    <a:pt x="239" y="0"/>
                  </a:lnTo>
                  <a:lnTo>
                    <a:pt x="231" y="0"/>
                  </a:lnTo>
                  <a:lnTo>
                    <a:pt x="228" y="2"/>
                  </a:lnTo>
                  <a:lnTo>
                    <a:pt x="218" y="2"/>
                  </a:lnTo>
                  <a:lnTo>
                    <a:pt x="209" y="4"/>
                  </a:lnTo>
                  <a:lnTo>
                    <a:pt x="201" y="6"/>
                  </a:lnTo>
                  <a:lnTo>
                    <a:pt x="195" y="10"/>
                  </a:lnTo>
                  <a:lnTo>
                    <a:pt x="190" y="13"/>
                  </a:lnTo>
                  <a:lnTo>
                    <a:pt x="186" y="19"/>
                  </a:lnTo>
                  <a:lnTo>
                    <a:pt x="182" y="23"/>
                  </a:lnTo>
                  <a:lnTo>
                    <a:pt x="182" y="31"/>
                  </a:lnTo>
                  <a:lnTo>
                    <a:pt x="180" y="34"/>
                  </a:lnTo>
                  <a:lnTo>
                    <a:pt x="182" y="38"/>
                  </a:lnTo>
                  <a:lnTo>
                    <a:pt x="184" y="40"/>
                  </a:lnTo>
                  <a:lnTo>
                    <a:pt x="192" y="40"/>
                  </a:lnTo>
                  <a:lnTo>
                    <a:pt x="197" y="40"/>
                  </a:lnTo>
                  <a:lnTo>
                    <a:pt x="205" y="40"/>
                  </a:lnTo>
                  <a:lnTo>
                    <a:pt x="211" y="38"/>
                  </a:lnTo>
                  <a:lnTo>
                    <a:pt x="214" y="38"/>
                  </a:lnTo>
                  <a:lnTo>
                    <a:pt x="220" y="38"/>
                  </a:lnTo>
                  <a:lnTo>
                    <a:pt x="228" y="38"/>
                  </a:lnTo>
                  <a:lnTo>
                    <a:pt x="233" y="38"/>
                  </a:lnTo>
                  <a:lnTo>
                    <a:pt x="239" y="38"/>
                  </a:lnTo>
                  <a:lnTo>
                    <a:pt x="245" y="38"/>
                  </a:lnTo>
                  <a:lnTo>
                    <a:pt x="252" y="38"/>
                  </a:lnTo>
                  <a:lnTo>
                    <a:pt x="260" y="38"/>
                  </a:lnTo>
                  <a:lnTo>
                    <a:pt x="268" y="38"/>
                  </a:lnTo>
                  <a:lnTo>
                    <a:pt x="275" y="38"/>
                  </a:lnTo>
                  <a:lnTo>
                    <a:pt x="283" y="40"/>
                  </a:lnTo>
                  <a:lnTo>
                    <a:pt x="290" y="40"/>
                  </a:lnTo>
                  <a:lnTo>
                    <a:pt x="298" y="42"/>
                  </a:lnTo>
                  <a:lnTo>
                    <a:pt x="306" y="44"/>
                  </a:lnTo>
                  <a:lnTo>
                    <a:pt x="315" y="48"/>
                  </a:lnTo>
                  <a:lnTo>
                    <a:pt x="323" y="50"/>
                  </a:lnTo>
                  <a:lnTo>
                    <a:pt x="332" y="53"/>
                  </a:lnTo>
                  <a:lnTo>
                    <a:pt x="340" y="55"/>
                  </a:lnTo>
                  <a:lnTo>
                    <a:pt x="349" y="63"/>
                  </a:lnTo>
                  <a:lnTo>
                    <a:pt x="357" y="67"/>
                  </a:lnTo>
                  <a:lnTo>
                    <a:pt x="364" y="70"/>
                  </a:lnTo>
                  <a:lnTo>
                    <a:pt x="372" y="76"/>
                  </a:lnTo>
                  <a:lnTo>
                    <a:pt x="380" y="82"/>
                  </a:lnTo>
                  <a:lnTo>
                    <a:pt x="387" y="88"/>
                  </a:lnTo>
                  <a:lnTo>
                    <a:pt x="393" y="93"/>
                  </a:lnTo>
                  <a:lnTo>
                    <a:pt x="401" y="99"/>
                  </a:lnTo>
                  <a:lnTo>
                    <a:pt x="406" y="105"/>
                  </a:lnTo>
                  <a:lnTo>
                    <a:pt x="412" y="110"/>
                  </a:lnTo>
                  <a:lnTo>
                    <a:pt x="418" y="116"/>
                  </a:lnTo>
                  <a:lnTo>
                    <a:pt x="423" y="122"/>
                  </a:lnTo>
                  <a:lnTo>
                    <a:pt x="429" y="127"/>
                  </a:lnTo>
                  <a:lnTo>
                    <a:pt x="433" y="135"/>
                  </a:lnTo>
                  <a:lnTo>
                    <a:pt x="439" y="141"/>
                  </a:lnTo>
                  <a:lnTo>
                    <a:pt x="442" y="146"/>
                  </a:lnTo>
                  <a:lnTo>
                    <a:pt x="448" y="152"/>
                  </a:lnTo>
                  <a:lnTo>
                    <a:pt x="450" y="158"/>
                  </a:lnTo>
                  <a:lnTo>
                    <a:pt x="452" y="164"/>
                  </a:lnTo>
                  <a:lnTo>
                    <a:pt x="454" y="169"/>
                  </a:lnTo>
                  <a:lnTo>
                    <a:pt x="458" y="175"/>
                  </a:lnTo>
                  <a:lnTo>
                    <a:pt x="461" y="184"/>
                  </a:lnTo>
                  <a:lnTo>
                    <a:pt x="463" y="196"/>
                  </a:lnTo>
                  <a:lnTo>
                    <a:pt x="461" y="203"/>
                  </a:lnTo>
                  <a:lnTo>
                    <a:pt x="460" y="211"/>
                  </a:lnTo>
                  <a:lnTo>
                    <a:pt x="458" y="217"/>
                  </a:lnTo>
                  <a:lnTo>
                    <a:pt x="452" y="222"/>
                  </a:lnTo>
                  <a:lnTo>
                    <a:pt x="446" y="222"/>
                  </a:lnTo>
                  <a:lnTo>
                    <a:pt x="442" y="224"/>
                  </a:lnTo>
                  <a:lnTo>
                    <a:pt x="437" y="228"/>
                  </a:lnTo>
                  <a:lnTo>
                    <a:pt x="431" y="230"/>
                  </a:lnTo>
                  <a:lnTo>
                    <a:pt x="423" y="232"/>
                  </a:lnTo>
                  <a:lnTo>
                    <a:pt x="416" y="234"/>
                  </a:lnTo>
                  <a:lnTo>
                    <a:pt x="408" y="236"/>
                  </a:lnTo>
                  <a:lnTo>
                    <a:pt x="401" y="238"/>
                  </a:lnTo>
                  <a:lnTo>
                    <a:pt x="389" y="240"/>
                  </a:lnTo>
                  <a:lnTo>
                    <a:pt x="382" y="241"/>
                  </a:lnTo>
                  <a:lnTo>
                    <a:pt x="370" y="243"/>
                  </a:lnTo>
                  <a:lnTo>
                    <a:pt x="361" y="245"/>
                  </a:lnTo>
                  <a:lnTo>
                    <a:pt x="355" y="245"/>
                  </a:lnTo>
                  <a:lnTo>
                    <a:pt x="349" y="247"/>
                  </a:lnTo>
                  <a:lnTo>
                    <a:pt x="342" y="247"/>
                  </a:lnTo>
                  <a:lnTo>
                    <a:pt x="338" y="247"/>
                  </a:lnTo>
                  <a:lnTo>
                    <a:pt x="332" y="247"/>
                  </a:lnTo>
                  <a:lnTo>
                    <a:pt x="326" y="249"/>
                  </a:lnTo>
                  <a:lnTo>
                    <a:pt x="321" y="249"/>
                  </a:lnTo>
                  <a:lnTo>
                    <a:pt x="315" y="251"/>
                  </a:lnTo>
                  <a:lnTo>
                    <a:pt x="307" y="251"/>
                  </a:lnTo>
                  <a:lnTo>
                    <a:pt x="302" y="251"/>
                  </a:lnTo>
                  <a:lnTo>
                    <a:pt x="296" y="251"/>
                  </a:lnTo>
                  <a:lnTo>
                    <a:pt x="290" y="251"/>
                  </a:lnTo>
                  <a:lnTo>
                    <a:pt x="285" y="251"/>
                  </a:lnTo>
                  <a:lnTo>
                    <a:pt x="277" y="251"/>
                  </a:lnTo>
                  <a:lnTo>
                    <a:pt x="271" y="251"/>
                  </a:lnTo>
                  <a:lnTo>
                    <a:pt x="266" y="251"/>
                  </a:lnTo>
                  <a:lnTo>
                    <a:pt x="260" y="251"/>
                  </a:lnTo>
                  <a:lnTo>
                    <a:pt x="252" y="251"/>
                  </a:lnTo>
                  <a:lnTo>
                    <a:pt x="247" y="251"/>
                  </a:lnTo>
                  <a:lnTo>
                    <a:pt x="241" y="251"/>
                  </a:lnTo>
                  <a:lnTo>
                    <a:pt x="235" y="249"/>
                  </a:lnTo>
                  <a:lnTo>
                    <a:pt x="230" y="249"/>
                  </a:lnTo>
                  <a:lnTo>
                    <a:pt x="224" y="249"/>
                  </a:lnTo>
                  <a:lnTo>
                    <a:pt x="216" y="249"/>
                  </a:lnTo>
                  <a:lnTo>
                    <a:pt x="211" y="247"/>
                  </a:lnTo>
                  <a:lnTo>
                    <a:pt x="205" y="247"/>
                  </a:lnTo>
                  <a:lnTo>
                    <a:pt x="199" y="245"/>
                  </a:lnTo>
                  <a:lnTo>
                    <a:pt x="193" y="245"/>
                  </a:lnTo>
                  <a:lnTo>
                    <a:pt x="186" y="243"/>
                  </a:lnTo>
                  <a:lnTo>
                    <a:pt x="180" y="243"/>
                  </a:lnTo>
                  <a:lnTo>
                    <a:pt x="174" y="241"/>
                  </a:lnTo>
                  <a:lnTo>
                    <a:pt x="169" y="241"/>
                  </a:lnTo>
                  <a:lnTo>
                    <a:pt x="157" y="236"/>
                  </a:lnTo>
                  <a:lnTo>
                    <a:pt x="148" y="234"/>
                  </a:lnTo>
                  <a:lnTo>
                    <a:pt x="138" y="230"/>
                  </a:lnTo>
                  <a:lnTo>
                    <a:pt x="129" y="226"/>
                  </a:lnTo>
                  <a:lnTo>
                    <a:pt x="119" y="221"/>
                  </a:lnTo>
                  <a:lnTo>
                    <a:pt x="110" y="217"/>
                  </a:lnTo>
                  <a:lnTo>
                    <a:pt x="102" y="213"/>
                  </a:lnTo>
                  <a:lnTo>
                    <a:pt x="95" y="209"/>
                  </a:lnTo>
                  <a:lnTo>
                    <a:pt x="89" y="203"/>
                  </a:lnTo>
                  <a:lnTo>
                    <a:pt x="81" y="200"/>
                  </a:lnTo>
                  <a:lnTo>
                    <a:pt x="77" y="196"/>
                  </a:lnTo>
                  <a:lnTo>
                    <a:pt x="74" y="192"/>
                  </a:lnTo>
                  <a:lnTo>
                    <a:pt x="64" y="184"/>
                  </a:lnTo>
                  <a:lnTo>
                    <a:pt x="60" y="177"/>
                  </a:lnTo>
                  <a:lnTo>
                    <a:pt x="57" y="171"/>
                  </a:lnTo>
                  <a:lnTo>
                    <a:pt x="55" y="165"/>
                  </a:lnTo>
                  <a:lnTo>
                    <a:pt x="55" y="158"/>
                  </a:lnTo>
                  <a:lnTo>
                    <a:pt x="57" y="152"/>
                  </a:lnTo>
                  <a:lnTo>
                    <a:pt x="58" y="146"/>
                  </a:lnTo>
                  <a:lnTo>
                    <a:pt x="62" y="141"/>
                  </a:lnTo>
                  <a:lnTo>
                    <a:pt x="66" y="135"/>
                  </a:lnTo>
                  <a:lnTo>
                    <a:pt x="74" y="131"/>
                  </a:lnTo>
                  <a:lnTo>
                    <a:pt x="79" y="126"/>
                  </a:lnTo>
                  <a:lnTo>
                    <a:pt x="87" y="124"/>
                  </a:lnTo>
                  <a:lnTo>
                    <a:pt x="93" y="116"/>
                  </a:lnTo>
                  <a:lnTo>
                    <a:pt x="98" y="112"/>
                  </a:lnTo>
                  <a:lnTo>
                    <a:pt x="104" y="108"/>
                  </a:lnTo>
                  <a:lnTo>
                    <a:pt x="110" y="105"/>
                  </a:lnTo>
                  <a:lnTo>
                    <a:pt x="116" y="99"/>
                  </a:lnTo>
                  <a:lnTo>
                    <a:pt x="121" y="97"/>
                  </a:lnTo>
                  <a:lnTo>
                    <a:pt x="125" y="93"/>
                  </a:lnTo>
                  <a:lnTo>
                    <a:pt x="131" y="91"/>
                  </a:lnTo>
                  <a:lnTo>
                    <a:pt x="136" y="84"/>
                  </a:lnTo>
                  <a:lnTo>
                    <a:pt x="142" y="80"/>
                  </a:lnTo>
                  <a:lnTo>
                    <a:pt x="146" y="78"/>
                  </a:lnTo>
                  <a:lnTo>
                    <a:pt x="148" y="78"/>
                  </a:lnTo>
                  <a:lnTo>
                    <a:pt x="117" y="53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8F2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Freeform 25">
              <a:extLst>
                <a:ext uri="{FF2B5EF4-FFF2-40B4-BE49-F238E27FC236}">
                  <a16:creationId xmlns:a16="http://schemas.microsoft.com/office/drawing/2014/main" xmlns="" id="{8B7F2E3D-F069-4C2E-9D2D-5DFF51A87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1608"/>
              <a:ext cx="249" cy="260"/>
            </a:xfrm>
            <a:custGeom>
              <a:avLst/>
              <a:gdLst>
                <a:gd name="T0" fmla="*/ 13 w 498"/>
                <a:gd name="T1" fmla="*/ 435 h 521"/>
                <a:gd name="T2" fmla="*/ 30 w 498"/>
                <a:gd name="T3" fmla="*/ 412 h 521"/>
                <a:gd name="T4" fmla="*/ 45 w 498"/>
                <a:gd name="T5" fmla="*/ 397 h 521"/>
                <a:gd name="T6" fmla="*/ 63 w 498"/>
                <a:gd name="T7" fmla="*/ 378 h 521"/>
                <a:gd name="T8" fmla="*/ 82 w 498"/>
                <a:gd name="T9" fmla="*/ 357 h 521"/>
                <a:gd name="T10" fmla="*/ 103 w 498"/>
                <a:gd name="T11" fmla="*/ 334 h 521"/>
                <a:gd name="T12" fmla="*/ 127 w 498"/>
                <a:gd name="T13" fmla="*/ 312 h 521"/>
                <a:gd name="T14" fmla="*/ 148 w 498"/>
                <a:gd name="T15" fmla="*/ 285 h 521"/>
                <a:gd name="T16" fmla="*/ 173 w 498"/>
                <a:gd name="T17" fmla="*/ 260 h 521"/>
                <a:gd name="T18" fmla="*/ 198 w 498"/>
                <a:gd name="T19" fmla="*/ 236 h 521"/>
                <a:gd name="T20" fmla="*/ 220 w 498"/>
                <a:gd name="T21" fmla="*/ 209 h 521"/>
                <a:gd name="T22" fmla="*/ 243 w 498"/>
                <a:gd name="T23" fmla="*/ 182 h 521"/>
                <a:gd name="T24" fmla="*/ 266 w 498"/>
                <a:gd name="T25" fmla="*/ 158 h 521"/>
                <a:gd name="T26" fmla="*/ 285 w 498"/>
                <a:gd name="T27" fmla="*/ 135 h 521"/>
                <a:gd name="T28" fmla="*/ 306 w 498"/>
                <a:gd name="T29" fmla="*/ 114 h 521"/>
                <a:gd name="T30" fmla="*/ 321 w 498"/>
                <a:gd name="T31" fmla="*/ 93 h 521"/>
                <a:gd name="T32" fmla="*/ 344 w 498"/>
                <a:gd name="T33" fmla="*/ 68 h 521"/>
                <a:gd name="T34" fmla="*/ 357 w 498"/>
                <a:gd name="T35" fmla="*/ 48 h 521"/>
                <a:gd name="T36" fmla="*/ 361 w 498"/>
                <a:gd name="T37" fmla="*/ 25 h 521"/>
                <a:gd name="T38" fmla="*/ 374 w 498"/>
                <a:gd name="T39" fmla="*/ 2 h 521"/>
                <a:gd name="T40" fmla="*/ 395 w 498"/>
                <a:gd name="T41" fmla="*/ 0 h 521"/>
                <a:gd name="T42" fmla="*/ 418 w 498"/>
                <a:gd name="T43" fmla="*/ 6 h 521"/>
                <a:gd name="T44" fmla="*/ 447 w 498"/>
                <a:gd name="T45" fmla="*/ 21 h 521"/>
                <a:gd name="T46" fmla="*/ 473 w 498"/>
                <a:gd name="T47" fmla="*/ 40 h 521"/>
                <a:gd name="T48" fmla="*/ 492 w 498"/>
                <a:gd name="T49" fmla="*/ 63 h 521"/>
                <a:gd name="T50" fmla="*/ 498 w 498"/>
                <a:gd name="T51" fmla="*/ 84 h 521"/>
                <a:gd name="T52" fmla="*/ 483 w 498"/>
                <a:gd name="T53" fmla="*/ 103 h 521"/>
                <a:gd name="T54" fmla="*/ 458 w 498"/>
                <a:gd name="T55" fmla="*/ 108 h 521"/>
                <a:gd name="T56" fmla="*/ 439 w 498"/>
                <a:gd name="T57" fmla="*/ 108 h 521"/>
                <a:gd name="T58" fmla="*/ 420 w 498"/>
                <a:gd name="T59" fmla="*/ 106 h 521"/>
                <a:gd name="T60" fmla="*/ 399 w 498"/>
                <a:gd name="T61" fmla="*/ 118 h 521"/>
                <a:gd name="T62" fmla="*/ 386 w 498"/>
                <a:gd name="T63" fmla="*/ 131 h 521"/>
                <a:gd name="T64" fmla="*/ 372 w 498"/>
                <a:gd name="T65" fmla="*/ 148 h 521"/>
                <a:gd name="T66" fmla="*/ 359 w 498"/>
                <a:gd name="T67" fmla="*/ 167 h 521"/>
                <a:gd name="T68" fmla="*/ 346 w 498"/>
                <a:gd name="T69" fmla="*/ 188 h 521"/>
                <a:gd name="T70" fmla="*/ 327 w 498"/>
                <a:gd name="T71" fmla="*/ 209 h 521"/>
                <a:gd name="T72" fmla="*/ 310 w 498"/>
                <a:gd name="T73" fmla="*/ 234 h 521"/>
                <a:gd name="T74" fmla="*/ 291 w 498"/>
                <a:gd name="T75" fmla="*/ 258 h 521"/>
                <a:gd name="T76" fmla="*/ 270 w 498"/>
                <a:gd name="T77" fmla="*/ 287 h 521"/>
                <a:gd name="T78" fmla="*/ 251 w 498"/>
                <a:gd name="T79" fmla="*/ 314 h 521"/>
                <a:gd name="T80" fmla="*/ 228 w 498"/>
                <a:gd name="T81" fmla="*/ 342 h 521"/>
                <a:gd name="T82" fmla="*/ 209 w 498"/>
                <a:gd name="T83" fmla="*/ 367 h 521"/>
                <a:gd name="T84" fmla="*/ 188 w 498"/>
                <a:gd name="T85" fmla="*/ 393 h 521"/>
                <a:gd name="T86" fmla="*/ 167 w 498"/>
                <a:gd name="T87" fmla="*/ 418 h 521"/>
                <a:gd name="T88" fmla="*/ 148 w 498"/>
                <a:gd name="T89" fmla="*/ 441 h 521"/>
                <a:gd name="T90" fmla="*/ 131 w 498"/>
                <a:gd name="T91" fmla="*/ 462 h 521"/>
                <a:gd name="T92" fmla="*/ 116 w 498"/>
                <a:gd name="T93" fmla="*/ 481 h 521"/>
                <a:gd name="T94" fmla="*/ 101 w 498"/>
                <a:gd name="T95" fmla="*/ 496 h 521"/>
                <a:gd name="T96" fmla="*/ 82 w 498"/>
                <a:gd name="T97" fmla="*/ 513 h 521"/>
                <a:gd name="T98" fmla="*/ 63 w 498"/>
                <a:gd name="T99" fmla="*/ 521 h 521"/>
                <a:gd name="T100" fmla="*/ 40 w 498"/>
                <a:gd name="T101" fmla="*/ 517 h 521"/>
                <a:gd name="T102" fmla="*/ 19 w 498"/>
                <a:gd name="T103" fmla="*/ 502 h 521"/>
                <a:gd name="T104" fmla="*/ 6 w 498"/>
                <a:gd name="T105" fmla="*/ 483 h 521"/>
                <a:gd name="T106" fmla="*/ 0 w 498"/>
                <a:gd name="T107" fmla="*/ 462 h 521"/>
                <a:gd name="T108" fmla="*/ 7 w 498"/>
                <a:gd name="T109" fmla="*/ 445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8" h="521">
                  <a:moveTo>
                    <a:pt x="7" y="445"/>
                  </a:moveTo>
                  <a:lnTo>
                    <a:pt x="9" y="439"/>
                  </a:lnTo>
                  <a:lnTo>
                    <a:pt x="13" y="435"/>
                  </a:lnTo>
                  <a:lnTo>
                    <a:pt x="19" y="428"/>
                  </a:lnTo>
                  <a:lnTo>
                    <a:pt x="26" y="420"/>
                  </a:lnTo>
                  <a:lnTo>
                    <a:pt x="30" y="412"/>
                  </a:lnTo>
                  <a:lnTo>
                    <a:pt x="36" y="409"/>
                  </a:lnTo>
                  <a:lnTo>
                    <a:pt x="40" y="403"/>
                  </a:lnTo>
                  <a:lnTo>
                    <a:pt x="45" y="397"/>
                  </a:lnTo>
                  <a:lnTo>
                    <a:pt x="51" y="391"/>
                  </a:lnTo>
                  <a:lnTo>
                    <a:pt x="57" y="386"/>
                  </a:lnTo>
                  <a:lnTo>
                    <a:pt x="63" y="378"/>
                  </a:lnTo>
                  <a:lnTo>
                    <a:pt x="70" y="372"/>
                  </a:lnTo>
                  <a:lnTo>
                    <a:pt x="76" y="365"/>
                  </a:lnTo>
                  <a:lnTo>
                    <a:pt x="82" y="357"/>
                  </a:lnTo>
                  <a:lnTo>
                    <a:pt x="89" y="350"/>
                  </a:lnTo>
                  <a:lnTo>
                    <a:pt x="97" y="344"/>
                  </a:lnTo>
                  <a:lnTo>
                    <a:pt x="103" y="334"/>
                  </a:lnTo>
                  <a:lnTo>
                    <a:pt x="112" y="327"/>
                  </a:lnTo>
                  <a:lnTo>
                    <a:pt x="118" y="317"/>
                  </a:lnTo>
                  <a:lnTo>
                    <a:pt x="127" y="312"/>
                  </a:lnTo>
                  <a:lnTo>
                    <a:pt x="133" y="302"/>
                  </a:lnTo>
                  <a:lnTo>
                    <a:pt x="142" y="293"/>
                  </a:lnTo>
                  <a:lnTo>
                    <a:pt x="148" y="285"/>
                  </a:lnTo>
                  <a:lnTo>
                    <a:pt x="158" y="277"/>
                  </a:lnTo>
                  <a:lnTo>
                    <a:pt x="165" y="268"/>
                  </a:lnTo>
                  <a:lnTo>
                    <a:pt x="173" y="260"/>
                  </a:lnTo>
                  <a:lnTo>
                    <a:pt x="180" y="253"/>
                  </a:lnTo>
                  <a:lnTo>
                    <a:pt x="190" y="243"/>
                  </a:lnTo>
                  <a:lnTo>
                    <a:pt x="198" y="236"/>
                  </a:lnTo>
                  <a:lnTo>
                    <a:pt x="205" y="226"/>
                  </a:lnTo>
                  <a:lnTo>
                    <a:pt x="213" y="217"/>
                  </a:lnTo>
                  <a:lnTo>
                    <a:pt x="220" y="209"/>
                  </a:lnTo>
                  <a:lnTo>
                    <a:pt x="228" y="200"/>
                  </a:lnTo>
                  <a:lnTo>
                    <a:pt x="236" y="192"/>
                  </a:lnTo>
                  <a:lnTo>
                    <a:pt x="243" y="182"/>
                  </a:lnTo>
                  <a:lnTo>
                    <a:pt x="253" y="175"/>
                  </a:lnTo>
                  <a:lnTo>
                    <a:pt x="258" y="165"/>
                  </a:lnTo>
                  <a:lnTo>
                    <a:pt x="266" y="158"/>
                  </a:lnTo>
                  <a:lnTo>
                    <a:pt x="272" y="150"/>
                  </a:lnTo>
                  <a:lnTo>
                    <a:pt x="279" y="143"/>
                  </a:lnTo>
                  <a:lnTo>
                    <a:pt x="285" y="135"/>
                  </a:lnTo>
                  <a:lnTo>
                    <a:pt x="293" y="127"/>
                  </a:lnTo>
                  <a:lnTo>
                    <a:pt x="298" y="120"/>
                  </a:lnTo>
                  <a:lnTo>
                    <a:pt x="306" y="114"/>
                  </a:lnTo>
                  <a:lnTo>
                    <a:pt x="312" y="106"/>
                  </a:lnTo>
                  <a:lnTo>
                    <a:pt x="315" y="101"/>
                  </a:lnTo>
                  <a:lnTo>
                    <a:pt x="321" y="93"/>
                  </a:lnTo>
                  <a:lnTo>
                    <a:pt x="327" y="87"/>
                  </a:lnTo>
                  <a:lnTo>
                    <a:pt x="334" y="76"/>
                  </a:lnTo>
                  <a:lnTo>
                    <a:pt x="344" y="68"/>
                  </a:lnTo>
                  <a:lnTo>
                    <a:pt x="350" y="59"/>
                  </a:lnTo>
                  <a:lnTo>
                    <a:pt x="353" y="53"/>
                  </a:lnTo>
                  <a:lnTo>
                    <a:pt x="357" y="48"/>
                  </a:lnTo>
                  <a:lnTo>
                    <a:pt x="359" y="46"/>
                  </a:lnTo>
                  <a:lnTo>
                    <a:pt x="359" y="34"/>
                  </a:lnTo>
                  <a:lnTo>
                    <a:pt x="361" y="25"/>
                  </a:lnTo>
                  <a:lnTo>
                    <a:pt x="365" y="15"/>
                  </a:lnTo>
                  <a:lnTo>
                    <a:pt x="370" y="10"/>
                  </a:lnTo>
                  <a:lnTo>
                    <a:pt x="374" y="2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5" y="0"/>
                  </a:lnTo>
                  <a:lnTo>
                    <a:pt x="401" y="0"/>
                  </a:lnTo>
                  <a:lnTo>
                    <a:pt x="410" y="4"/>
                  </a:lnTo>
                  <a:lnTo>
                    <a:pt x="418" y="6"/>
                  </a:lnTo>
                  <a:lnTo>
                    <a:pt x="428" y="10"/>
                  </a:lnTo>
                  <a:lnTo>
                    <a:pt x="437" y="13"/>
                  </a:lnTo>
                  <a:lnTo>
                    <a:pt x="447" y="21"/>
                  </a:lnTo>
                  <a:lnTo>
                    <a:pt x="456" y="27"/>
                  </a:lnTo>
                  <a:lnTo>
                    <a:pt x="466" y="32"/>
                  </a:lnTo>
                  <a:lnTo>
                    <a:pt x="473" y="40"/>
                  </a:lnTo>
                  <a:lnTo>
                    <a:pt x="481" y="48"/>
                  </a:lnTo>
                  <a:lnTo>
                    <a:pt x="486" y="55"/>
                  </a:lnTo>
                  <a:lnTo>
                    <a:pt x="492" y="63"/>
                  </a:lnTo>
                  <a:lnTo>
                    <a:pt x="496" y="70"/>
                  </a:lnTo>
                  <a:lnTo>
                    <a:pt x="498" y="78"/>
                  </a:lnTo>
                  <a:lnTo>
                    <a:pt x="498" y="84"/>
                  </a:lnTo>
                  <a:lnTo>
                    <a:pt x="496" y="91"/>
                  </a:lnTo>
                  <a:lnTo>
                    <a:pt x="490" y="97"/>
                  </a:lnTo>
                  <a:lnTo>
                    <a:pt x="483" y="103"/>
                  </a:lnTo>
                  <a:lnTo>
                    <a:pt x="473" y="105"/>
                  </a:lnTo>
                  <a:lnTo>
                    <a:pt x="466" y="106"/>
                  </a:lnTo>
                  <a:lnTo>
                    <a:pt x="458" y="108"/>
                  </a:lnTo>
                  <a:lnTo>
                    <a:pt x="452" y="110"/>
                  </a:lnTo>
                  <a:lnTo>
                    <a:pt x="445" y="108"/>
                  </a:lnTo>
                  <a:lnTo>
                    <a:pt x="439" y="108"/>
                  </a:lnTo>
                  <a:lnTo>
                    <a:pt x="435" y="108"/>
                  </a:lnTo>
                  <a:lnTo>
                    <a:pt x="429" y="108"/>
                  </a:lnTo>
                  <a:lnTo>
                    <a:pt x="420" y="106"/>
                  </a:lnTo>
                  <a:lnTo>
                    <a:pt x="412" y="108"/>
                  </a:lnTo>
                  <a:lnTo>
                    <a:pt x="405" y="110"/>
                  </a:lnTo>
                  <a:lnTo>
                    <a:pt x="399" y="118"/>
                  </a:lnTo>
                  <a:lnTo>
                    <a:pt x="395" y="120"/>
                  </a:lnTo>
                  <a:lnTo>
                    <a:pt x="391" y="124"/>
                  </a:lnTo>
                  <a:lnTo>
                    <a:pt x="386" y="131"/>
                  </a:lnTo>
                  <a:lnTo>
                    <a:pt x="380" y="139"/>
                  </a:lnTo>
                  <a:lnTo>
                    <a:pt x="376" y="144"/>
                  </a:lnTo>
                  <a:lnTo>
                    <a:pt x="372" y="148"/>
                  </a:lnTo>
                  <a:lnTo>
                    <a:pt x="369" y="154"/>
                  </a:lnTo>
                  <a:lnTo>
                    <a:pt x="365" y="162"/>
                  </a:lnTo>
                  <a:lnTo>
                    <a:pt x="359" y="167"/>
                  </a:lnTo>
                  <a:lnTo>
                    <a:pt x="353" y="173"/>
                  </a:lnTo>
                  <a:lnTo>
                    <a:pt x="350" y="181"/>
                  </a:lnTo>
                  <a:lnTo>
                    <a:pt x="346" y="188"/>
                  </a:lnTo>
                  <a:lnTo>
                    <a:pt x="340" y="194"/>
                  </a:lnTo>
                  <a:lnTo>
                    <a:pt x="332" y="203"/>
                  </a:lnTo>
                  <a:lnTo>
                    <a:pt x="327" y="209"/>
                  </a:lnTo>
                  <a:lnTo>
                    <a:pt x="321" y="219"/>
                  </a:lnTo>
                  <a:lnTo>
                    <a:pt x="315" y="226"/>
                  </a:lnTo>
                  <a:lnTo>
                    <a:pt x="310" y="234"/>
                  </a:lnTo>
                  <a:lnTo>
                    <a:pt x="304" y="241"/>
                  </a:lnTo>
                  <a:lnTo>
                    <a:pt x="298" y="251"/>
                  </a:lnTo>
                  <a:lnTo>
                    <a:pt x="291" y="258"/>
                  </a:lnTo>
                  <a:lnTo>
                    <a:pt x="283" y="268"/>
                  </a:lnTo>
                  <a:lnTo>
                    <a:pt x="277" y="277"/>
                  </a:lnTo>
                  <a:lnTo>
                    <a:pt x="270" y="287"/>
                  </a:lnTo>
                  <a:lnTo>
                    <a:pt x="264" y="296"/>
                  </a:lnTo>
                  <a:lnTo>
                    <a:pt x="256" y="304"/>
                  </a:lnTo>
                  <a:lnTo>
                    <a:pt x="251" y="314"/>
                  </a:lnTo>
                  <a:lnTo>
                    <a:pt x="243" y="325"/>
                  </a:lnTo>
                  <a:lnTo>
                    <a:pt x="236" y="333"/>
                  </a:lnTo>
                  <a:lnTo>
                    <a:pt x="228" y="342"/>
                  </a:lnTo>
                  <a:lnTo>
                    <a:pt x="222" y="350"/>
                  </a:lnTo>
                  <a:lnTo>
                    <a:pt x="217" y="359"/>
                  </a:lnTo>
                  <a:lnTo>
                    <a:pt x="209" y="367"/>
                  </a:lnTo>
                  <a:lnTo>
                    <a:pt x="201" y="376"/>
                  </a:lnTo>
                  <a:lnTo>
                    <a:pt x="194" y="386"/>
                  </a:lnTo>
                  <a:lnTo>
                    <a:pt x="188" y="393"/>
                  </a:lnTo>
                  <a:lnTo>
                    <a:pt x="180" y="401"/>
                  </a:lnTo>
                  <a:lnTo>
                    <a:pt x="175" y="410"/>
                  </a:lnTo>
                  <a:lnTo>
                    <a:pt x="167" y="418"/>
                  </a:lnTo>
                  <a:lnTo>
                    <a:pt x="161" y="426"/>
                  </a:lnTo>
                  <a:lnTo>
                    <a:pt x="156" y="433"/>
                  </a:lnTo>
                  <a:lnTo>
                    <a:pt x="148" y="441"/>
                  </a:lnTo>
                  <a:lnTo>
                    <a:pt x="142" y="448"/>
                  </a:lnTo>
                  <a:lnTo>
                    <a:pt x="139" y="456"/>
                  </a:lnTo>
                  <a:lnTo>
                    <a:pt x="131" y="462"/>
                  </a:lnTo>
                  <a:lnTo>
                    <a:pt x="125" y="467"/>
                  </a:lnTo>
                  <a:lnTo>
                    <a:pt x="120" y="473"/>
                  </a:lnTo>
                  <a:lnTo>
                    <a:pt x="116" y="481"/>
                  </a:lnTo>
                  <a:lnTo>
                    <a:pt x="110" y="485"/>
                  </a:lnTo>
                  <a:lnTo>
                    <a:pt x="106" y="490"/>
                  </a:lnTo>
                  <a:lnTo>
                    <a:pt x="101" y="496"/>
                  </a:lnTo>
                  <a:lnTo>
                    <a:pt x="97" y="500"/>
                  </a:lnTo>
                  <a:lnTo>
                    <a:pt x="87" y="507"/>
                  </a:lnTo>
                  <a:lnTo>
                    <a:pt x="82" y="513"/>
                  </a:lnTo>
                  <a:lnTo>
                    <a:pt x="76" y="517"/>
                  </a:lnTo>
                  <a:lnTo>
                    <a:pt x="72" y="521"/>
                  </a:lnTo>
                  <a:lnTo>
                    <a:pt x="63" y="521"/>
                  </a:lnTo>
                  <a:lnTo>
                    <a:pt x="55" y="521"/>
                  </a:lnTo>
                  <a:lnTo>
                    <a:pt x="47" y="519"/>
                  </a:lnTo>
                  <a:lnTo>
                    <a:pt x="40" y="517"/>
                  </a:lnTo>
                  <a:lnTo>
                    <a:pt x="32" y="513"/>
                  </a:lnTo>
                  <a:lnTo>
                    <a:pt x="25" y="509"/>
                  </a:lnTo>
                  <a:lnTo>
                    <a:pt x="19" y="502"/>
                  </a:lnTo>
                  <a:lnTo>
                    <a:pt x="15" y="498"/>
                  </a:lnTo>
                  <a:lnTo>
                    <a:pt x="7" y="490"/>
                  </a:lnTo>
                  <a:lnTo>
                    <a:pt x="6" y="483"/>
                  </a:lnTo>
                  <a:lnTo>
                    <a:pt x="2" y="475"/>
                  </a:lnTo>
                  <a:lnTo>
                    <a:pt x="0" y="469"/>
                  </a:lnTo>
                  <a:lnTo>
                    <a:pt x="0" y="462"/>
                  </a:lnTo>
                  <a:lnTo>
                    <a:pt x="0" y="456"/>
                  </a:lnTo>
                  <a:lnTo>
                    <a:pt x="4" y="450"/>
                  </a:lnTo>
                  <a:lnTo>
                    <a:pt x="7" y="445"/>
                  </a:lnTo>
                  <a:lnTo>
                    <a:pt x="7" y="445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Freeform 26">
              <a:extLst>
                <a:ext uri="{FF2B5EF4-FFF2-40B4-BE49-F238E27FC236}">
                  <a16:creationId xmlns:a16="http://schemas.microsoft.com/office/drawing/2014/main" xmlns="" id="{380E72CC-7415-4CF8-9C54-2516A9E1E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1601"/>
              <a:ext cx="241" cy="274"/>
            </a:xfrm>
            <a:custGeom>
              <a:avLst/>
              <a:gdLst>
                <a:gd name="T0" fmla="*/ 412 w 482"/>
                <a:gd name="T1" fmla="*/ 522 h 549"/>
                <a:gd name="T2" fmla="*/ 393 w 482"/>
                <a:gd name="T3" fmla="*/ 499 h 549"/>
                <a:gd name="T4" fmla="*/ 380 w 482"/>
                <a:gd name="T5" fmla="*/ 482 h 549"/>
                <a:gd name="T6" fmla="*/ 363 w 482"/>
                <a:gd name="T7" fmla="*/ 461 h 549"/>
                <a:gd name="T8" fmla="*/ 344 w 482"/>
                <a:gd name="T9" fmla="*/ 437 h 549"/>
                <a:gd name="T10" fmla="*/ 325 w 482"/>
                <a:gd name="T11" fmla="*/ 412 h 549"/>
                <a:gd name="T12" fmla="*/ 306 w 482"/>
                <a:gd name="T13" fmla="*/ 385 h 549"/>
                <a:gd name="T14" fmla="*/ 281 w 482"/>
                <a:gd name="T15" fmla="*/ 359 h 549"/>
                <a:gd name="T16" fmla="*/ 260 w 482"/>
                <a:gd name="T17" fmla="*/ 330 h 549"/>
                <a:gd name="T18" fmla="*/ 239 w 482"/>
                <a:gd name="T19" fmla="*/ 302 h 549"/>
                <a:gd name="T20" fmla="*/ 216 w 482"/>
                <a:gd name="T21" fmla="*/ 273 h 549"/>
                <a:gd name="T22" fmla="*/ 194 w 482"/>
                <a:gd name="T23" fmla="*/ 245 h 549"/>
                <a:gd name="T24" fmla="*/ 171 w 482"/>
                <a:gd name="T25" fmla="*/ 220 h 549"/>
                <a:gd name="T26" fmla="*/ 152 w 482"/>
                <a:gd name="T27" fmla="*/ 195 h 549"/>
                <a:gd name="T28" fmla="*/ 135 w 482"/>
                <a:gd name="T29" fmla="*/ 175 h 549"/>
                <a:gd name="T30" fmla="*/ 116 w 482"/>
                <a:gd name="T31" fmla="*/ 156 h 549"/>
                <a:gd name="T32" fmla="*/ 93 w 482"/>
                <a:gd name="T33" fmla="*/ 131 h 549"/>
                <a:gd name="T34" fmla="*/ 74 w 482"/>
                <a:gd name="T35" fmla="*/ 116 h 549"/>
                <a:gd name="T36" fmla="*/ 61 w 482"/>
                <a:gd name="T37" fmla="*/ 116 h 549"/>
                <a:gd name="T38" fmla="*/ 42 w 482"/>
                <a:gd name="T39" fmla="*/ 118 h 549"/>
                <a:gd name="T40" fmla="*/ 24 w 482"/>
                <a:gd name="T41" fmla="*/ 119 h 549"/>
                <a:gd name="T42" fmla="*/ 9 w 482"/>
                <a:gd name="T43" fmla="*/ 116 h 549"/>
                <a:gd name="T44" fmla="*/ 2 w 482"/>
                <a:gd name="T45" fmla="*/ 104 h 549"/>
                <a:gd name="T46" fmla="*/ 5 w 482"/>
                <a:gd name="T47" fmla="*/ 83 h 549"/>
                <a:gd name="T48" fmla="*/ 19 w 482"/>
                <a:gd name="T49" fmla="*/ 57 h 549"/>
                <a:gd name="T50" fmla="*/ 42 w 482"/>
                <a:gd name="T51" fmla="*/ 30 h 549"/>
                <a:gd name="T52" fmla="*/ 68 w 482"/>
                <a:gd name="T53" fmla="*/ 9 h 549"/>
                <a:gd name="T54" fmla="*/ 91 w 482"/>
                <a:gd name="T55" fmla="*/ 0 h 549"/>
                <a:gd name="T56" fmla="*/ 114 w 482"/>
                <a:gd name="T57" fmla="*/ 7 h 549"/>
                <a:gd name="T58" fmla="*/ 125 w 482"/>
                <a:gd name="T59" fmla="*/ 38 h 549"/>
                <a:gd name="T60" fmla="*/ 125 w 482"/>
                <a:gd name="T61" fmla="*/ 66 h 549"/>
                <a:gd name="T62" fmla="*/ 135 w 482"/>
                <a:gd name="T63" fmla="*/ 81 h 549"/>
                <a:gd name="T64" fmla="*/ 152 w 482"/>
                <a:gd name="T65" fmla="*/ 99 h 549"/>
                <a:gd name="T66" fmla="*/ 176 w 482"/>
                <a:gd name="T67" fmla="*/ 119 h 549"/>
                <a:gd name="T68" fmla="*/ 194 w 482"/>
                <a:gd name="T69" fmla="*/ 138 h 549"/>
                <a:gd name="T70" fmla="*/ 213 w 482"/>
                <a:gd name="T71" fmla="*/ 157 h 549"/>
                <a:gd name="T72" fmla="*/ 232 w 482"/>
                <a:gd name="T73" fmla="*/ 180 h 549"/>
                <a:gd name="T74" fmla="*/ 252 w 482"/>
                <a:gd name="T75" fmla="*/ 203 h 549"/>
                <a:gd name="T76" fmla="*/ 277 w 482"/>
                <a:gd name="T77" fmla="*/ 228 h 549"/>
                <a:gd name="T78" fmla="*/ 298 w 482"/>
                <a:gd name="T79" fmla="*/ 254 h 549"/>
                <a:gd name="T80" fmla="*/ 323 w 482"/>
                <a:gd name="T81" fmla="*/ 279 h 549"/>
                <a:gd name="T82" fmla="*/ 344 w 482"/>
                <a:gd name="T83" fmla="*/ 304 h 549"/>
                <a:gd name="T84" fmla="*/ 368 w 482"/>
                <a:gd name="T85" fmla="*/ 328 h 549"/>
                <a:gd name="T86" fmla="*/ 387 w 482"/>
                <a:gd name="T87" fmla="*/ 353 h 549"/>
                <a:gd name="T88" fmla="*/ 408 w 482"/>
                <a:gd name="T89" fmla="*/ 376 h 549"/>
                <a:gd name="T90" fmla="*/ 427 w 482"/>
                <a:gd name="T91" fmla="*/ 397 h 549"/>
                <a:gd name="T92" fmla="*/ 443 w 482"/>
                <a:gd name="T93" fmla="*/ 416 h 549"/>
                <a:gd name="T94" fmla="*/ 456 w 482"/>
                <a:gd name="T95" fmla="*/ 433 h 549"/>
                <a:gd name="T96" fmla="*/ 473 w 482"/>
                <a:gd name="T97" fmla="*/ 456 h 549"/>
                <a:gd name="T98" fmla="*/ 481 w 482"/>
                <a:gd name="T99" fmla="*/ 475 h 549"/>
                <a:gd name="T100" fmla="*/ 482 w 482"/>
                <a:gd name="T101" fmla="*/ 501 h 549"/>
                <a:gd name="T102" fmla="*/ 477 w 482"/>
                <a:gd name="T103" fmla="*/ 526 h 549"/>
                <a:gd name="T104" fmla="*/ 463 w 482"/>
                <a:gd name="T105" fmla="*/ 543 h 549"/>
                <a:gd name="T106" fmla="*/ 444 w 482"/>
                <a:gd name="T107" fmla="*/ 547 h 549"/>
                <a:gd name="T108" fmla="*/ 422 w 482"/>
                <a:gd name="T109" fmla="*/ 534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2" h="549">
                  <a:moveTo>
                    <a:pt x="422" y="534"/>
                  </a:moveTo>
                  <a:lnTo>
                    <a:pt x="418" y="528"/>
                  </a:lnTo>
                  <a:lnTo>
                    <a:pt x="412" y="522"/>
                  </a:lnTo>
                  <a:lnTo>
                    <a:pt x="405" y="515"/>
                  </a:lnTo>
                  <a:lnTo>
                    <a:pt x="399" y="507"/>
                  </a:lnTo>
                  <a:lnTo>
                    <a:pt x="393" y="499"/>
                  </a:lnTo>
                  <a:lnTo>
                    <a:pt x="387" y="494"/>
                  </a:lnTo>
                  <a:lnTo>
                    <a:pt x="384" y="488"/>
                  </a:lnTo>
                  <a:lnTo>
                    <a:pt x="380" y="482"/>
                  </a:lnTo>
                  <a:lnTo>
                    <a:pt x="374" y="475"/>
                  </a:lnTo>
                  <a:lnTo>
                    <a:pt x="368" y="469"/>
                  </a:lnTo>
                  <a:lnTo>
                    <a:pt x="363" y="461"/>
                  </a:lnTo>
                  <a:lnTo>
                    <a:pt x="357" y="454"/>
                  </a:lnTo>
                  <a:lnTo>
                    <a:pt x="351" y="446"/>
                  </a:lnTo>
                  <a:lnTo>
                    <a:pt x="344" y="437"/>
                  </a:lnTo>
                  <a:lnTo>
                    <a:pt x="338" y="429"/>
                  </a:lnTo>
                  <a:lnTo>
                    <a:pt x="332" y="422"/>
                  </a:lnTo>
                  <a:lnTo>
                    <a:pt x="325" y="412"/>
                  </a:lnTo>
                  <a:lnTo>
                    <a:pt x="319" y="403"/>
                  </a:lnTo>
                  <a:lnTo>
                    <a:pt x="311" y="393"/>
                  </a:lnTo>
                  <a:lnTo>
                    <a:pt x="306" y="385"/>
                  </a:lnTo>
                  <a:lnTo>
                    <a:pt x="296" y="376"/>
                  </a:lnTo>
                  <a:lnTo>
                    <a:pt x="290" y="366"/>
                  </a:lnTo>
                  <a:lnTo>
                    <a:pt x="281" y="359"/>
                  </a:lnTo>
                  <a:lnTo>
                    <a:pt x="275" y="349"/>
                  </a:lnTo>
                  <a:lnTo>
                    <a:pt x="268" y="340"/>
                  </a:lnTo>
                  <a:lnTo>
                    <a:pt x="260" y="330"/>
                  </a:lnTo>
                  <a:lnTo>
                    <a:pt x="252" y="321"/>
                  </a:lnTo>
                  <a:lnTo>
                    <a:pt x="247" y="311"/>
                  </a:lnTo>
                  <a:lnTo>
                    <a:pt x="239" y="302"/>
                  </a:lnTo>
                  <a:lnTo>
                    <a:pt x="232" y="292"/>
                  </a:lnTo>
                  <a:lnTo>
                    <a:pt x="224" y="283"/>
                  </a:lnTo>
                  <a:lnTo>
                    <a:pt x="216" y="273"/>
                  </a:lnTo>
                  <a:lnTo>
                    <a:pt x="209" y="264"/>
                  </a:lnTo>
                  <a:lnTo>
                    <a:pt x="201" y="254"/>
                  </a:lnTo>
                  <a:lnTo>
                    <a:pt x="194" y="245"/>
                  </a:lnTo>
                  <a:lnTo>
                    <a:pt x="186" y="237"/>
                  </a:lnTo>
                  <a:lnTo>
                    <a:pt x="178" y="228"/>
                  </a:lnTo>
                  <a:lnTo>
                    <a:pt x="171" y="220"/>
                  </a:lnTo>
                  <a:lnTo>
                    <a:pt x="165" y="211"/>
                  </a:lnTo>
                  <a:lnTo>
                    <a:pt x="157" y="205"/>
                  </a:lnTo>
                  <a:lnTo>
                    <a:pt x="152" y="195"/>
                  </a:lnTo>
                  <a:lnTo>
                    <a:pt x="146" y="188"/>
                  </a:lnTo>
                  <a:lnTo>
                    <a:pt x="140" y="180"/>
                  </a:lnTo>
                  <a:lnTo>
                    <a:pt x="135" y="175"/>
                  </a:lnTo>
                  <a:lnTo>
                    <a:pt x="127" y="167"/>
                  </a:lnTo>
                  <a:lnTo>
                    <a:pt x="121" y="161"/>
                  </a:lnTo>
                  <a:lnTo>
                    <a:pt x="116" y="156"/>
                  </a:lnTo>
                  <a:lnTo>
                    <a:pt x="112" y="150"/>
                  </a:lnTo>
                  <a:lnTo>
                    <a:pt x="102" y="138"/>
                  </a:lnTo>
                  <a:lnTo>
                    <a:pt x="93" y="131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6"/>
                  </a:lnTo>
                  <a:lnTo>
                    <a:pt x="72" y="116"/>
                  </a:lnTo>
                  <a:lnTo>
                    <a:pt x="66" y="116"/>
                  </a:lnTo>
                  <a:lnTo>
                    <a:pt x="61" y="116"/>
                  </a:lnTo>
                  <a:lnTo>
                    <a:pt x="55" y="116"/>
                  </a:lnTo>
                  <a:lnTo>
                    <a:pt x="47" y="118"/>
                  </a:lnTo>
                  <a:lnTo>
                    <a:pt x="42" y="118"/>
                  </a:lnTo>
                  <a:lnTo>
                    <a:pt x="34" y="118"/>
                  </a:lnTo>
                  <a:lnTo>
                    <a:pt x="28" y="118"/>
                  </a:lnTo>
                  <a:lnTo>
                    <a:pt x="24" y="119"/>
                  </a:lnTo>
                  <a:lnTo>
                    <a:pt x="17" y="118"/>
                  </a:lnTo>
                  <a:lnTo>
                    <a:pt x="13" y="118"/>
                  </a:lnTo>
                  <a:lnTo>
                    <a:pt x="9" y="116"/>
                  </a:lnTo>
                  <a:lnTo>
                    <a:pt x="5" y="114"/>
                  </a:lnTo>
                  <a:lnTo>
                    <a:pt x="2" y="110"/>
                  </a:lnTo>
                  <a:lnTo>
                    <a:pt x="2" y="104"/>
                  </a:lnTo>
                  <a:lnTo>
                    <a:pt x="0" y="99"/>
                  </a:lnTo>
                  <a:lnTo>
                    <a:pt x="2" y="93"/>
                  </a:lnTo>
                  <a:lnTo>
                    <a:pt x="5" y="83"/>
                  </a:lnTo>
                  <a:lnTo>
                    <a:pt x="7" y="74"/>
                  </a:lnTo>
                  <a:lnTo>
                    <a:pt x="13" y="66"/>
                  </a:lnTo>
                  <a:lnTo>
                    <a:pt x="19" y="57"/>
                  </a:lnTo>
                  <a:lnTo>
                    <a:pt x="24" y="49"/>
                  </a:lnTo>
                  <a:lnTo>
                    <a:pt x="32" y="40"/>
                  </a:lnTo>
                  <a:lnTo>
                    <a:pt x="42" y="30"/>
                  </a:lnTo>
                  <a:lnTo>
                    <a:pt x="51" y="23"/>
                  </a:lnTo>
                  <a:lnTo>
                    <a:pt x="59" y="15"/>
                  </a:lnTo>
                  <a:lnTo>
                    <a:pt x="68" y="9"/>
                  </a:lnTo>
                  <a:lnTo>
                    <a:pt x="76" y="5"/>
                  </a:lnTo>
                  <a:lnTo>
                    <a:pt x="85" y="2"/>
                  </a:lnTo>
                  <a:lnTo>
                    <a:pt x="91" y="0"/>
                  </a:lnTo>
                  <a:lnTo>
                    <a:pt x="100" y="0"/>
                  </a:lnTo>
                  <a:lnTo>
                    <a:pt x="106" y="2"/>
                  </a:lnTo>
                  <a:lnTo>
                    <a:pt x="114" y="7"/>
                  </a:lnTo>
                  <a:lnTo>
                    <a:pt x="121" y="15"/>
                  </a:lnTo>
                  <a:lnTo>
                    <a:pt x="125" y="26"/>
                  </a:lnTo>
                  <a:lnTo>
                    <a:pt x="125" y="38"/>
                  </a:lnTo>
                  <a:lnTo>
                    <a:pt x="125" y="49"/>
                  </a:lnTo>
                  <a:lnTo>
                    <a:pt x="123" y="57"/>
                  </a:lnTo>
                  <a:lnTo>
                    <a:pt x="125" y="66"/>
                  </a:lnTo>
                  <a:lnTo>
                    <a:pt x="125" y="74"/>
                  </a:lnTo>
                  <a:lnTo>
                    <a:pt x="133" y="80"/>
                  </a:lnTo>
                  <a:lnTo>
                    <a:pt x="135" y="81"/>
                  </a:lnTo>
                  <a:lnTo>
                    <a:pt x="138" y="85"/>
                  </a:lnTo>
                  <a:lnTo>
                    <a:pt x="144" y="89"/>
                  </a:lnTo>
                  <a:lnTo>
                    <a:pt x="152" y="99"/>
                  </a:lnTo>
                  <a:lnTo>
                    <a:pt x="159" y="106"/>
                  </a:lnTo>
                  <a:lnTo>
                    <a:pt x="171" y="116"/>
                  </a:lnTo>
                  <a:lnTo>
                    <a:pt x="176" y="119"/>
                  </a:lnTo>
                  <a:lnTo>
                    <a:pt x="182" y="127"/>
                  </a:lnTo>
                  <a:lnTo>
                    <a:pt x="188" y="133"/>
                  </a:lnTo>
                  <a:lnTo>
                    <a:pt x="194" y="138"/>
                  </a:lnTo>
                  <a:lnTo>
                    <a:pt x="199" y="146"/>
                  </a:lnTo>
                  <a:lnTo>
                    <a:pt x="205" y="152"/>
                  </a:lnTo>
                  <a:lnTo>
                    <a:pt x="213" y="157"/>
                  </a:lnTo>
                  <a:lnTo>
                    <a:pt x="218" y="165"/>
                  </a:lnTo>
                  <a:lnTo>
                    <a:pt x="226" y="173"/>
                  </a:lnTo>
                  <a:lnTo>
                    <a:pt x="232" y="180"/>
                  </a:lnTo>
                  <a:lnTo>
                    <a:pt x="239" y="188"/>
                  </a:lnTo>
                  <a:lnTo>
                    <a:pt x="247" y="195"/>
                  </a:lnTo>
                  <a:lnTo>
                    <a:pt x="252" y="203"/>
                  </a:lnTo>
                  <a:lnTo>
                    <a:pt x="262" y="211"/>
                  </a:lnTo>
                  <a:lnTo>
                    <a:pt x="270" y="220"/>
                  </a:lnTo>
                  <a:lnTo>
                    <a:pt x="277" y="228"/>
                  </a:lnTo>
                  <a:lnTo>
                    <a:pt x="285" y="237"/>
                  </a:lnTo>
                  <a:lnTo>
                    <a:pt x="292" y="245"/>
                  </a:lnTo>
                  <a:lnTo>
                    <a:pt x="298" y="254"/>
                  </a:lnTo>
                  <a:lnTo>
                    <a:pt x="308" y="264"/>
                  </a:lnTo>
                  <a:lnTo>
                    <a:pt x="315" y="271"/>
                  </a:lnTo>
                  <a:lnTo>
                    <a:pt x="323" y="279"/>
                  </a:lnTo>
                  <a:lnTo>
                    <a:pt x="330" y="287"/>
                  </a:lnTo>
                  <a:lnTo>
                    <a:pt x="338" y="296"/>
                  </a:lnTo>
                  <a:lnTo>
                    <a:pt x="344" y="304"/>
                  </a:lnTo>
                  <a:lnTo>
                    <a:pt x="353" y="311"/>
                  </a:lnTo>
                  <a:lnTo>
                    <a:pt x="359" y="319"/>
                  </a:lnTo>
                  <a:lnTo>
                    <a:pt x="368" y="328"/>
                  </a:lnTo>
                  <a:lnTo>
                    <a:pt x="374" y="336"/>
                  </a:lnTo>
                  <a:lnTo>
                    <a:pt x="382" y="344"/>
                  </a:lnTo>
                  <a:lnTo>
                    <a:pt x="387" y="353"/>
                  </a:lnTo>
                  <a:lnTo>
                    <a:pt x="395" y="361"/>
                  </a:lnTo>
                  <a:lnTo>
                    <a:pt x="401" y="366"/>
                  </a:lnTo>
                  <a:lnTo>
                    <a:pt x="408" y="376"/>
                  </a:lnTo>
                  <a:lnTo>
                    <a:pt x="414" y="382"/>
                  </a:lnTo>
                  <a:lnTo>
                    <a:pt x="422" y="391"/>
                  </a:lnTo>
                  <a:lnTo>
                    <a:pt x="427" y="397"/>
                  </a:lnTo>
                  <a:lnTo>
                    <a:pt x="431" y="403"/>
                  </a:lnTo>
                  <a:lnTo>
                    <a:pt x="437" y="408"/>
                  </a:lnTo>
                  <a:lnTo>
                    <a:pt x="443" y="416"/>
                  </a:lnTo>
                  <a:lnTo>
                    <a:pt x="446" y="422"/>
                  </a:lnTo>
                  <a:lnTo>
                    <a:pt x="452" y="427"/>
                  </a:lnTo>
                  <a:lnTo>
                    <a:pt x="456" y="433"/>
                  </a:lnTo>
                  <a:lnTo>
                    <a:pt x="462" y="439"/>
                  </a:lnTo>
                  <a:lnTo>
                    <a:pt x="467" y="446"/>
                  </a:lnTo>
                  <a:lnTo>
                    <a:pt x="473" y="456"/>
                  </a:lnTo>
                  <a:lnTo>
                    <a:pt x="477" y="461"/>
                  </a:lnTo>
                  <a:lnTo>
                    <a:pt x="481" y="467"/>
                  </a:lnTo>
                  <a:lnTo>
                    <a:pt x="481" y="475"/>
                  </a:lnTo>
                  <a:lnTo>
                    <a:pt x="482" y="484"/>
                  </a:lnTo>
                  <a:lnTo>
                    <a:pt x="482" y="492"/>
                  </a:lnTo>
                  <a:lnTo>
                    <a:pt x="482" y="501"/>
                  </a:lnTo>
                  <a:lnTo>
                    <a:pt x="481" y="509"/>
                  </a:lnTo>
                  <a:lnTo>
                    <a:pt x="479" y="518"/>
                  </a:lnTo>
                  <a:lnTo>
                    <a:pt x="477" y="526"/>
                  </a:lnTo>
                  <a:lnTo>
                    <a:pt x="473" y="534"/>
                  </a:lnTo>
                  <a:lnTo>
                    <a:pt x="467" y="539"/>
                  </a:lnTo>
                  <a:lnTo>
                    <a:pt x="463" y="543"/>
                  </a:lnTo>
                  <a:lnTo>
                    <a:pt x="458" y="547"/>
                  </a:lnTo>
                  <a:lnTo>
                    <a:pt x="452" y="549"/>
                  </a:lnTo>
                  <a:lnTo>
                    <a:pt x="444" y="547"/>
                  </a:lnTo>
                  <a:lnTo>
                    <a:pt x="437" y="545"/>
                  </a:lnTo>
                  <a:lnTo>
                    <a:pt x="429" y="541"/>
                  </a:lnTo>
                  <a:lnTo>
                    <a:pt x="422" y="534"/>
                  </a:lnTo>
                  <a:lnTo>
                    <a:pt x="422" y="53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9" name="Freeform 27">
              <a:extLst>
                <a:ext uri="{FF2B5EF4-FFF2-40B4-BE49-F238E27FC236}">
                  <a16:creationId xmlns:a16="http://schemas.microsoft.com/office/drawing/2014/main" xmlns="" id="{AA089AD5-9DD4-45C5-9CCE-52E7CA2FF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1607"/>
              <a:ext cx="227" cy="257"/>
            </a:xfrm>
            <a:custGeom>
              <a:avLst/>
              <a:gdLst>
                <a:gd name="T0" fmla="*/ 76 w 454"/>
                <a:gd name="T1" fmla="*/ 490 h 515"/>
                <a:gd name="T2" fmla="*/ 97 w 454"/>
                <a:gd name="T3" fmla="*/ 462 h 515"/>
                <a:gd name="T4" fmla="*/ 125 w 454"/>
                <a:gd name="T5" fmla="*/ 428 h 515"/>
                <a:gd name="T6" fmla="*/ 158 w 454"/>
                <a:gd name="T7" fmla="*/ 388 h 515"/>
                <a:gd name="T8" fmla="*/ 194 w 454"/>
                <a:gd name="T9" fmla="*/ 342 h 515"/>
                <a:gd name="T10" fmla="*/ 230 w 454"/>
                <a:gd name="T11" fmla="*/ 295 h 515"/>
                <a:gd name="T12" fmla="*/ 266 w 454"/>
                <a:gd name="T13" fmla="*/ 247 h 515"/>
                <a:gd name="T14" fmla="*/ 300 w 454"/>
                <a:gd name="T15" fmla="*/ 202 h 515"/>
                <a:gd name="T16" fmla="*/ 332 w 454"/>
                <a:gd name="T17" fmla="*/ 164 h 515"/>
                <a:gd name="T18" fmla="*/ 357 w 454"/>
                <a:gd name="T19" fmla="*/ 129 h 515"/>
                <a:gd name="T20" fmla="*/ 384 w 454"/>
                <a:gd name="T21" fmla="*/ 95 h 515"/>
                <a:gd name="T22" fmla="*/ 412 w 454"/>
                <a:gd name="T23" fmla="*/ 80 h 515"/>
                <a:gd name="T24" fmla="*/ 446 w 454"/>
                <a:gd name="T25" fmla="*/ 84 h 515"/>
                <a:gd name="T26" fmla="*/ 439 w 454"/>
                <a:gd name="T27" fmla="*/ 38 h 515"/>
                <a:gd name="T28" fmla="*/ 393 w 454"/>
                <a:gd name="T29" fmla="*/ 6 h 515"/>
                <a:gd name="T30" fmla="*/ 353 w 454"/>
                <a:gd name="T31" fmla="*/ 2 h 515"/>
                <a:gd name="T32" fmla="*/ 359 w 454"/>
                <a:gd name="T33" fmla="*/ 48 h 515"/>
                <a:gd name="T34" fmla="*/ 332 w 454"/>
                <a:gd name="T35" fmla="*/ 74 h 515"/>
                <a:gd name="T36" fmla="*/ 302 w 454"/>
                <a:gd name="T37" fmla="*/ 110 h 515"/>
                <a:gd name="T38" fmla="*/ 266 w 454"/>
                <a:gd name="T39" fmla="*/ 148 h 515"/>
                <a:gd name="T40" fmla="*/ 228 w 454"/>
                <a:gd name="T41" fmla="*/ 192 h 515"/>
                <a:gd name="T42" fmla="*/ 188 w 454"/>
                <a:gd name="T43" fmla="*/ 238 h 515"/>
                <a:gd name="T44" fmla="*/ 146 w 454"/>
                <a:gd name="T45" fmla="*/ 281 h 515"/>
                <a:gd name="T46" fmla="*/ 106 w 454"/>
                <a:gd name="T47" fmla="*/ 325 h 515"/>
                <a:gd name="T48" fmla="*/ 72 w 454"/>
                <a:gd name="T49" fmla="*/ 365 h 515"/>
                <a:gd name="T50" fmla="*/ 40 w 454"/>
                <a:gd name="T51" fmla="*/ 401 h 515"/>
                <a:gd name="T52" fmla="*/ 17 w 454"/>
                <a:gd name="T53" fmla="*/ 430 h 515"/>
                <a:gd name="T54" fmla="*/ 0 w 454"/>
                <a:gd name="T55" fmla="*/ 464 h 515"/>
                <a:gd name="T56" fmla="*/ 15 w 454"/>
                <a:gd name="T57" fmla="*/ 506 h 515"/>
                <a:gd name="T58" fmla="*/ 21 w 454"/>
                <a:gd name="T59" fmla="*/ 481 h 515"/>
                <a:gd name="T60" fmla="*/ 26 w 454"/>
                <a:gd name="T61" fmla="*/ 452 h 515"/>
                <a:gd name="T62" fmla="*/ 49 w 454"/>
                <a:gd name="T63" fmla="*/ 422 h 515"/>
                <a:gd name="T64" fmla="*/ 78 w 454"/>
                <a:gd name="T65" fmla="*/ 392 h 515"/>
                <a:gd name="T66" fmla="*/ 110 w 454"/>
                <a:gd name="T67" fmla="*/ 354 h 515"/>
                <a:gd name="T68" fmla="*/ 148 w 454"/>
                <a:gd name="T69" fmla="*/ 310 h 515"/>
                <a:gd name="T70" fmla="*/ 186 w 454"/>
                <a:gd name="T71" fmla="*/ 268 h 515"/>
                <a:gd name="T72" fmla="*/ 228 w 454"/>
                <a:gd name="T73" fmla="*/ 222 h 515"/>
                <a:gd name="T74" fmla="*/ 264 w 454"/>
                <a:gd name="T75" fmla="*/ 179 h 515"/>
                <a:gd name="T76" fmla="*/ 300 w 454"/>
                <a:gd name="T77" fmla="*/ 139 h 515"/>
                <a:gd name="T78" fmla="*/ 330 w 454"/>
                <a:gd name="T79" fmla="*/ 107 h 515"/>
                <a:gd name="T80" fmla="*/ 368 w 454"/>
                <a:gd name="T81" fmla="*/ 67 h 515"/>
                <a:gd name="T82" fmla="*/ 380 w 454"/>
                <a:gd name="T83" fmla="*/ 46 h 515"/>
                <a:gd name="T84" fmla="*/ 372 w 454"/>
                <a:gd name="T85" fmla="*/ 21 h 515"/>
                <a:gd name="T86" fmla="*/ 405 w 454"/>
                <a:gd name="T87" fmla="*/ 27 h 515"/>
                <a:gd name="T88" fmla="*/ 427 w 454"/>
                <a:gd name="T89" fmla="*/ 59 h 515"/>
                <a:gd name="T90" fmla="*/ 403 w 454"/>
                <a:gd name="T91" fmla="*/ 57 h 515"/>
                <a:gd name="T92" fmla="*/ 374 w 454"/>
                <a:gd name="T93" fmla="*/ 84 h 515"/>
                <a:gd name="T94" fmla="*/ 346 w 454"/>
                <a:gd name="T95" fmla="*/ 114 h 515"/>
                <a:gd name="T96" fmla="*/ 313 w 454"/>
                <a:gd name="T97" fmla="*/ 154 h 515"/>
                <a:gd name="T98" fmla="*/ 283 w 454"/>
                <a:gd name="T99" fmla="*/ 190 h 515"/>
                <a:gd name="T100" fmla="*/ 258 w 454"/>
                <a:gd name="T101" fmla="*/ 222 h 515"/>
                <a:gd name="T102" fmla="*/ 234 w 454"/>
                <a:gd name="T103" fmla="*/ 253 h 515"/>
                <a:gd name="T104" fmla="*/ 205 w 454"/>
                <a:gd name="T105" fmla="*/ 293 h 515"/>
                <a:gd name="T106" fmla="*/ 165 w 454"/>
                <a:gd name="T107" fmla="*/ 342 h 515"/>
                <a:gd name="T108" fmla="*/ 139 w 454"/>
                <a:gd name="T109" fmla="*/ 376 h 515"/>
                <a:gd name="T110" fmla="*/ 97 w 454"/>
                <a:gd name="T111" fmla="*/ 426 h 515"/>
                <a:gd name="T112" fmla="*/ 62 w 454"/>
                <a:gd name="T113" fmla="*/ 468 h 515"/>
                <a:gd name="T114" fmla="*/ 42 w 454"/>
                <a:gd name="T115" fmla="*/ 490 h 515"/>
                <a:gd name="T116" fmla="*/ 45 w 454"/>
                <a:gd name="T117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4" h="515">
                  <a:moveTo>
                    <a:pt x="57" y="513"/>
                  </a:moveTo>
                  <a:lnTo>
                    <a:pt x="59" y="511"/>
                  </a:lnTo>
                  <a:lnTo>
                    <a:pt x="62" y="506"/>
                  </a:lnTo>
                  <a:lnTo>
                    <a:pt x="68" y="500"/>
                  </a:lnTo>
                  <a:lnTo>
                    <a:pt x="76" y="490"/>
                  </a:lnTo>
                  <a:lnTo>
                    <a:pt x="78" y="487"/>
                  </a:lnTo>
                  <a:lnTo>
                    <a:pt x="82" y="481"/>
                  </a:lnTo>
                  <a:lnTo>
                    <a:pt x="87" y="475"/>
                  </a:lnTo>
                  <a:lnTo>
                    <a:pt x="93" y="469"/>
                  </a:lnTo>
                  <a:lnTo>
                    <a:pt x="97" y="462"/>
                  </a:lnTo>
                  <a:lnTo>
                    <a:pt x="102" y="456"/>
                  </a:lnTo>
                  <a:lnTo>
                    <a:pt x="108" y="450"/>
                  </a:lnTo>
                  <a:lnTo>
                    <a:pt x="114" y="443"/>
                  </a:lnTo>
                  <a:lnTo>
                    <a:pt x="120" y="435"/>
                  </a:lnTo>
                  <a:lnTo>
                    <a:pt x="125" y="428"/>
                  </a:lnTo>
                  <a:lnTo>
                    <a:pt x="131" y="420"/>
                  </a:lnTo>
                  <a:lnTo>
                    <a:pt x="139" y="412"/>
                  </a:lnTo>
                  <a:lnTo>
                    <a:pt x="144" y="403"/>
                  </a:lnTo>
                  <a:lnTo>
                    <a:pt x="152" y="395"/>
                  </a:lnTo>
                  <a:lnTo>
                    <a:pt x="158" y="388"/>
                  </a:lnTo>
                  <a:lnTo>
                    <a:pt x="165" y="378"/>
                  </a:lnTo>
                  <a:lnTo>
                    <a:pt x="171" y="369"/>
                  </a:lnTo>
                  <a:lnTo>
                    <a:pt x="180" y="359"/>
                  </a:lnTo>
                  <a:lnTo>
                    <a:pt x="186" y="350"/>
                  </a:lnTo>
                  <a:lnTo>
                    <a:pt x="194" y="342"/>
                  </a:lnTo>
                  <a:lnTo>
                    <a:pt x="201" y="333"/>
                  </a:lnTo>
                  <a:lnTo>
                    <a:pt x="209" y="323"/>
                  </a:lnTo>
                  <a:lnTo>
                    <a:pt x="216" y="314"/>
                  </a:lnTo>
                  <a:lnTo>
                    <a:pt x="224" y="304"/>
                  </a:lnTo>
                  <a:lnTo>
                    <a:pt x="230" y="295"/>
                  </a:lnTo>
                  <a:lnTo>
                    <a:pt x="237" y="285"/>
                  </a:lnTo>
                  <a:lnTo>
                    <a:pt x="245" y="276"/>
                  </a:lnTo>
                  <a:lnTo>
                    <a:pt x="253" y="266"/>
                  </a:lnTo>
                  <a:lnTo>
                    <a:pt x="258" y="257"/>
                  </a:lnTo>
                  <a:lnTo>
                    <a:pt x="266" y="247"/>
                  </a:lnTo>
                  <a:lnTo>
                    <a:pt x="273" y="240"/>
                  </a:lnTo>
                  <a:lnTo>
                    <a:pt x="281" y="230"/>
                  </a:lnTo>
                  <a:lnTo>
                    <a:pt x="287" y="221"/>
                  </a:lnTo>
                  <a:lnTo>
                    <a:pt x="294" y="211"/>
                  </a:lnTo>
                  <a:lnTo>
                    <a:pt x="300" y="202"/>
                  </a:lnTo>
                  <a:lnTo>
                    <a:pt x="308" y="194"/>
                  </a:lnTo>
                  <a:lnTo>
                    <a:pt x="313" y="184"/>
                  </a:lnTo>
                  <a:lnTo>
                    <a:pt x="319" y="179"/>
                  </a:lnTo>
                  <a:lnTo>
                    <a:pt x="325" y="169"/>
                  </a:lnTo>
                  <a:lnTo>
                    <a:pt x="332" y="164"/>
                  </a:lnTo>
                  <a:lnTo>
                    <a:pt x="338" y="156"/>
                  </a:lnTo>
                  <a:lnTo>
                    <a:pt x="342" y="148"/>
                  </a:lnTo>
                  <a:lnTo>
                    <a:pt x="348" y="141"/>
                  </a:lnTo>
                  <a:lnTo>
                    <a:pt x="353" y="135"/>
                  </a:lnTo>
                  <a:lnTo>
                    <a:pt x="357" y="129"/>
                  </a:lnTo>
                  <a:lnTo>
                    <a:pt x="361" y="124"/>
                  </a:lnTo>
                  <a:lnTo>
                    <a:pt x="367" y="118"/>
                  </a:lnTo>
                  <a:lnTo>
                    <a:pt x="370" y="114"/>
                  </a:lnTo>
                  <a:lnTo>
                    <a:pt x="376" y="103"/>
                  </a:lnTo>
                  <a:lnTo>
                    <a:pt x="384" y="95"/>
                  </a:lnTo>
                  <a:lnTo>
                    <a:pt x="388" y="89"/>
                  </a:lnTo>
                  <a:lnTo>
                    <a:pt x="391" y="88"/>
                  </a:lnTo>
                  <a:lnTo>
                    <a:pt x="399" y="80"/>
                  </a:lnTo>
                  <a:lnTo>
                    <a:pt x="405" y="78"/>
                  </a:lnTo>
                  <a:lnTo>
                    <a:pt x="412" y="80"/>
                  </a:lnTo>
                  <a:lnTo>
                    <a:pt x="418" y="84"/>
                  </a:lnTo>
                  <a:lnTo>
                    <a:pt x="424" y="88"/>
                  </a:lnTo>
                  <a:lnTo>
                    <a:pt x="429" y="89"/>
                  </a:lnTo>
                  <a:lnTo>
                    <a:pt x="437" y="88"/>
                  </a:lnTo>
                  <a:lnTo>
                    <a:pt x="446" y="84"/>
                  </a:lnTo>
                  <a:lnTo>
                    <a:pt x="452" y="74"/>
                  </a:lnTo>
                  <a:lnTo>
                    <a:pt x="454" y="67"/>
                  </a:lnTo>
                  <a:lnTo>
                    <a:pt x="452" y="57"/>
                  </a:lnTo>
                  <a:lnTo>
                    <a:pt x="448" y="48"/>
                  </a:lnTo>
                  <a:lnTo>
                    <a:pt x="439" y="38"/>
                  </a:lnTo>
                  <a:lnTo>
                    <a:pt x="433" y="29"/>
                  </a:lnTo>
                  <a:lnTo>
                    <a:pt x="424" y="21"/>
                  </a:lnTo>
                  <a:lnTo>
                    <a:pt x="414" y="15"/>
                  </a:lnTo>
                  <a:lnTo>
                    <a:pt x="405" y="10"/>
                  </a:lnTo>
                  <a:lnTo>
                    <a:pt x="393" y="6"/>
                  </a:lnTo>
                  <a:lnTo>
                    <a:pt x="386" y="2"/>
                  </a:lnTo>
                  <a:lnTo>
                    <a:pt x="376" y="0"/>
                  </a:lnTo>
                  <a:lnTo>
                    <a:pt x="367" y="0"/>
                  </a:lnTo>
                  <a:lnTo>
                    <a:pt x="359" y="0"/>
                  </a:lnTo>
                  <a:lnTo>
                    <a:pt x="353" y="2"/>
                  </a:lnTo>
                  <a:lnTo>
                    <a:pt x="351" y="8"/>
                  </a:lnTo>
                  <a:lnTo>
                    <a:pt x="348" y="17"/>
                  </a:lnTo>
                  <a:lnTo>
                    <a:pt x="353" y="29"/>
                  </a:lnTo>
                  <a:lnTo>
                    <a:pt x="359" y="38"/>
                  </a:lnTo>
                  <a:lnTo>
                    <a:pt x="359" y="48"/>
                  </a:lnTo>
                  <a:lnTo>
                    <a:pt x="357" y="48"/>
                  </a:lnTo>
                  <a:lnTo>
                    <a:pt x="353" y="53"/>
                  </a:lnTo>
                  <a:lnTo>
                    <a:pt x="349" y="57"/>
                  </a:lnTo>
                  <a:lnTo>
                    <a:pt x="342" y="65"/>
                  </a:lnTo>
                  <a:lnTo>
                    <a:pt x="332" y="74"/>
                  </a:lnTo>
                  <a:lnTo>
                    <a:pt x="325" y="86"/>
                  </a:lnTo>
                  <a:lnTo>
                    <a:pt x="319" y="91"/>
                  </a:lnTo>
                  <a:lnTo>
                    <a:pt x="313" y="97"/>
                  </a:lnTo>
                  <a:lnTo>
                    <a:pt x="308" y="105"/>
                  </a:lnTo>
                  <a:lnTo>
                    <a:pt x="302" y="110"/>
                  </a:lnTo>
                  <a:lnTo>
                    <a:pt x="294" y="118"/>
                  </a:lnTo>
                  <a:lnTo>
                    <a:pt x="289" y="124"/>
                  </a:lnTo>
                  <a:lnTo>
                    <a:pt x="281" y="131"/>
                  </a:lnTo>
                  <a:lnTo>
                    <a:pt x="275" y="141"/>
                  </a:lnTo>
                  <a:lnTo>
                    <a:pt x="266" y="148"/>
                  </a:lnTo>
                  <a:lnTo>
                    <a:pt x="260" y="156"/>
                  </a:lnTo>
                  <a:lnTo>
                    <a:pt x="251" y="165"/>
                  </a:lnTo>
                  <a:lnTo>
                    <a:pt x="245" y="173"/>
                  </a:lnTo>
                  <a:lnTo>
                    <a:pt x="235" y="183"/>
                  </a:lnTo>
                  <a:lnTo>
                    <a:pt x="228" y="192"/>
                  </a:lnTo>
                  <a:lnTo>
                    <a:pt x="220" y="200"/>
                  </a:lnTo>
                  <a:lnTo>
                    <a:pt x="213" y="209"/>
                  </a:lnTo>
                  <a:lnTo>
                    <a:pt x="203" y="219"/>
                  </a:lnTo>
                  <a:lnTo>
                    <a:pt x="196" y="228"/>
                  </a:lnTo>
                  <a:lnTo>
                    <a:pt x="188" y="238"/>
                  </a:lnTo>
                  <a:lnTo>
                    <a:pt x="180" y="245"/>
                  </a:lnTo>
                  <a:lnTo>
                    <a:pt x="171" y="255"/>
                  </a:lnTo>
                  <a:lnTo>
                    <a:pt x="163" y="262"/>
                  </a:lnTo>
                  <a:lnTo>
                    <a:pt x="156" y="272"/>
                  </a:lnTo>
                  <a:lnTo>
                    <a:pt x="146" y="281"/>
                  </a:lnTo>
                  <a:lnTo>
                    <a:pt x="139" y="289"/>
                  </a:lnTo>
                  <a:lnTo>
                    <a:pt x="131" y="298"/>
                  </a:lnTo>
                  <a:lnTo>
                    <a:pt x="121" y="308"/>
                  </a:lnTo>
                  <a:lnTo>
                    <a:pt x="114" y="317"/>
                  </a:lnTo>
                  <a:lnTo>
                    <a:pt x="106" y="325"/>
                  </a:lnTo>
                  <a:lnTo>
                    <a:pt x="99" y="333"/>
                  </a:lnTo>
                  <a:lnTo>
                    <a:pt x="91" y="342"/>
                  </a:lnTo>
                  <a:lnTo>
                    <a:pt x="85" y="350"/>
                  </a:lnTo>
                  <a:lnTo>
                    <a:pt x="78" y="357"/>
                  </a:lnTo>
                  <a:lnTo>
                    <a:pt x="72" y="365"/>
                  </a:lnTo>
                  <a:lnTo>
                    <a:pt x="64" y="374"/>
                  </a:lnTo>
                  <a:lnTo>
                    <a:pt x="59" y="382"/>
                  </a:lnTo>
                  <a:lnTo>
                    <a:pt x="51" y="388"/>
                  </a:lnTo>
                  <a:lnTo>
                    <a:pt x="45" y="395"/>
                  </a:lnTo>
                  <a:lnTo>
                    <a:pt x="40" y="401"/>
                  </a:lnTo>
                  <a:lnTo>
                    <a:pt x="34" y="409"/>
                  </a:lnTo>
                  <a:lnTo>
                    <a:pt x="30" y="412"/>
                  </a:lnTo>
                  <a:lnTo>
                    <a:pt x="26" y="420"/>
                  </a:lnTo>
                  <a:lnTo>
                    <a:pt x="21" y="424"/>
                  </a:lnTo>
                  <a:lnTo>
                    <a:pt x="17" y="430"/>
                  </a:lnTo>
                  <a:lnTo>
                    <a:pt x="11" y="439"/>
                  </a:lnTo>
                  <a:lnTo>
                    <a:pt x="5" y="445"/>
                  </a:lnTo>
                  <a:lnTo>
                    <a:pt x="2" y="450"/>
                  </a:lnTo>
                  <a:lnTo>
                    <a:pt x="2" y="454"/>
                  </a:lnTo>
                  <a:lnTo>
                    <a:pt x="0" y="464"/>
                  </a:lnTo>
                  <a:lnTo>
                    <a:pt x="0" y="473"/>
                  </a:lnTo>
                  <a:lnTo>
                    <a:pt x="2" y="483"/>
                  </a:lnTo>
                  <a:lnTo>
                    <a:pt x="5" y="492"/>
                  </a:lnTo>
                  <a:lnTo>
                    <a:pt x="9" y="500"/>
                  </a:lnTo>
                  <a:lnTo>
                    <a:pt x="15" y="506"/>
                  </a:lnTo>
                  <a:lnTo>
                    <a:pt x="19" y="507"/>
                  </a:lnTo>
                  <a:lnTo>
                    <a:pt x="26" y="507"/>
                  </a:lnTo>
                  <a:lnTo>
                    <a:pt x="28" y="498"/>
                  </a:lnTo>
                  <a:lnTo>
                    <a:pt x="24" y="488"/>
                  </a:lnTo>
                  <a:lnTo>
                    <a:pt x="21" y="481"/>
                  </a:lnTo>
                  <a:lnTo>
                    <a:pt x="19" y="475"/>
                  </a:lnTo>
                  <a:lnTo>
                    <a:pt x="19" y="468"/>
                  </a:lnTo>
                  <a:lnTo>
                    <a:pt x="21" y="462"/>
                  </a:lnTo>
                  <a:lnTo>
                    <a:pt x="23" y="458"/>
                  </a:lnTo>
                  <a:lnTo>
                    <a:pt x="26" y="452"/>
                  </a:lnTo>
                  <a:lnTo>
                    <a:pt x="30" y="447"/>
                  </a:lnTo>
                  <a:lnTo>
                    <a:pt x="38" y="439"/>
                  </a:lnTo>
                  <a:lnTo>
                    <a:pt x="42" y="433"/>
                  </a:lnTo>
                  <a:lnTo>
                    <a:pt x="45" y="428"/>
                  </a:lnTo>
                  <a:lnTo>
                    <a:pt x="49" y="422"/>
                  </a:lnTo>
                  <a:lnTo>
                    <a:pt x="55" y="416"/>
                  </a:lnTo>
                  <a:lnTo>
                    <a:pt x="61" y="411"/>
                  </a:lnTo>
                  <a:lnTo>
                    <a:pt x="66" y="405"/>
                  </a:lnTo>
                  <a:lnTo>
                    <a:pt x="72" y="397"/>
                  </a:lnTo>
                  <a:lnTo>
                    <a:pt x="78" y="392"/>
                  </a:lnTo>
                  <a:lnTo>
                    <a:pt x="85" y="384"/>
                  </a:lnTo>
                  <a:lnTo>
                    <a:pt x="91" y="376"/>
                  </a:lnTo>
                  <a:lnTo>
                    <a:pt x="97" y="369"/>
                  </a:lnTo>
                  <a:lnTo>
                    <a:pt x="104" y="361"/>
                  </a:lnTo>
                  <a:lnTo>
                    <a:pt x="110" y="354"/>
                  </a:lnTo>
                  <a:lnTo>
                    <a:pt x="118" y="346"/>
                  </a:lnTo>
                  <a:lnTo>
                    <a:pt x="125" y="336"/>
                  </a:lnTo>
                  <a:lnTo>
                    <a:pt x="133" y="329"/>
                  </a:lnTo>
                  <a:lnTo>
                    <a:pt x="140" y="319"/>
                  </a:lnTo>
                  <a:lnTo>
                    <a:pt x="148" y="310"/>
                  </a:lnTo>
                  <a:lnTo>
                    <a:pt x="156" y="302"/>
                  </a:lnTo>
                  <a:lnTo>
                    <a:pt x="163" y="293"/>
                  </a:lnTo>
                  <a:lnTo>
                    <a:pt x="171" y="285"/>
                  </a:lnTo>
                  <a:lnTo>
                    <a:pt x="180" y="276"/>
                  </a:lnTo>
                  <a:lnTo>
                    <a:pt x="186" y="268"/>
                  </a:lnTo>
                  <a:lnTo>
                    <a:pt x="196" y="259"/>
                  </a:lnTo>
                  <a:lnTo>
                    <a:pt x="203" y="249"/>
                  </a:lnTo>
                  <a:lnTo>
                    <a:pt x="211" y="241"/>
                  </a:lnTo>
                  <a:lnTo>
                    <a:pt x="218" y="232"/>
                  </a:lnTo>
                  <a:lnTo>
                    <a:pt x="228" y="222"/>
                  </a:lnTo>
                  <a:lnTo>
                    <a:pt x="234" y="213"/>
                  </a:lnTo>
                  <a:lnTo>
                    <a:pt x="243" y="205"/>
                  </a:lnTo>
                  <a:lnTo>
                    <a:pt x="249" y="196"/>
                  </a:lnTo>
                  <a:lnTo>
                    <a:pt x="258" y="188"/>
                  </a:lnTo>
                  <a:lnTo>
                    <a:pt x="264" y="179"/>
                  </a:lnTo>
                  <a:lnTo>
                    <a:pt x="272" y="169"/>
                  </a:lnTo>
                  <a:lnTo>
                    <a:pt x="279" y="162"/>
                  </a:lnTo>
                  <a:lnTo>
                    <a:pt x="287" y="154"/>
                  </a:lnTo>
                  <a:lnTo>
                    <a:pt x="292" y="146"/>
                  </a:lnTo>
                  <a:lnTo>
                    <a:pt x="300" y="139"/>
                  </a:lnTo>
                  <a:lnTo>
                    <a:pt x="308" y="133"/>
                  </a:lnTo>
                  <a:lnTo>
                    <a:pt x="313" y="126"/>
                  </a:lnTo>
                  <a:lnTo>
                    <a:pt x="319" y="120"/>
                  </a:lnTo>
                  <a:lnTo>
                    <a:pt x="325" y="112"/>
                  </a:lnTo>
                  <a:lnTo>
                    <a:pt x="330" y="107"/>
                  </a:lnTo>
                  <a:lnTo>
                    <a:pt x="336" y="101"/>
                  </a:lnTo>
                  <a:lnTo>
                    <a:pt x="346" y="89"/>
                  </a:lnTo>
                  <a:lnTo>
                    <a:pt x="355" y="82"/>
                  </a:lnTo>
                  <a:lnTo>
                    <a:pt x="363" y="74"/>
                  </a:lnTo>
                  <a:lnTo>
                    <a:pt x="368" y="67"/>
                  </a:lnTo>
                  <a:lnTo>
                    <a:pt x="372" y="63"/>
                  </a:lnTo>
                  <a:lnTo>
                    <a:pt x="376" y="63"/>
                  </a:lnTo>
                  <a:lnTo>
                    <a:pt x="380" y="57"/>
                  </a:lnTo>
                  <a:lnTo>
                    <a:pt x="382" y="51"/>
                  </a:lnTo>
                  <a:lnTo>
                    <a:pt x="380" y="46"/>
                  </a:lnTo>
                  <a:lnTo>
                    <a:pt x="378" y="42"/>
                  </a:lnTo>
                  <a:lnTo>
                    <a:pt x="374" y="36"/>
                  </a:lnTo>
                  <a:lnTo>
                    <a:pt x="372" y="31"/>
                  </a:lnTo>
                  <a:lnTo>
                    <a:pt x="370" y="27"/>
                  </a:lnTo>
                  <a:lnTo>
                    <a:pt x="372" y="21"/>
                  </a:lnTo>
                  <a:lnTo>
                    <a:pt x="374" y="15"/>
                  </a:lnTo>
                  <a:lnTo>
                    <a:pt x="382" y="15"/>
                  </a:lnTo>
                  <a:lnTo>
                    <a:pt x="388" y="17"/>
                  </a:lnTo>
                  <a:lnTo>
                    <a:pt x="397" y="23"/>
                  </a:lnTo>
                  <a:lnTo>
                    <a:pt x="405" y="27"/>
                  </a:lnTo>
                  <a:lnTo>
                    <a:pt x="414" y="34"/>
                  </a:lnTo>
                  <a:lnTo>
                    <a:pt x="420" y="42"/>
                  </a:lnTo>
                  <a:lnTo>
                    <a:pt x="426" y="50"/>
                  </a:lnTo>
                  <a:lnTo>
                    <a:pt x="427" y="57"/>
                  </a:lnTo>
                  <a:lnTo>
                    <a:pt x="427" y="59"/>
                  </a:lnTo>
                  <a:lnTo>
                    <a:pt x="424" y="61"/>
                  </a:lnTo>
                  <a:lnTo>
                    <a:pt x="420" y="61"/>
                  </a:lnTo>
                  <a:lnTo>
                    <a:pt x="414" y="59"/>
                  </a:lnTo>
                  <a:lnTo>
                    <a:pt x="407" y="57"/>
                  </a:lnTo>
                  <a:lnTo>
                    <a:pt x="403" y="57"/>
                  </a:lnTo>
                  <a:lnTo>
                    <a:pt x="399" y="59"/>
                  </a:lnTo>
                  <a:lnTo>
                    <a:pt x="395" y="61"/>
                  </a:lnTo>
                  <a:lnTo>
                    <a:pt x="389" y="65"/>
                  </a:lnTo>
                  <a:lnTo>
                    <a:pt x="382" y="72"/>
                  </a:lnTo>
                  <a:lnTo>
                    <a:pt x="374" y="84"/>
                  </a:lnTo>
                  <a:lnTo>
                    <a:pt x="368" y="88"/>
                  </a:lnTo>
                  <a:lnTo>
                    <a:pt x="363" y="93"/>
                  </a:lnTo>
                  <a:lnTo>
                    <a:pt x="357" y="101"/>
                  </a:lnTo>
                  <a:lnTo>
                    <a:pt x="351" y="108"/>
                  </a:lnTo>
                  <a:lnTo>
                    <a:pt x="346" y="114"/>
                  </a:lnTo>
                  <a:lnTo>
                    <a:pt x="340" y="122"/>
                  </a:lnTo>
                  <a:lnTo>
                    <a:pt x="332" y="129"/>
                  </a:lnTo>
                  <a:lnTo>
                    <a:pt x="327" y="139"/>
                  </a:lnTo>
                  <a:lnTo>
                    <a:pt x="321" y="146"/>
                  </a:lnTo>
                  <a:lnTo>
                    <a:pt x="313" y="154"/>
                  </a:lnTo>
                  <a:lnTo>
                    <a:pt x="308" y="162"/>
                  </a:lnTo>
                  <a:lnTo>
                    <a:pt x="300" y="169"/>
                  </a:lnTo>
                  <a:lnTo>
                    <a:pt x="294" y="177"/>
                  </a:lnTo>
                  <a:lnTo>
                    <a:pt x="289" y="183"/>
                  </a:lnTo>
                  <a:lnTo>
                    <a:pt x="283" y="190"/>
                  </a:lnTo>
                  <a:lnTo>
                    <a:pt x="277" y="198"/>
                  </a:lnTo>
                  <a:lnTo>
                    <a:pt x="272" y="205"/>
                  </a:lnTo>
                  <a:lnTo>
                    <a:pt x="266" y="211"/>
                  </a:lnTo>
                  <a:lnTo>
                    <a:pt x="262" y="217"/>
                  </a:lnTo>
                  <a:lnTo>
                    <a:pt x="258" y="222"/>
                  </a:lnTo>
                  <a:lnTo>
                    <a:pt x="251" y="232"/>
                  </a:lnTo>
                  <a:lnTo>
                    <a:pt x="247" y="241"/>
                  </a:lnTo>
                  <a:lnTo>
                    <a:pt x="243" y="243"/>
                  </a:lnTo>
                  <a:lnTo>
                    <a:pt x="239" y="247"/>
                  </a:lnTo>
                  <a:lnTo>
                    <a:pt x="234" y="253"/>
                  </a:lnTo>
                  <a:lnTo>
                    <a:pt x="230" y="260"/>
                  </a:lnTo>
                  <a:lnTo>
                    <a:pt x="224" y="266"/>
                  </a:lnTo>
                  <a:lnTo>
                    <a:pt x="218" y="274"/>
                  </a:lnTo>
                  <a:lnTo>
                    <a:pt x="211" y="283"/>
                  </a:lnTo>
                  <a:lnTo>
                    <a:pt x="205" y="293"/>
                  </a:lnTo>
                  <a:lnTo>
                    <a:pt x="197" y="302"/>
                  </a:lnTo>
                  <a:lnTo>
                    <a:pt x="188" y="310"/>
                  </a:lnTo>
                  <a:lnTo>
                    <a:pt x="180" y="321"/>
                  </a:lnTo>
                  <a:lnTo>
                    <a:pt x="173" y="333"/>
                  </a:lnTo>
                  <a:lnTo>
                    <a:pt x="165" y="342"/>
                  </a:lnTo>
                  <a:lnTo>
                    <a:pt x="156" y="354"/>
                  </a:lnTo>
                  <a:lnTo>
                    <a:pt x="152" y="359"/>
                  </a:lnTo>
                  <a:lnTo>
                    <a:pt x="146" y="363"/>
                  </a:lnTo>
                  <a:lnTo>
                    <a:pt x="142" y="369"/>
                  </a:lnTo>
                  <a:lnTo>
                    <a:pt x="139" y="376"/>
                  </a:lnTo>
                  <a:lnTo>
                    <a:pt x="131" y="386"/>
                  </a:lnTo>
                  <a:lnTo>
                    <a:pt x="121" y="395"/>
                  </a:lnTo>
                  <a:lnTo>
                    <a:pt x="112" y="407"/>
                  </a:lnTo>
                  <a:lnTo>
                    <a:pt x="104" y="416"/>
                  </a:lnTo>
                  <a:lnTo>
                    <a:pt x="97" y="426"/>
                  </a:lnTo>
                  <a:lnTo>
                    <a:pt x="89" y="435"/>
                  </a:lnTo>
                  <a:lnTo>
                    <a:pt x="82" y="443"/>
                  </a:lnTo>
                  <a:lnTo>
                    <a:pt x="76" y="452"/>
                  </a:lnTo>
                  <a:lnTo>
                    <a:pt x="70" y="460"/>
                  </a:lnTo>
                  <a:lnTo>
                    <a:pt x="62" y="468"/>
                  </a:lnTo>
                  <a:lnTo>
                    <a:pt x="59" y="471"/>
                  </a:lnTo>
                  <a:lnTo>
                    <a:pt x="53" y="477"/>
                  </a:lnTo>
                  <a:lnTo>
                    <a:pt x="47" y="487"/>
                  </a:lnTo>
                  <a:lnTo>
                    <a:pt x="45" y="490"/>
                  </a:lnTo>
                  <a:lnTo>
                    <a:pt x="42" y="490"/>
                  </a:lnTo>
                  <a:lnTo>
                    <a:pt x="40" y="496"/>
                  </a:lnTo>
                  <a:lnTo>
                    <a:pt x="40" y="502"/>
                  </a:lnTo>
                  <a:lnTo>
                    <a:pt x="42" y="506"/>
                  </a:lnTo>
                  <a:lnTo>
                    <a:pt x="43" y="511"/>
                  </a:lnTo>
                  <a:lnTo>
                    <a:pt x="45" y="515"/>
                  </a:lnTo>
                  <a:lnTo>
                    <a:pt x="51" y="515"/>
                  </a:lnTo>
                  <a:lnTo>
                    <a:pt x="57" y="513"/>
                  </a:lnTo>
                  <a:lnTo>
                    <a:pt x="57" y="513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Freeform 28">
              <a:extLst>
                <a:ext uri="{FF2B5EF4-FFF2-40B4-BE49-F238E27FC236}">
                  <a16:creationId xmlns:a16="http://schemas.microsoft.com/office/drawing/2014/main" xmlns="" id="{6C3DAECB-5E51-4416-BDD6-7DEC0DDC6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1897"/>
              <a:ext cx="270" cy="655"/>
            </a:xfrm>
            <a:custGeom>
              <a:avLst/>
              <a:gdLst>
                <a:gd name="T0" fmla="*/ 83 w 539"/>
                <a:gd name="T1" fmla="*/ 176 h 1309"/>
                <a:gd name="T2" fmla="*/ 114 w 539"/>
                <a:gd name="T3" fmla="*/ 157 h 1309"/>
                <a:gd name="T4" fmla="*/ 138 w 539"/>
                <a:gd name="T5" fmla="*/ 142 h 1309"/>
                <a:gd name="T6" fmla="*/ 167 w 539"/>
                <a:gd name="T7" fmla="*/ 123 h 1309"/>
                <a:gd name="T8" fmla="*/ 199 w 539"/>
                <a:gd name="T9" fmla="*/ 102 h 1309"/>
                <a:gd name="T10" fmla="*/ 235 w 539"/>
                <a:gd name="T11" fmla="*/ 83 h 1309"/>
                <a:gd name="T12" fmla="*/ 271 w 539"/>
                <a:gd name="T13" fmla="*/ 64 h 1309"/>
                <a:gd name="T14" fmla="*/ 308 w 539"/>
                <a:gd name="T15" fmla="*/ 45 h 1309"/>
                <a:gd name="T16" fmla="*/ 344 w 539"/>
                <a:gd name="T17" fmla="*/ 30 h 1309"/>
                <a:gd name="T18" fmla="*/ 378 w 539"/>
                <a:gd name="T19" fmla="*/ 17 h 1309"/>
                <a:gd name="T20" fmla="*/ 410 w 539"/>
                <a:gd name="T21" fmla="*/ 7 h 1309"/>
                <a:gd name="T22" fmla="*/ 439 w 539"/>
                <a:gd name="T23" fmla="*/ 1 h 1309"/>
                <a:gd name="T24" fmla="*/ 465 w 539"/>
                <a:gd name="T25" fmla="*/ 1 h 1309"/>
                <a:gd name="T26" fmla="*/ 490 w 539"/>
                <a:gd name="T27" fmla="*/ 20 h 1309"/>
                <a:gd name="T28" fmla="*/ 500 w 539"/>
                <a:gd name="T29" fmla="*/ 47 h 1309"/>
                <a:gd name="T30" fmla="*/ 507 w 539"/>
                <a:gd name="T31" fmla="*/ 91 h 1309"/>
                <a:gd name="T32" fmla="*/ 515 w 539"/>
                <a:gd name="T33" fmla="*/ 148 h 1309"/>
                <a:gd name="T34" fmla="*/ 522 w 539"/>
                <a:gd name="T35" fmla="*/ 216 h 1309"/>
                <a:gd name="T36" fmla="*/ 526 w 539"/>
                <a:gd name="T37" fmla="*/ 292 h 1309"/>
                <a:gd name="T38" fmla="*/ 532 w 539"/>
                <a:gd name="T39" fmla="*/ 376 h 1309"/>
                <a:gd name="T40" fmla="*/ 536 w 539"/>
                <a:gd name="T41" fmla="*/ 463 h 1309"/>
                <a:gd name="T42" fmla="*/ 539 w 539"/>
                <a:gd name="T43" fmla="*/ 551 h 1309"/>
                <a:gd name="T44" fmla="*/ 539 w 539"/>
                <a:gd name="T45" fmla="*/ 640 h 1309"/>
                <a:gd name="T46" fmla="*/ 538 w 539"/>
                <a:gd name="T47" fmla="*/ 725 h 1309"/>
                <a:gd name="T48" fmla="*/ 536 w 539"/>
                <a:gd name="T49" fmla="*/ 807 h 1309"/>
                <a:gd name="T50" fmla="*/ 532 w 539"/>
                <a:gd name="T51" fmla="*/ 879 h 1309"/>
                <a:gd name="T52" fmla="*/ 526 w 539"/>
                <a:gd name="T53" fmla="*/ 944 h 1309"/>
                <a:gd name="T54" fmla="*/ 519 w 539"/>
                <a:gd name="T55" fmla="*/ 997 h 1309"/>
                <a:gd name="T56" fmla="*/ 507 w 539"/>
                <a:gd name="T57" fmla="*/ 1033 h 1309"/>
                <a:gd name="T58" fmla="*/ 490 w 539"/>
                <a:gd name="T59" fmla="*/ 1060 h 1309"/>
                <a:gd name="T60" fmla="*/ 465 w 539"/>
                <a:gd name="T61" fmla="*/ 1085 h 1309"/>
                <a:gd name="T62" fmla="*/ 441 w 539"/>
                <a:gd name="T63" fmla="*/ 1107 h 1309"/>
                <a:gd name="T64" fmla="*/ 414 w 539"/>
                <a:gd name="T65" fmla="*/ 1134 h 1309"/>
                <a:gd name="T66" fmla="*/ 382 w 539"/>
                <a:gd name="T67" fmla="*/ 1159 h 1309"/>
                <a:gd name="T68" fmla="*/ 349 w 539"/>
                <a:gd name="T69" fmla="*/ 1185 h 1309"/>
                <a:gd name="T70" fmla="*/ 317 w 539"/>
                <a:gd name="T71" fmla="*/ 1210 h 1309"/>
                <a:gd name="T72" fmla="*/ 283 w 539"/>
                <a:gd name="T73" fmla="*/ 1235 h 1309"/>
                <a:gd name="T74" fmla="*/ 247 w 539"/>
                <a:gd name="T75" fmla="*/ 1258 h 1309"/>
                <a:gd name="T76" fmla="*/ 213 w 539"/>
                <a:gd name="T77" fmla="*/ 1277 h 1309"/>
                <a:gd name="T78" fmla="*/ 178 w 539"/>
                <a:gd name="T79" fmla="*/ 1292 h 1309"/>
                <a:gd name="T80" fmla="*/ 148 w 539"/>
                <a:gd name="T81" fmla="*/ 1303 h 1309"/>
                <a:gd name="T82" fmla="*/ 119 w 539"/>
                <a:gd name="T83" fmla="*/ 1309 h 1309"/>
                <a:gd name="T84" fmla="*/ 95 w 539"/>
                <a:gd name="T85" fmla="*/ 1309 h 1309"/>
                <a:gd name="T86" fmla="*/ 72 w 539"/>
                <a:gd name="T87" fmla="*/ 1303 h 1309"/>
                <a:gd name="T88" fmla="*/ 51 w 539"/>
                <a:gd name="T89" fmla="*/ 1278 h 1309"/>
                <a:gd name="T90" fmla="*/ 38 w 539"/>
                <a:gd name="T91" fmla="*/ 1244 h 1309"/>
                <a:gd name="T92" fmla="*/ 28 w 539"/>
                <a:gd name="T93" fmla="*/ 1195 h 1309"/>
                <a:gd name="T94" fmla="*/ 19 w 539"/>
                <a:gd name="T95" fmla="*/ 1130 h 1309"/>
                <a:gd name="T96" fmla="*/ 11 w 539"/>
                <a:gd name="T97" fmla="*/ 1058 h 1309"/>
                <a:gd name="T98" fmla="*/ 5 w 539"/>
                <a:gd name="T99" fmla="*/ 973 h 1309"/>
                <a:gd name="T100" fmla="*/ 2 w 539"/>
                <a:gd name="T101" fmla="*/ 885 h 1309"/>
                <a:gd name="T102" fmla="*/ 0 w 539"/>
                <a:gd name="T103" fmla="*/ 792 h 1309"/>
                <a:gd name="T104" fmla="*/ 2 w 539"/>
                <a:gd name="T105" fmla="*/ 697 h 1309"/>
                <a:gd name="T106" fmla="*/ 2 w 539"/>
                <a:gd name="T107" fmla="*/ 602 h 1309"/>
                <a:gd name="T108" fmla="*/ 5 w 539"/>
                <a:gd name="T109" fmla="*/ 513 h 1309"/>
                <a:gd name="T110" fmla="*/ 11 w 539"/>
                <a:gd name="T111" fmla="*/ 427 h 1309"/>
                <a:gd name="T112" fmla="*/ 21 w 539"/>
                <a:gd name="T113" fmla="*/ 351 h 1309"/>
                <a:gd name="T114" fmla="*/ 30 w 539"/>
                <a:gd name="T115" fmla="*/ 287 h 1309"/>
                <a:gd name="T116" fmla="*/ 43 w 539"/>
                <a:gd name="T117" fmla="*/ 235 h 1309"/>
                <a:gd name="T118" fmla="*/ 59 w 539"/>
                <a:gd name="T119" fmla="*/ 197 h 1309"/>
                <a:gd name="T120" fmla="*/ 74 w 539"/>
                <a:gd name="T121" fmla="*/ 184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9" h="1309">
                  <a:moveTo>
                    <a:pt x="74" y="184"/>
                  </a:moveTo>
                  <a:lnTo>
                    <a:pt x="74" y="182"/>
                  </a:lnTo>
                  <a:lnTo>
                    <a:pt x="78" y="180"/>
                  </a:lnTo>
                  <a:lnTo>
                    <a:pt x="83" y="176"/>
                  </a:lnTo>
                  <a:lnTo>
                    <a:pt x="89" y="173"/>
                  </a:lnTo>
                  <a:lnTo>
                    <a:pt x="98" y="167"/>
                  </a:lnTo>
                  <a:lnTo>
                    <a:pt x="108" y="161"/>
                  </a:lnTo>
                  <a:lnTo>
                    <a:pt x="114" y="157"/>
                  </a:lnTo>
                  <a:lnTo>
                    <a:pt x="119" y="154"/>
                  </a:lnTo>
                  <a:lnTo>
                    <a:pt x="125" y="150"/>
                  </a:lnTo>
                  <a:lnTo>
                    <a:pt x="133" y="146"/>
                  </a:lnTo>
                  <a:lnTo>
                    <a:pt x="138" y="142"/>
                  </a:lnTo>
                  <a:lnTo>
                    <a:pt x="144" y="136"/>
                  </a:lnTo>
                  <a:lnTo>
                    <a:pt x="152" y="133"/>
                  </a:lnTo>
                  <a:lnTo>
                    <a:pt x="159" y="129"/>
                  </a:lnTo>
                  <a:lnTo>
                    <a:pt x="167" y="123"/>
                  </a:lnTo>
                  <a:lnTo>
                    <a:pt x="175" y="117"/>
                  </a:lnTo>
                  <a:lnTo>
                    <a:pt x="182" y="114"/>
                  </a:lnTo>
                  <a:lnTo>
                    <a:pt x="192" y="108"/>
                  </a:lnTo>
                  <a:lnTo>
                    <a:pt x="199" y="102"/>
                  </a:lnTo>
                  <a:lnTo>
                    <a:pt x="209" y="98"/>
                  </a:lnTo>
                  <a:lnTo>
                    <a:pt x="216" y="93"/>
                  </a:lnTo>
                  <a:lnTo>
                    <a:pt x="226" y="89"/>
                  </a:lnTo>
                  <a:lnTo>
                    <a:pt x="235" y="83"/>
                  </a:lnTo>
                  <a:lnTo>
                    <a:pt x="245" y="79"/>
                  </a:lnTo>
                  <a:lnTo>
                    <a:pt x="254" y="74"/>
                  </a:lnTo>
                  <a:lnTo>
                    <a:pt x="262" y="70"/>
                  </a:lnTo>
                  <a:lnTo>
                    <a:pt x="271" y="64"/>
                  </a:lnTo>
                  <a:lnTo>
                    <a:pt x="281" y="60"/>
                  </a:lnTo>
                  <a:lnTo>
                    <a:pt x="290" y="55"/>
                  </a:lnTo>
                  <a:lnTo>
                    <a:pt x="300" y="51"/>
                  </a:lnTo>
                  <a:lnTo>
                    <a:pt x="308" y="45"/>
                  </a:lnTo>
                  <a:lnTo>
                    <a:pt x="317" y="41"/>
                  </a:lnTo>
                  <a:lnTo>
                    <a:pt x="327" y="38"/>
                  </a:lnTo>
                  <a:lnTo>
                    <a:pt x="336" y="36"/>
                  </a:lnTo>
                  <a:lnTo>
                    <a:pt x="344" y="30"/>
                  </a:lnTo>
                  <a:lnTo>
                    <a:pt x="353" y="26"/>
                  </a:lnTo>
                  <a:lnTo>
                    <a:pt x="361" y="22"/>
                  </a:lnTo>
                  <a:lnTo>
                    <a:pt x="370" y="20"/>
                  </a:lnTo>
                  <a:lnTo>
                    <a:pt x="378" y="17"/>
                  </a:lnTo>
                  <a:lnTo>
                    <a:pt x="385" y="13"/>
                  </a:lnTo>
                  <a:lnTo>
                    <a:pt x="395" y="11"/>
                  </a:lnTo>
                  <a:lnTo>
                    <a:pt x="403" y="9"/>
                  </a:lnTo>
                  <a:lnTo>
                    <a:pt x="410" y="7"/>
                  </a:lnTo>
                  <a:lnTo>
                    <a:pt x="418" y="3"/>
                  </a:lnTo>
                  <a:lnTo>
                    <a:pt x="425" y="1"/>
                  </a:lnTo>
                  <a:lnTo>
                    <a:pt x="431" y="1"/>
                  </a:lnTo>
                  <a:lnTo>
                    <a:pt x="439" y="1"/>
                  </a:lnTo>
                  <a:lnTo>
                    <a:pt x="444" y="0"/>
                  </a:lnTo>
                  <a:lnTo>
                    <a:pt x="450" y="0"/>
                  </a:lnTo>
                  <a:lnTo>
                    <a:pt x="456" y="1"/>
                  </a:lnTo>
                  <a:lnTo>
                    <a:pt x="465" y="1"/>
                  </a:lnTo>
                  <a:lnTo>
                    <a:pt x="475" y="5"/>
                  </a:lnTo>
                  <a:lnTo>
                    <a:pt x="482" y="11"/>
                  </a:lnTo>
                  <a:lnTo>
                    <a:pt x="490" y="17"/>
                  </a:lnTo>
                  <a:lnTo>
                    <a:pt x="490" y="20"/>
                  </a:lnTo>
                  <a:lnTo>
                    <a:pt x="494" y="26"/>
                  </a:lnTo>
                  <a:lnTo>
                    <a:pt x="494" y="32"/>
                  </a:lnTo>
                  <a:lnTo>
                    <a:pt x="498" y="39"/>
                  </a:lnTo>
                  <a:lnTo>
                    <a:pt x="500" y="47"/>
                  </a:lnTo>
                  <a:lnTo>
                    <a:pt x="501" y="58"/>
                  </a:lnTo>
                  <a:lnTo>
                    <a:pt x="503" y="68"/>
                  </a:lnTo>
                  <a:lnTo>
                    <a:pt x="507" y="81"/>
                  </a:lnTo>
                  <a:lnTo>
                    <a:pt x="507" y="91"/>
                  </a:lnTo>
                  <a:lnTo>
                    <a:pt x="509" y="104"/>
                  </a:lnTo>
                  <a:lnTo>
                    <a:pt x="511" y="117"/>
                  </a:lnTo>
                  <a:lnTo>
                    <a:pt x="515" y="133"/>
                  </a:lnTo>
                  <a:lnTo>
                    <a:pt x="515" y="148"/>
                  </a:lnTo>
                  <a:lnTo>
                    <a:pt x="517" y="165"/>
                  </a:lnTo>
                  <a:lnTo>
                    <a:pt x="519" y="180"/>
                  </a:lnTo>
                  <a:lnTo>
                    <a:pt x="520" y="199"/>
                  </a:lnTo>
                  <a:lnTo>
                    <a:pt x="522" y="216"/>
                  </a:lnTo>
                  <a:lnTo>
                    <a:pt x="522" y="235"/>
                  </a:lnTo>
                  <a:lnTo>
                    <a:pt x="524" y="252"/>
                  </a:lnTo>
                  <a:lnTo>
                    <a:pt x="526" y="273"/>
                  </a:lnTo>
                  <a:lnTo>
                    <a:pt x="526" y="292"/>
                  </a:lnTo>
                  <a:lnTo>
                    <a:pt x="528" y="313"/>
                  </a:lnTo>
                  <a:lnTo>
                    <a:pt x="530" y="334"/>
                  </a:lnTo>
                  <a:lnTo>
                    <a:pt x="532" y="355"/>
                  </a:lnTo>
                  <a:lnTo>
                    <a:pt x="532" y="376"/>
                  </a:lnTo>
                  <a:lnTo>
                    <a:pt x="534" y="397"/>
                  </a:lnTo>
                  <a:lnTo>
                    <a:pt x="534" y="420"/>
                  </a:lnTo>
                  <a:lnTo>
                    <a:pt x="536" y="440"/>
                  </a:lnTo>
                  <a:lnTo>
                    <a:pt x="536" y="463"/>
                  </a:lnTo>
                  <a:lnTo>
                    <a:pt x="538" y="484"/>
                  </a:lnTo>
                  <a:lnTo>
                    <a:pt x="538" y="507"/>
                  </a:lnTo>
                  <a:lnTo>
                    <a:pt x="539" y="530"/>
                  </a:lnTo>
                  <a:lnTo>
                    <a:pt x="539" y="551"/>
                  </a:lnTo>
                  <a:lnTo>
                    <a:pt x="539" y="573"/>
                  </a:lnTo>
                  <a:lnTo>
                    <a:pt x="539" y="596"/>
                  </a:lnTo>
                  <a:lnTo>
                    <a:pt x="539" y="619"/>
                  </a:lnTo>
                  <a:lnTo>
                    <a:pt x="539" y="640"/>
                  </a:lnTo>
                  <a:lnTo>
                    <a:pt x="539" y="663"/>
                  </a:lnTo>
                  <a:lnTo>
                    <a:pt x="539" y="684"/>
                  </a:lnTo>
                  <a:lnTo>
                    <a:pt x="539" y="705"/>
                  </a:lnTo>
                  <a:lnTo>
                    <a:pt x="538" y="725"/>
                  </a:lnTo>
                  <a:lnTo>
                    <a:pt x="538" y="746"/>
                  </a:lnTo>
                  <a:lnTo>
                    <a:pt x="538" y="767"/>
                  </a:lnTo>
                  <a:lnTo>
                    <a:pt x="538" y="788"/>
                  </a:lnTo>
                  <a:lnTo>
                    <a:pt x="536" y="807"/>
                  </a:lnTo>
                  <a:lnTo>
                    <a:pt x="536" y="826"/>
                  </a:lnTo>
                  <a:lnTo>
                    <a:pt x="534" y="845"/>
                  </a:lnTo>
                  <a:lnTo>
                    <a:pt x="534" y="864"/>
                  </a:lnTo>
                  <a:lnTo>
                    <a:pt x="532" y="879"/>
                  </a:lnTo>
                  <a:lnTo>
                    <a:pt x="532" y="896"/>
                  </a:lnTo>
                  <a:lnTo>
                    <a:pt x="528" y="914"/>
                  </a:lnTo>
                  <a:lnTo>
                    <a:pt x="528" y="929"/>
                  </a:lnTo>
                  <a:lnTo>
                    <a:pt x="526" y="944"/>
                  </a:lnTo>
                  <a:lnTo>
                    <a:pt x="524" y="959"/>
                  </a:lnTo>
                  <a:lnTo>
                    <a:pt x="522" y="973"/>
                  </a:lnTo>
                  <a:lnTo>
                    <a:pt x="520" y="986"/>
                  </a:lnTo>
                  <a:lnTo>
                    <a:pt x="519" y="997"/>
                  </a:lnTo>
                  <a:lnTo>
                    <a:pt x="517" y="1007"/>
                  </a:lnTo>
                  <a:lnTo>
                    <a:pt x="513" y="1016"/>
                  </a:lnTo>
                  <a:lnTo>
                    <a:pt x="511" y="1026"/>
                  </a:lnTo>
                  <a:lnTo>
                    <a:pt x="507" y="1033"/>
                  </a:lnTo>
                  <a:lnTo>
                    <a:pt x="505" y="1041"/>
                  </a:lnTo>
                  <a:lnTo>
                    <a:pt x="501" y="1047"/>
                  </a:lnTo>
                  <a:lnTo>
                    <a:pt x="500" y="1052"/>
                  </a:lnTo>
                  <a:lnTo>
                    <a:pt x="490" y="1060"/>
                  </a:lnTo>
                  <a:lnTo>
                    <a:pt x="481" y="1069"/>
                  </a:lnTo>
                  <a:lnTo>
                    <a:pt x="475" y="1073"/>
                  </a:lnTo>
                  <a:lnTo>
                    <a:pt x="471" y="1079"/>
                  </a:lnTo>
                  <a:lnTo>
                    <a:pt x="465" y="1085"/>
                  </a:lnTo>
                  <a:lnTo>
                    <a:pt x="460" y="1090"/>
                  </a:lnTo>
                  <a:lnTo>
                    <a:pt x="454" y="1096"/>
                  </a:lnTo>
                  <a:lnTo>
                    <a:pt x="446" y="1102"/>
                  </a:lnTo>
                  <a:lnTo>
                    <a:pt x="441" y="1107"/>
                  </a:lnTo>
                  <a:lnTo>
                    <a:pt x="435" y="1113"/>
                  </a:lnTo>
                  <a:lnTo>
                    <a:pt x="427" y="1121"/>
                  </a:lnTo>
                  <a:lnTo>
                    <a:pt x="422" y="1126"/>
                  </a:lnTo>
                  <a:lnTo>
                    <a:pt x="414" y="1134"/>
                  </a:lnTo>
                  <a:lnTo>
                    <a:pt x="406" y="1140"/>
                  </a:lnTo>
                  <a:lnTo>
                    <a:pt x="399" y="1147"/>
                  </a:lnTo>
                  <a:lnTo>
                    <a:pt x="391" y="1153"/>
                  </a:lnTo>
                  <a:lnTo>
                    <a:pt x="382" y="1159"/>
                  </a:lnTo>
                  <a:lnTo>
                    <a:pt x="376" y="1166"/>
                  </a:lnTo>
                  <a:lnTo>
                    <a:pt x="366" y="1172"/>
                  </a:lnTo>
                  <a:lnTo>
                    <a:pt x="359" y="1180"/>
                  </a:lnTo>
                  <a:lnTo>
                    <a:pt x="349" y="1185"/>
                  </a:lnTo>
                  <a:lnTo>
                    <a:pt x="342" y="1191"/>
                  </a:lnTo>
                  <a:lnTo>
                    <a:pt x="334" y="1199"/>
                  </a:lnTo>
                  <a:lnTo>
                    <a:pt x="325" y="1204"/>
                  </a:lnTo>
                  <a:lnTo>
                    <a:pt x="317" y="1210"/>
                  </a:lnTo>
                  <a:lnTo>
                    <a:pt x="308" y="1218"/>
                  </a:lnTo>
                  <a:lnTo>
                    <a:pt x="300" y="1223"/>
                  </a:lnTo>
                  <a:lnTo>
                    <a:pt x="290" y="1229"/>
                  </a:lnTo>
                  <a:lnTo>
                    <a:pt x="283" y="1235"/>
                  </a:lnTo>
                  <a:lnTo>
                    <a:pt x="273" y="1242"/>
                  </a:lnTo>
                  <a:lnTo>
                    <a:pt x="266" y="1246"/>
                  </a:lnTo>
                  <a:lnTo>
                    <a:pt x="256" y="1252"/>
                  </a:lnTo>
                  <a:lnTo>
                    <a:pt x="247" y="1258"/>
                  </a:lnTo>
                  <a:lnTo>
                    <a:pt x="239" y="1263"/>
                  </a:lnTo>
                  <a:lnTo>
                    <a:pt x="230" y="1267"/>
                  </a:lnTo>
                  <a:lnTo>
                    <a:pt x="222" y="1273"/>
                  </a:lnTo>
                  <a:lnTo>
                    <a:pt x="213" y="1277"/>
                  </a:lnTo>
                  <a:lnTo>
                    <a:pt x="205" y="1280"/>
                  </a:lnTo>
                  <a:lnTo>
                    <a:pt x="195" y="1284"/>
                  </a:lnTo>
                  <a:lnTo>
                    <a:pt x="188" y="1288"/>
                  </a:lnTo>
                  <a:lnTo>
                    <a:pt x="178" y="1292"/>
                  </a:lnTo>
                  <a:lnTo>
                    <a:pt x="171" y="1296"/>
                  </a:lnTo>
                  <a:lnTo>
                    <a:pt x="163" y="1297"/>
                  </a:lnTo>
                  <a:lnTo>
                    <a:pt x="156" y="1301"/>
                  </a:lnTo>
                  <a:lnTo>
                    <a:pt x="148" y="1303"/>
                  </a:lnTo>
                  <a:lnTo>
                    <a:pt x="142" y="1305"/>
                  </a:lnTo>
                  <a:lnTo>
                    <a:pt x="133" y="1307"/>
                  </a:lnTo>
                  <a:lnTo>
                    <a:pt x="127" y="1307"/>
                  </a:lnTo>
                  <a:lnTo>
                    <a:pt x="119" y="1309"/>
                  </a:lnTo>
                  <a:lnTo>
                    <a:pt x="114" y="1309"/>
                  </a:lnTo>
                  <a:lnTo>
                    <a:pt x="106" y="1309"/>
                  </a:lnTo>
                  <a:lnTo>
                    <a:pt x="100" y="1309"/>
                  </a:lnTo>
                  <a:lnTo>
                    <a:pt x="95" y="1309"/>
                  </a:lnTo>
                  <a:lnTo>
                    <a:pt x="89" y="1309"/>
                  </a:lnTo>
                  <a:lnTo>
                    <a:pt x="83" y="1307"/>
                  </a:lnTo>
                  <a:lnTo>
                    <a:pt x="78" y="1305"/>
                  </a:lnTo>
                  <a:lnTo>
                    <a:pt x="72" y="1303"/>
                  </a:lnTo>
                  <a:lnTo>
                    <a:pt x="68" y="1301"/>
                  </a:lnTo>
                  <a:lnTo>
                    <a:pt x="60" y="1294"/>
                  </a:lnTo>
                  <a:lnTo>
                    <a:pt x="55" y="1286"/>
                  </a:lnTo>
                  <a:lnTo>
                    <a:pt x="51" y="1278"/>
                  </a:lnTo>
                  <a:lnTo>
                    <a:pt x="47" y="1273"/>
                  </a:lnTo>
                  <a:lnTo>
                    <a:pt x="43" y="1263"/>
                  </a:lnTo>
                  <a:lnTo>
                    <a:pt x="41" y="1256"/>
                  </a:lnTo>
                  <a:lnTo>
                    <a:pt x="38" y="1244"/>
                  </a:lnTo>
                  <a:lnTo>
                    <a:pt x="36" y="1233"/>
                  </a:lnTo>
                  <a:lnTo>
                    <a:pt x="34" y="1221"/>
                  </a:lnTo>
                  <a:lnTo>
                    <a:pt x="30" y="1210"/>
                  </a:lnTo>
                  <a:lnTo>
                    <a:pt x="28" y="1195"/>
                  </a:lnTo>
                  <a:lnTo>
                    <a:pt x="24" y="1180"/>
                  </a:lnTo>
                  <a:lnTo>
                    <a:pt x="22" y="1164"/>
                  </a:lnTo>
                  <a:lnTo>
                    <a:pt x="21" y="1149"/>
                  </a:lnTo>
                  <a:lnTo>
                    <a:pt x="19" y="1130"/>
                  </a:lnTo>
                  <a:lnTo>
                    <a:pt x="17" y="1113"/>
                  </a:lnTo>
                  <a:lnTo>
                    <a:pt x="15" y="1096"/>
                  </a:lnTo>
                  <a:lnTo>
                    <a:pt x="13" y="1077"/>
                  </a:lnTo>
                  <a:lnTo>
                    <a:pt x="11" y="1058"/>
                  </a:lnTo>
                  <a:lnTo>
                    <a:pt x="9" y="1037"/>
                  </a:lnTo>
                  <a:lnTo>
                    <a:pt x="7" y="1016"/>
                  </a:lnTo>
                  <a:lnTo>
                    <a:pt x="7" y="995"/>
                  </a:lnTo>
                  <a:lnTo>
                    <a:pt x="5" y="973"/>
                  </a:lnTo>
                  <a:lnTo>
                    <a:pt x="5" y="952"/>
                  </a:lnTo>
                  <a:lnTo>
                    <a:pt x="3" y="929"/>
                  </a:lnTo>
                  <a:lnTo>
                    <a:pt x="3" y="908"/>
                  </a:lnTo>
                  <a:lnTo>
                    <a:pt x="2" y="885"/>
                  </a:lnTo>
                  <a:lnTo>
                    <a:pt x="2" y="862"/>
                  </a:lnTo>
                  <a:lnTo>
                    <a:pt x="0" y="838"/>
                  </a:lnTo>
                  <a:lnTo>
                    <a:pt x="0" y="815"/>
                  </a:lnTo>
                  <a:lnTo>
                    <a:pt x="0" y="792"/>
                  </a:lnTo>
                  <a:lnTo>
                    <a:pt x="0" y="769"/>
                  </a:lnTo>
                  <a:lnTo>
                    <a:pt x="0" y="744"/>
                  </a:lnTo>
                  <a:lnTo>
                    <a:pt x="2" y="722"/>
                  </a:lnTo>
                  <a:lnTo>
                    <a:pt x="2" y="697"/>
                  </a:lnTo>
                  <a:lnTo>
                    <a:pt x="2" y="672"/>
                  </a:lnTo>
                  <a:lnTo>
                    <a:pt x="2" y="649"/>
                  </a:lnTo>
                  <a:lnTo>
                    <a:pt x="2" y="627"/>
                  </a:lnTo>
                  <a:lnTo>
                    <a:pt x="2" y="602"/>
                  </a:lnTo>
                  <a:lnTo>
                    <a:pt x="2" y="579"/>
                  </a:lnTo>
                  <a:lnTo>
                    <a:pt x="3" y="556"/>
                  </a:lnTo>
                  <a:lnTo>
                    <a:pt x="5" y="535"/>
                  </a:lnTo>
                  <a:lnTo>
                    <a:pt x="5" y="513"/>
                  </a:lnTo>
                  <a:lnTo>
                    <a:pt x="5" y="490"/>
                  </a:lnTo>
                  <a:lnTo>
                    <a:pt x="7" y="469"/>
                  </a:lnTo>
                  <a:lnTo>
                    <a:pt x="9" y="448"/>
                  </a:lnTo>
                  <a:lnTo>
                    <a:pt x="11" y="427"/>
                  </a:lnTo>
                  <a:lnTo>
                    <a:pt x="13" y="408"/>
                  </a:lnTo>
                  <a:lnTo>
                    <a:pt x="15" y="389"/>
                  </a:lnTo>
                  <a:lnTo>
                    <a:pt x="19" y="372"/>
                  </a:lnTo>
                  <a:lnTo>
                    <a:pt x="21" y="351"/>
                  </a:lnTo>
                  <a:lnTo>
                    <a:pt x="22" y="334"/>
                  </a:lnTo>
                  <a:lnTo>
                    <a:pt x="24" y="317"/>
                  </a:lnTo>
                  <a:lnTo>
                    <a:pt x="26" y="302"/>
                  </a:lnTo>
                  <a:lnTo>
                    <a:pt x="30" y="287"/>
                  </a:lnTo>
                  <a:lnTo>
                    <a:pt x="34" y="271"/>
                  </a:lnTo>
                  <a:lnTo>
                    <a:pt x="36" y="258"/>
                  </a:lnTo>
                  <a:lnTo>
                    <a:pt x="40" y="247"/>
                  </a:lnTo>
                  <a:lnTo>
                    <a:pt x="43" y="235"/>
                  </a:lnTo>
                  <a:lnTo>
                    <a:pt x="47" y="224"/>
                  </a:lnTo>
                  <a:lnTo>
                    <a:pt x="51" y="214"/>
                  </a:lnTo>
                  <a:lnTo>
                    <a:pt x="55" y="207"/>
                  </a:lnTo>
                  <a:lnTo>
                    <a:pt x="59" y="197"/>
                  </a:lnTo>
                  <a:lnTo>
                    <a:pt x="64" y="192"/>
                  </a:lnTo>
                  <a:lnTo>
                    <a:pt x="68" y="186"/>
                  </a:lnTo>
                  <a:lnTo>
                    <a:pt x="74" y="184"/>
                  </a:lnTo>
                  <a:lnTo>
                    <a:pt x="74" y="184"/>
                  </a:lnTo>
                  <a:close/>
                </a:path>
              </a:pathLst>
            </a:custGeom>
            <a:solidFill>
              <a:srgbClr val="2B6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Freeform 29">
              <a:extLst>
                <a:ext uri="{FF2B5EF4-FFF2-40B4-BE49-F238E27FC236}">
                  <a16:creationId xmlns:a16="http://schemas.microsoft.com/office/drawing/2014/main" xmlns="" id="{B08D986C-9AF0-4DF4-8AED-F70232B7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1961"/>
              <a:ext cx="803" cy="618"/>
            </a:xfrm>
            <a:custGeom>
              <a:avLst/>
              <a:gdLst>
                <a:gd name="T0" fmla="*/ 118 w 1607"/>
                <a:gd name="T1" fmla="*/ 4 h 1235"/>
                <a:gd name="T2" fmla="*/ 175 w 1607"/>
                <a:gd name="T3" fmla="*/ 2 h 1235"/>
                <a:gd name="T4" fmla="*/ 259 w 1607"/>
                <a:gd name="T5" fmla="*/ 2 h 1235"/>
                <a:gd name="T6" fmla="*/ 364 w 1607"/>
                <a:gd name="T7" fmla="*/ 0 h 1235"/>
                <a:gd name="T8" fmla="*/ 483 w 1607"/>
                <a:gd name="T9" fmla="*/ 0 h 1235"/>
                <a:gd name="T10" fmla="*/ 614 w 1607"/>
                <a:gd name="T11" fmla="*/ 0 h 1235"/>
                <a:gd name="T12" fmla="*/ 751 w 1607"/>
                <a:gd name="T13" fmla="*/ 0 h 1235"/>
                <a:gd name="T14" fmla="*/ 888 w 1607"/>
                <a:gd name="T15" fmla="*/ 2 h 1235"/>
                <a:gd name="T16" fmla="*/ 1019 w 1607"/>
                <a:gd name="T17" fmla="*/ 2 h 1235"/>
                <a:gd name="T18" fmla="*/ 1139 w 1607"/>
                <a:gd name="T19" fmla="*/ 6 h 1235"/>
                <a:gd name="T20" fmla="*/ 1242 w 1607"/>
                <a:gd name="T21" fmla="*/ 8 h 1235"/>
                <a:gd name="T22" fmla="*/ 1329 w 1607"/>
                <a:gd name="T23" fmla="*/ 9 h 1235"/>
                <a:gd name="T24" fmla="*/ 1397 w 1607"/>
                <a:gd name="T25" fmla="*/ 11 h 1235"/>
                <a:gd name="T26" fmla="*/ 1451 w 1607"/>
                <a:gd name="T27" fmla="*/ 17 h 1235"/>
                <a:gd name="T28" fmla="*/ 1492 w 1607"/>
                <a:gd name="T29" fmla="*/ 28 h 1235"/>
                <a:gd name="T30" fmla="*/ 1527 w 1607"/>
                <a:gd name="T31" fmla="*/ 53 h 1235"/>
                <a:gd name="T32" fmla="*/ 1550 w 1607"/>
                <a:gd name="T33" fmla="*/ 95 h 1235"/>
                <a:gd name="T34" fmla="*/ 1563 w 1607"/>
                <a:gd name="T35" fmla="*/ 146 h 1235"/>
                <a:gd name="T36" fmla="*/ 1570 w 1607"/>
                <a:gd name="T37" fmla="*/ 218 h 1235"/>
                <a:gd name="T38" fmla="*/ 1578 w 1607"/>
                <a:gd name="T39" fmla="*/ 313 h 1235"/>
                <a:gd name="T40" fmla="*/ 1584 w 1607"/>
                <a:gd name="T41" fmla="*/ 433 h 1235"/>
                <a:gd name="T42" fmla="*/ 1589 w 1607"/>
                <a:gd name="T43" fmla="*/ 553 h 1235"/>
                <a:gd name="T44" fmla="*/ 1595 w 1607"/>
                <a:gd name="T45" fmla="*/ 663 h 1235"/>
                <a:gd name="T46" fmla="*/ 1601 w 1607"/>
                <a:gd name="T47" fmla="*/ 760 h 1235"/>
                <a:gd name="T48" fmla="*/ 1605 w 1607"/>
                <a:gd name="T49" fmla="*/ 849 h 1235"/>
                <a:gd name="T50" fmla="*/ 1605 w 1607"/>
                <a:gd name="T51" fmla="*/ 929 h 1235"/>
                <a:gd name="T52" fmla="*/ 1605 w 1607"/>
                <a:gd name="T53" fmla="*/ 998 h 1235"/>
                <a:gd name="T54" fmla="*/ 1599 w 1607"/>
                <a:gd name="T55" fmla="*/ 1055 h 1235"/>
                <a:gd name="T56" fmla="*/ 1593 w 1607"/>
                <a:gd name="T57" fmla="*/ 1102 h 1235"/>
                <a:gd name="T58" fmla="*/ 1582 w 1607"/>
                <a:gd name="T59" fmla="*/ 1140 h 1235"/>
                <a:gd name="T60" fmla="*/ 1553 w 1607"/>
                <a:gd name="T61" fmla="*/ 1182 h 1235"/>
                <a:gd name="T62" fmla="*/ 1517 w 1607"/>
                <a:gd name="T63" fmla="*/ 1197 h 1235"/>
                <a:gd name="T64" fmla="*/ 1473 w 1607"/>
                <a:gd name="T65" fmla="*/ 1208 h 1235"/>
                <a:gd name="T66" fmla="*/ 1420 w 1607"/>
                <a:gd name="T67" fmla="*/ 1218 h 1235"/>
                <a:gd name="T68" fmla="*/ 1354 w 1607"/>
                <a:gd name="T69" fmla="*/ 1224 h 1235"/>
                <a:gd name="T70" fmla="*/ 1280 w 1607"/>
                <a:gd name="T71" fmla="*/ 1229 h 1235"/>
                <a:gd name="T72" fmla="*/ 1194 w 1607"/>
                <a:gd name="T73" fmla="*/ 1233 h 1235"/>
                <a:gd name="T74" fmla="*/ 1101 w 1607"/>
                <a:gd name="T75" fmla="*/ 1235 h 1235"/>
                <a:gd name="T76" fmla="*/ 1000 w 1607"/>
                <a:gd name="T77" fmla="*/ 1235 h 1235"/>
                <a:gd name="T78" fmla="*/ 892 w 1607"/>
                <a:gd name="T79" fmla="*/ 1233 h 1235"/>
                <a:gd name="T80" fmla="*/ 776 w 1607"/>
                <a:gd name="T81" fmla="*/ 1231 h 1235"/>
                <a:gd name="T82" fmla="*/ 658 w 1607"/>
                <a:gd name="T83" fmla="*/ 1229 h 1235"/>
                <a:gd name="T84" fmla="*/ 552 w 1607"/>
                <a:gd name="T85" fmla="*/ 1229 h 1235"/>
                <a:gd name="T86" fmla="*/ 460 w 1607"/>
                <a:gd name="T87" fmla="*/ 1231 h 1235"/>
                <a:gd name="T88" fmla="*/ 375 w 1607"/>
                <a:gd name="T89" fmla="*/ 1233 h 1235"/>
                <a:gd name="T90" fmla="*/ 301 w 1607"/>
                <a:gd name="T91" fmla="*/ 1233 h 1235"/>
                <a:gd name="T92" fmla="*/ 238 w 1607"/>
                <a:gd name="T93" fmla="*/ 1229 h 1235"/>
                <a:gd name="T94" fmla="*/ 183 w 1607"/>
                <a:gd name="T95" fmla="*/ 1224 h 1235"/>
                <a:gd name="T96" fmla="*/ 139 w 1607"/>
                <a:gd name="T97" fmla="*/ 1212 h 1235"/>
                <a:gd name="T98" fmla="*/ 103 w 1607"/>
                <a:gd name="T99" fmla="*/ 1195 h 1235"/>
                <a:gd name="T100" fmla="*/ 69 w 1607"/>
                <a:gd name="T101" fmla="*/ 1161 h 1235"/>
                <a:gd name="T102" fmla="*/ 52 w 1607"/>
                <a:gd name="T103" fmla="*/ 1117 h 1235"/>
                <a:gd name="T104" fmla="*/ 35 w 1607"/>
                <a:gd name="T105" fmla="*/ 1041 h 1235"/>
                <a:gd name="T106" fmla="*/ 21 w 1607"/>
                <a:gd name="T107" fmla="*/ 931 h 1235"/>
                <a:gd name="T108" fmla="*/ 10 w 1607"/>
                <a:gd name="T109" fmla="*/ 796 h 1235"/>
                <a:gd name="T110" fmla="*/ 2 w 1607"/>
                <a:gd name="T111" fmla="*/ 650 h 1235"/>
                <a:gd name="T112" fmla="*/ 0 w 1607"/>
                <a:gd name="T113" fmla="*/ 500 h 1235"/>
                <a:gd name="T114" fmla="*/ 2 w 1607"/>
                <a:gd name="T115" fmla="*/ 353 h 1235"/>
                <a:gd name="T116" fmla="*/ 12 w 1607"/>
                <a:gd name="T117" fmla="*/ 220 h 1235"/>
                <a:gd name="T118" fmla="*/ 29 w 1607"/>
                <a:gd name="T119" fmla="*/ 112 h 1235"/>
                <a:gd name="T120" fmla="*/ 54 w 1607"/>
                <a:gd name="T121" fmla="*/ 36 h 1235"/>
                <a:gd name="T122" fmla="*/ 88 w 1607"/>
                <a:gd name="T123" fmla="*/ 4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07" h="1235">
                  <a:moveTo>
                    <a:pt x="96" y="4"/>
                  </a:moveTo>
                  <a:lnTo>
                    <a:pt x="96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13" y="4"/>
                  </a:lnTo>
                  <a:lnTo>
                    <a:pt x="118" y="4"/>
                  </a:lnTo>
                  <a:lnTo>
                    <a:pt x="126" y="4"/>
                  </a:lnTo>
                  <a:lnTo>
                    <a:pt x="134" y="2"/>
                  </a:lnTo>
                  <a:lnTo>
                    <a:pt x="145" y="2"/>
                  </a:lnTo>
                  <a:lnTo>
                    <a:pt x="153" y="2"/>
                  </a:lnTo>
                  <a:lnTo>
                    <a:pt x="164" y="2"/>
                  </a:lnTo>
                  <a:lnTo>
                    <a:pt x="175" y="2"/>
                  </a:lnTo>
                  <a:lnTo>
                    <a:pt x="187" y="2"/>
                  </a:lnTo>
                  <a:lnTo>
                    <a:pt x="200" y="2"/>
                  </a:lnTo>
                  <a:lnTo>
                    <a:pt x="215" y="2"/>
                  </a:lnTo>
                  <a:lnTo>
                    <a:pt x="229" y="2"/>
                  </a:lnTo>
                  <a:lnTo>
                    <a:pt x="244" y="2"/>
                  </a:lnTo>
                  <a:lnTo>
                    <a:pt x="259" y="2"/>
                  </a:lnTo>
                  <a:lnTo>
                    <a:pt x="274" y="2"/>
                  </a:lnTo>
                  <a:lnTo>
                    <a:pt x="291" y="0"/>
                  </a:lnTo>
                  <a:lnTo>
                    <a:pt x="308" y="0"/>
                  </a:lnTo>
                  <a:lnTo>
                    <a:pt x="326" y="0"/>
                  </a:lnTo>
                  <a:lnTo>
                    <a:pt x="345" y="0"/>
                  </a:lnTo>
                  <a:lnTo>
                    <a:pt x="364" y="0"/>
                  </a:lnTo>
                  <a:lnTo>
                    <a:pt x="383" y="0"/>
                  </a:lnTo>
                  <a:lnTo>
                    <a:pt x="402" y="0"/>
                  </a:lnTo>
                  <a:lnTo>
                    <a:pt x="422" y="0"/>
                  </a:lnTo>
                  <a:lnTo>
                    <a:pt x="441" y="0"/>
                  </a:lnTo>
                  <a:lnTo>
                    <a:pt x="462" y="0"/>
                  </a:lnTo>
                  <a:lnTo>
                    <a:pt x="483" y="0"/>
                  </a:lnTo>
                  <a:lnTo>
                    <a:pt x="506" y="0"/>
                  </a:lnTo>
                  <a:lnTo>
                    <a:pt x="527" y="0"/>
                  </a:lnTo>
                  <a:lnTo>
                    <a:pt x="550" y="0"/>
                  </a:lnTo>
                  <a:lnTo>
                    <a:pt x="571" y="0"/>
                  </a:lnTo>
                  <a:lnTo>
                    <a:pt x="593" y="0"/>
                  </a:lnTo>
                  <a:lnTo>
                    <a:pt x="614" y="0"/>
                  </a:lnTo>
                  <a:lnTo>
                    <a:pt x="637" y="0"/>
                  </a:lnTo>
                  <a:lnTo>
                    <a:pt x="660" y="0"/>
                  </a:lnTo>
                  <a:lnTo>
                    <a:pt x="683" y="0"/>
                  </a:lnTo>
                  <a:lnTo>
                    <a:pt x="706" y="0"/>
                  </a:lnTo>
                  <a:lnTo>
                    <a:pt x="728" y="0"/>
                  </a:lnTo>
                  <a:lnTo>
                    <a:pt x="751" y="0"/>
                  </a:lnTo>
                  <a:lnTo>
                    <a:pt x="774" y="0"/>
                  </a:lnTo>
                  <a:lnTo>
                    <a:pt x="797" y="0"/>
                  </a:lnTo>
                  <a:lnTo>
                    <a:pt x="820" y="0"/>
                  </a:lnTo>
                  <a:lnTo>
                    <a:pt x="842" y="0"/>
                  </a:lnTo>
                  <a:lnTo>
                    <a:pt x="867" y="2"/>
                  </a:lnTo>
                  <a:lnTo>
                    <a:pt x="888" y="2"/>
                  </a:lnTo>
                  <a:lnTo>
                    <a:pt x="911" y="2"/>
                  </a:lnTo>
                  <a:lnTo>
                    <a:pt x="932" y="2"/>
                  </a:lnTo>
                  <a:lnTo>
                    <a:pt x="955" y="2"/>
                  </a:lnTo>
                  <a:lnTo>
                    <a:pt x="976" y="2"/>
                  </a:lnTo>
                  <a:lnTo>
                    <a:pt x="996" y="2"/>
                  </a:lnTo>
                  <a:lnTo>
                    <a:pt x="1019" y="2"/>
                  </a:lnTo>
                  <a:lnTo>
                    <a:pt x="1040" y="4"/>
                  </a:lnTo>
                  <a:lnTo>
                    <a:pt x="1061" y="4"/>
                  </a:lnTo>
                  <a:lnTo>
                    <a:pt x="1080" y="4"/>
                  </a:lnTo>
                  <a:lnTo>
                    <a:pt x="1101" y="4"/>
                  </a:lnTo>
                  <a:lnTo>
                    <a:pt x="1120" y="6"/>
                  </a:lnTo>
                  <a:lnTo>
                    <a:pt x="1139" y="6"/>
                  </a:lnTo>
                  <a:lnTo>
                    <a:pt x="1158" y="6"/>
                  </a:lnTo>
                  <a:lnTo>
                    <a:pt x="1177" y="8"/>
                  </a:lnTo>
                  <a:lnTo>
                    <a:pt x="1194" y="8"/>
                  </a:lnTo>
                  <a:lnTo>
                    <a:pt x="1211" y="8"/>
                  </a:lnTo>
                  <a:lnTo>
                    <a:pt x="1226" y="8"/>
                  </a:lnTo>
                  <a:lnTo>
                    <a:pt x="1242" y="8"/>
                  </a:lnTo>
                  <a:lnTo>
                    <a:pt x="1259" y="9"/>
                  </a:lnTo>
                  <a:lnTo>
                    <a:pt x="1272" y="9"/>
                  </a:lnTo>
                  <a:lnTo>
                    <a:pt x="1287" y="9"/>
                  </a:lnTo>
                  <a:lnTo>
                    <a:pt x="1302" y="9"/>
                  </a:lnTo>
                  <a:lnTo>
                    <a:pt x="1316" y="9"/>
                  </a:lnTo>
                  <a:lnTo>
                    <a:pt x="1329" y="9"/>
                  </a:lnTo>
                  <a:lnTo>
                    <a:pt x="1340" y="9"/>
                  </a:lnTo>
                  <a:lnTo>
                    <a:pt x="1352" y="9"/>
                  </a:lnTo>
                  <a:lnTo>
                    <a:pt x="1365" y="11"/>
                  </a:lnTo>
                  <a:lnTo>
                    <a:pt x="1377" y="11"/>
                  </a:lnTo>
                  <a:lnTo>
                    <a:pt x="1388" y="11"/>
                  </a:lnTo>
                  <a:lnTo>
                    <a:pt x="1397" y="11"/>
                  </a:lnTo>
                  <a:lnTo>
                    <a:pt x="1409" y="13"/>
                  </a:lnTo>
                  <a:lnTo>
                    <a:pt x="1416" y="13"/>
                  </a:lnTo>
                  <a:lnTo>
                    <a:pt x="1426" y="13"/>
                  </a:lnTo>
                  <a:lnTo>
                    <a:pt x="1435" y="15"/>
                  </a:lnTo>
                  <a:lnTo>
                    <a:pt x="1443" y="17"/>
                  </a:lnTo>
                  <a:lnTo>
                    <a:pt x="1451" y="17"/>
                  </a:lnTo>
                  <a:lnTo>
                    <a:pt x="1458" y="19"/>
                  </a:lnTo>
                  <a:lnTo>
                    <a:pt x="1466" y="19"/>
                  </a:lnTo>
                  <a:lnTo>
                    <a:pt x="1473" y="23"/>
                  </a:lnTo>
                  <a:lnTo>
                    <a:pt x="1481" y="23"/>
                  </a:lnTo>
                  <a:lnTo>
                    <a:pt x="1487" y="25"/>
                  </a:lnTo>
                  <a:lnTo>
                    <a:pt x="1492" y="28"/>
                  </a:lnTo>
                  <a:lnTo>
                    <a:pt x="1498" y="32"/>
                  </a:lnTo>
                  <a:lnTo>
                    <a:pt x="1504" y="34"/>
                  </a:lnTo>
                  <a:lnTo>
                    <a:pt x="1510" y="38"/>
                  </a:lnTo>
                  <a:lnTo>
                    <a:pt x="1515" y="40"/>
                  </a:lnTo>
                  <a:lnTo>
                    <a:pt x="1519" y="46"/>
                  </a:lnTo>
                  <a:lnTo>
                    <a:pt x="1527" y="53"/>
                  </a:lnTo>
                  <a:lnTo>
                    <a:pt x="1534" y="65"/>
                  </a:lnTo>
                  <a:lnTo>
                    <a:pt x="1538" y="68"/>
                  </a:lnTo>
                  <a:lnTo>
                    <a:pt x="1540" y="76"/>
                  </a:lnTo>
                  <a:lnTo>
                    <a:pt x="1544" y="82"/>
                  </a:lnTo>
                  <a:lnTo>
                    <a:pt x="1548" y="87"/>
                  </a:lnTo>
                  <a:lnTo>
                    <a:pt x="1550" y="95"/>
                  </a:lnTo>
                  <a:lnTo>
                    <a:pt x="1551" y="103"/>
                  </a:lnTo>
                  <a:lnTo>
                    <a:pt x="1553" y="110"/>
                  </a:lnTo>
                  <a:lnTo>
                    <a:pt x="1557" y="118"/>
                  </a:lnTo>
                  <a:lnTo>
                    <a:pt x="1559" y="127"/>
                  </a:lnTo>
                  <a:lnTo>
                    <a:pt x="1561" y="137"/>
                  </a:lnTo>
                  <a:lnTo>
                    <a:pt x="1563" y="146"/>
                  </a:lnTo>
                  <a:lnTo>
                    <a:pt x="1565" y="160"/>
                  </a:lnTo>
                  <a:lnTo>
                    <a:pt x="1567" y="169"/>
                  </a:lnTo>
                  <a:lnTo>
                    <a:pt x="1567" y="180"/>
                  </a:lnTo>
                  <a:lnTo>
                    <a:pt x="1569" y="194"/>
                  </a:lnTo>
                  <a:lnTo>
                    <a:pt x="1570" y="207"/>
                  </a:lnTo>
                  <a:lnTo>
                    <a:pt x="1570" y="218"/>
                  </a:lnTo>
                  <a:lnTo>
                    <a:pt x="1572" y="234"/>
                  </a:lnTo>
                  <a:lnTo>
                    <a:pt x="1574" y="249"/>
                  </a:lnTo>
                  <a:lnTo>
                    <a:pt x="1576" y="264"/>
                  </a:lnTo>
                  <a:lnTo>
                    <a:pt x="1576" y="279"/>
                  </a:lnTo>
                  <a:lnTo>
                    <a:pt x="1578" y="296"/>
                  </a:lnTo>
                  <a:lnTo>
                    <a:pt x="1578" y="313"/>
                  </a:lnTo>
                  <a:lnTo>
                    <a:pt x="1580" y="332"/>
                  </a:lnTo>
                  <a:lnTo>
                    <a:pt x="1580" y="351"/>
                  </a:lnTo>
                  <a:lnTo>
                    <a:pt x="1582" y="370"/>
                  </a:lnTo>
                  <a:lnTo>
                    <a:pt x="1582" y="391"/>
                  </a:lnTo>
                  <a:lnTo>
                    <a:pt x="1584" y="414"/>
                  </a:lnTo>
                  <a:lnTo>
                    <a:pt x="1584" y="433"/>
                  </a:lnTo>
                  <a:lnTo>
                    <a:pt x="1586" y="454"/>
                  </a:lnTo>
                  <a:lnTo>
                    <a:pt x="1586" y="475"/>
                  </a:lnTo>
                  <a:lnTo>
                    <a:pt x="1588" y="494"/>
                  </a:lnTo>
                  <a:lnTo>
                    <a:pt x="1588" y="513"/>
                  </a:lnTo>
                  <a:lnTo>
                    <a:pt x="1589" y="534"/>
                  </a:lnTo>
                  <a:lnTo>
                    <a:pt x="1589" y="553"/>
                  </a:lnTo>
                  <a:lnTo>
                    <a:pt x="1591" y="572"/>
                  </a:lnTo>
                  <a:lnTo>
                    <a:pt x="1591" y="591"/>
                  </a:lnTo>
                  <a:lnTo>
                    <a:pt x="1593" y="610"/>
                  </a:lnTo>
                  <a:lnTo>
                    <a:pt x="1593" y="627"/>
                  </a:lnTo>
                  <a:lnTo>
                    <a:pt x="1595" y="646"/>
                  </a:lnTo>
                  <a:lnTo>
                    <a:pt x="1595" y="663"/>
                  </a:lnTo>
                  <a:lnTo>
                    <a:pt x="1597" y="680"/>
                  </a:lnTo>
                  <a:lnTo>
                    <a:pt x="1597" y="697"/>
                  </a:lnTo>
                  <a:lnTo>
                    <a:pt x="1599" y="714"/>
                  </a:lnTo>
                  <a:lnTo>
                    <a:pt x="1599" y="730"/>
                  </a:lnTo>
                  <a:lnTo>
                    <a:pt x="1601" y="747"/>
                  </a:lnTo>
                  <a:lnTo>
                    <a:pt x="1601" y="760"/>
                  </a:lnTo>
                  <a:lnTo>
                    <a:pt x="1601" y="777"/>
                  </a:lnTo>
                  <a:lnTo>
                    <a:pt x="1601" y="792"/>
                  </a:lnTo>
                  <a:lnTo>
                    <a:pt x="1603" y="808"/>
                  </a:lnTo>
                  <a:lnTo>
                    <a:pt x="1603" y="821"/>
                  </a:lnTo>
                  <a:lnTo>
                    <a:pt x="1605" y="838"/>
                  </a:lnTo>
                  <a:lnTo>
                    <a:pt x="1605" y="849"/>
                  </a:lnTo>
                  <a:lnTo>
                    <a:pt x="1605" y="865"/>
                  </a:lnTo>
                  <a:lnTo>
                    <a:pt x="1605" y="878"/>
                  </a:lnTo>
                  <a:lnTo>
                    <a:pt x="1605" y="891"/>
                  </a:lnTo>
                  <a:lnTo>
                    <a:pt x="1605" y="904"/>
                  </a:lnTo>
                  <a:lnTo>
                    <a:pt x="1605" y="918"/>
                  </a:lnTo>
                  <a:lnTo>
                    <a:pt x="1605" y="929"/>
                  </a:lnTo>
                  <a:lnTo>
                    <a:pt x="1607" y="942"/>
                  </a:lnTo>
                  <a:lnTo>
                    <a:pt x="1605" y="954"/>
                  </a:lnTo>
                  <a:lnTo>
                    <a:pt x="1605" y="965"/>
                  </a:lnTo>
                  <a:lnTo>
                    <a:pt x="1605" y="977"/>
                  </a:lnTo>
                  <a:lnTo>
                    <a:pt x="1605" y="986"/>
                  </a:lnTo>
                  <a:lnTo>
                    <a:pt x="1605" y="998"/>
                  </a:lnTo>
                  <a:lnTo>
                    <a:pt x="1605" y="1007"/>
                  </a:lnTo>
                  <a:lnTo>
                    <a:pt x="1603" y="1017"/>
                  </a:lnTo>
                  <a:lnTo>
                    <a:pt x="1603" y="1028"/>
                  </a:lnTo>
                  <a:lnTo>
                    <a:pt x="1601" y="1037"/>
                  </a:lnTo>
                  <a:lnTo>
                    <a:pt x="1601" y="1045"/>
                  </a:lnTo>
                  <a:lnTo>
                    <a:pt x="1599" y="1055"/>
                  </a:lnTo>
                  <a:lnTo>
                    <a:pt x="1599" y="1064"/>
                  </a:lnTo>
                  <a:lnTo>
                    <a:pt x="1597" y="1072"/>
                  </a:lnTo>
                  <a:lnTo>
                    <a:pt x="1597" y="1081"/>
                  </a:lnTo>
                  <a:lnTo>
                    <a:pt x="1595" y="1089"/>
                  </a:lnTo>
                  <a:lnTo>
                    <a:pt x="1595" y="1096"/>
                  </a:lnTo>
                  <a:lnTo>
                    <a:pt x="1593" y="1102"/>
                  </a:lnTo>
                  <a:lnTo>
                    <a:pt x="1591" y="1110"/>
                  </a:lnTo>
                  <a:lnTo>
                    <a:pt x="1589" y="1115"/>
                  </a:lnTo>
                  <a:lnTo>
                    <a:pt x="1588" y="1123"/>
                  </a:lnTo>
                  <a:lnTo>
                    <a:pt x="1586" y="1129"/>
                  </a:lnTo>
                  <a:lnTo>
                    <a:pt x="1584" y="1134"/>
                  </a:lnTo>
                  <a:lnTo>
                    <a:pt x="1582" y="1140"/>
                  </a:lnTo>
                  <a:lnTo>
                    <a:pt x="1582" y="1146"/>
                  </a:lnTo>
                  <a:lnTo>
                    <a:pt x="1576" y="1153"/>
                  </a:lnTo>
                  <a:lnTo>
                    <a:pt x="1570" y="1163"/>
                  </a:lnTo>
                  <a:lnTo>
                    <a:pt x="1567" y="1170"/>
                  </a:lnTo>
                  <a:lnTo>
                    <a:pt x="1561" y="1178"/>
                  </a:lnTo>
                  <a:lnTo>
                    <a:pt x="1553" y="1182"/>
                  </a:lnTo>
                  <a:lnTo>
                    <a:pt x="1546" y="1186"/>
                  </a:lnTo>
                  <a:lnTo>
                    <a:pt x="1540" y="1189"/>
                  </a:lnTo>
                  <a:lnTo>
                    <a:pt x="1534" y="1191"/>
                  </a:lnTo>
                  <a:lnTo>
                    <a:pt x="1529" y="1193"/>
                  </a:lnTo>
                  <a:lnTo>
                    <a:pt x="1523" y="1195"/>
                  </a:lnTo>
                  <a:lnTo>
                    <a:pt x="1517" y="1197"/>
                  </a:lnTo>
                  <a:lnTo>
                    <a:pt x="1511" y="1199"/>
                  </a:lnTo>
                  <a:lnTo>
                    <a:pt x="1504" y="1201"/>
                  </a:lnTo>
                  <a:lnTo>
                    <a:pt x="1496" y="1205"/>
                  </a:lnTo>
                  <a:lnTo>
                    <a:pt x="1489" y="1205"/>
                  </a:lnTo>
                  <a:lnTo>
                    <a:pt x="1481" y="1208"/>
                  </a:lnTo>
                  <a:lnTo>
                    <a:pt x="1473" y="1208"/>
                  </a:lnTo>
                  <a:lnTo>
                    <a:pt x="1466" y="1212"/>
                  </a:lnTo>
                  <a:lnTo>
                    <a:pt x="1456" y="1212"/>
                  </a:lnTo>
                  <a:lnTo>
                    <a:pt x="1447" y="1214"/>
                  </a:lnTo>
                  <a:lnTo>
                    <a:pt x="1439" y="1214"/>
                  </a:lnTo>
                  <a:lnTo>
                    <a:pt x="1430" y="1216"/>
                  </a:lnTo>
                  <a:lnTo>
                    <a:pt x="1420" y="1218"/>
                  </a:lnTo>
                  <a:lnTo>
                    <a:pt x="1409" y="1220"/>
                  </a:lnTo>
                  <a:lnTo>
                    <a:pt x="1399" y="1220"/>
                  </a:lnTo>
                  <a:lnTo>
                    <a:pt x="1390" y="1222"/>
                  </a:lnTo>
                  <a:lnTo>
                    <a:pt x="1377" y="1222"/>
                  </a:lnTo>
                  <a:lnTo>
                    <a:pt x="1365" y="1224"/>
                  </a:lnTo>
                  <a:lnTo>
                    <a:pt x="1354" y="1224"/>
                  </a:lnTo>
                  <a:lnTo>
                    <a:pt x="1342" y="1226"/>
                  </a:lnTo>
                  <a:lnTo>
                    <a:pt x="1331" y="1226"/>
                  </a:lnTo>
                  <a:lnTo>
                    <a:pt x="1318" y="1227"/>
                  </a:lnTo>
                  <a:lnTo>
                    <a:pt x="1306" y="1227"/>
                  </a:lnTo>
                  <a:lnTo>
                    <a:pt x="1295" y="1229"/>
                  </a:lnTo>
                  <a:lnTo>
                    <a:pt x="1280" y="1229"/>
                  </a:lnTo>
                  <a:lnTo>
                    <a:pt x="1266" y="1231"/>
                  </a:lnTo>
                  <a:lnTo>
                    <a:pt x="1251" y="1231"/>
                  </a:lnTo>
                  <a:lnTo>
                    <a:pt x="1238" y="1231"/>
                  </a:lnTo>
                  <a:lnTo>
                    <a:pt x="1224" y="1231"/>
                  </a:lnTo>
                  <a:lnTo>
                    <a:pt x="1209" y="1233"/>
                  </a:lnTo>
                  <a:lnTo>
                    <a:pt x="1194" y="1233"/>
                  </a:lnTo>
                  <a:lnTo>
                    <a:pt x="1181" y="1235"/>
                  </a:lnTo>
                  <a:lnTo>
                    <a:pt x="1164" y="1235"/>
                  </a:lnTo>
                  <a:lnTo>
                    <a:pt x="1148" y="1235"/>
                  </a:lnTo>
                  <a:lnTo>
                    <a:pt x="1133" y="1235"/>
                  </a:lnTo>
                  <a:lnTo>
                    <a:pt x="1118" y="1235"/>
                  </a:lnTo>
                  <a:lnTo>
                    <a:pt x="1101" y="1235"/>
                  </a:lnTo>
                  <a:lnTo>
                    <a:pt x="1086" y="1235"/>
                  </a:lnTo>
                  <a:lnTo>
                    <a:pt x="1069" y="1235"/>
                  </a:lnTo>
                  <a:lnTo>
                    <a:pt x="1053" y="1235"/>
                  </a:lnTo>
                  <a:lnTo>
                    <a:pt x="1034" y="1235"/>
                  </a:lnTo>
                  <a:lnTo>
                    <a:pt x="1017" y="1235"/>
                  </a:lnTo>
                  <a:lnTo>
                    <a:pt x="1000" y="1235"/>
                  </a:lnTo>
                  <a:lnTo>
                    <a:pt x="983" y="1235"/>
                  </a:lnTo>
                  <a:lnTo>
                    <a:pt x="964" y="1235"/>
                  </a:lnTo>
                  <a:lnTo>
                    <a:pt x="947" y="1235"/>
                  </a:lnTo>
                  <a:lnTo>
                    <a:pt x="928" y="1235"/>
                  </a:lnTo>
                  <a:lnTo>
                    <a:pt x="911" y="1235"/>
                  </a:lnTo>
                  <a:lnTo>
                    <a:pt x="892" y="1233"/>
                  </a:lnTo>
                  <a:lnTo>
                    <a:pt x="873" y="1233"/>
                  </a:lnTo>
                  <a:lnTo>
                    <a:pt x="854" y="1233"/>
                  </a:lnTo>
                  <a:lnTo>
                    <a:pt x="835" y="1233"/>
                  </a:lnTo>
                  <a:lnTo>
                    <a:pt x="814" y="1231"/>
                  </a:lnTo>
                  <a:lnTo>
                    <a:pt x="795" y="1231"/>
                  </a:lnTo>
                  <a:lnTo>
                    <a:pt x="776" y="1231"/>
                  </a:lnTo>
                  <a:lnTo>
                    <a:pt x="757" y="1231"/>
                  </a:lnTo>
                  <a:lnTo>
                    <a:pt x="736" y="1231"/>
                  </a:lnTo>
                  <a:lnTo>
                    <a:pt x="715" y="1229"/>
                  </a:lnTo>
                  <a:lnTo>
                    <a:pt x="696" y="1229"/>
                  </a:lnTo>
                  <a:lnTo>
                    <a:pt x="677" y="1229"/>
                  </a:lnTo>
                  <a:lnTo>
                    <a:pt x="658" y="1229"/>
                  </a:lnTo>
                  <a:lnTo>
                    <a:pt x="641" y="1229"/>
                  </a:lnTo>
                  <a:lnTo>
                    <a:pt x="622" y="1229"/>
                  </a:lnTo>
                  <a:lnTo>
                    <a:pt x="605" y="1229"/>
                  </a:lnTo>
                  <a:lnTo>
                    <a:pt x="586" y="1229"/>
                  </a:lnTo>
                  <a:lnTo>
                    <a:pt x="569" y="1229"/>
                  </a:lnTo>
                  <a:lnTo>
                    <a:pt x="552" y="1229"/>
                  </a:lnTo>
                  <a:lnTo>
                    <a:pt x="536" y="1229"/>
                  </a:lnTo>
                  <a:lnTo>
                    <a:pt x="521" y="1229"/>
                  </a:lnTo>
                  <a:lnTo>
                    <a:pt x="504" y="1231"/>
                  </a:lnTo>
                  <a:lnTo>
                    <a:pt x="489" y="1231"/>
                  </a:lnTo>
                  <a:lnTo>
                    <a:pt x="476" y="1231"/>
                  </a:lnTo>
                  <a:lnTo>
                    <a:pt x="460" y="1231"/>
                  </a:lnTo>
                  <a:lnTo>
                    <a:pt x="445" y="1231"/>
                  </a:lnTo>
                  <a:lnTo>
                    <a:pt x="430" y="1231"/>
                  </a:lnTo>
                  <a:lnTo>
                    <a:pt x="417" y="1233"/>
                  </a:lnTo>
                  <a:lnTo>
                    <a:pt x="402" y="1233"/>
                  </a:lnTo>
                  <a:lnTo>
                    <a:pt x="388" y="1233"/>
                  </a:lnTo>
                  <a:lnTo>
                    <a:pt x="375" y="1233"/>
                  </a:lnTo>
                  <a:lnTo>
                    <a:pt x="364" y="1235"/>
                  </a:lnTo>
                  <a:lnTo>
                    <a:pt x="350" y="1233"/>
                  </a:lnTo>
                  <a:lnTo>
                    <a:pt x="337" y="1233"/>
                  </a:lnTo>
                  <a:lnTo>
                    <a:pt x="326" y="1233"/>
                  </a:lnTo>
                  <a:lnTo>
                    <a:pt x="312" y="1233"/>
                  </a:lnTo>
                  <a:lnTo>
                    <a:pt x="301" y="1233"/>
                  </a:lnTo>
                  <a:lnTo>
                    <a:pt x="291" y="1233"/>
                  </a:lnTo>
                  <a:lnTo>
                    <a:pt x="280" y="1233"/>
                  </a:lnTo>
                  <a:lnTo>
                    <a:pt x="270" y="1233"/>
                  </a:lnTo>
                  <a:lnTo>
                    <a:pt x="259" y="1231"/>
                  </a:lnTo>
                  <a:lnTo>
                    <a:pt x="248" y="1231"/>
                  </a:lnTo>
                  <a:lnTo>
                    <a:pt x="238" y="1229"/>
                  </a:lnTo>
                  <a:lnTo>
                    <a:pt x="229" y="1229"/>
                  </a:lnTo>
                  <a:lnTo>
                    <a:pt x="219" y="1229"/>
                  </a:lnTo>
                  <a:lnTo>
                    <a:pt x="210" y="1227"/>
                  </a:lnTo>
                  <a:lnTo>
                    <a:pt x="200" y="1227"/>
                  </a:lnTo>
                  <a:lnTo>
                    <a:pt x="192" y="1226"/>
                  </a:lnTo>
                  <a:lnTo>
                    <a:pt x="183" y="1224"/>
                  </a:lnTo>
                  <a:lnTo>
                    <a:pt x="175" y="1224"/>
                  </a:lnTo>
                  <a:lnTo>
                    <a:pt x="168" y="1222"/>
                  </a:lnTo>
                  <a:lnTo>
                    <a:pt x="160" y="1220"/>
                  </a:lnTo>
                  <a:lnTo>
                    <a:pt x="153" y="1216"/>
                  </a:lnTo>
                  <a:lnTo>
                    <a:pt x="145" y="1214"/>
                  </a:lnTo>
                  <a:lnTo>
                    <a:pt x="139" y="1212"/>
                  </a:lnTo>
                  <a:lnTo>
                    <a:pt x="134" y="1210"/>
                  </a:lnTo>
                  <a:lnTo>
                    <a:pt x="126" y="1208"/>
                  </a:lnTo>
                  <a:lnTo>
                    <a:pt x="120" y="1205"/>
                  </a:lnTo>
                  <a:lnTo>
                    <a:pt x="115" y="1203"/>
                  </a:lnTo>
                  <a:lnTo>
                    <a:pt x="109" y="1199"/>
                  </a:lnTo>
                  <a:lnTo>
                    <a:pt x="103" y="1195"/>
                  </a:lnTo>
                  <a:lnTo>
                    <a:pt x="97" y="1191"/>
                  </a:lnTo>
                  <a:lnTo>
                    <a:pt x="92" y="1188"/>
                  </a:lnTo>
                  <a:lnTo>
                    <a:pt x="88" y="1184"/>
                  </a:lnTo>
                  <a:lnTo>
                    <a:pt x="78" y="1174"/>
                  </a:lnTo>
                  <a:lnTo>
                    <a:pt x="73" y="1165"/>
                  </a:lnTo>
                  <a:lnTo>
                    <a:pt x="69" y="1161"/>
                  </a:lnTo>
                  <a:lnTo>
                    <a:pt x="65" y="1155"/>
                  </a:lnTo>
                  <a:lnTo>
                    <a:pt x="61" y="1150"/>
                  </a:lnTo>
                  <a:lnTo>
                    <a:pt x="59" y="1144"/>
                  </a:lnTo>
                  <a:lnTo>
                    <a:pt x="58" y="1136"/>
                  </a:lnTo>
                  <a:lnTo>
                    <a:pt x="54" y="1129"/>
                  </a:lnTo>
                  <a:lnTo>
                    <a:pt x="52" y="1117"/>
                  </a:lnTo>
                  <a:lnTo>
                    <a:pt x="48" y="1108"/>
                  </a:lnTo>
                  <a:lnTo>
                    <a:pt x="44" y="1096"/>
                  </a:lnTo>
                  <a:lnTo>
                    <a:pt x="42" y="1085"/>
                  </a:lnTo>
                  <a:lnTo>
                    <a:pt x="40" y="1070"/>
                  </a:lnTo>
                  <a:lnTo>
                    <a:pt x="39" y="1056"/>
                  </a:lnTo>
                  <a:lnTo>
                    <a:pt x="35" y="1041"/>
                  </a:lnTo>
                  <a:lnTo>
                    <a:pt x="31" y="1024"/>
                  </a:lnTo>
                  <a:lnTo>
                    <a:pt x="29" y="1007"/>
                  </a:lnTo>
                  <a:lnTo>
                    <a:pt x="27" y="988"/>
                  </a:lnTo>
                  <a:lnTo>
                    <a:pt x="25" y="969"/>
                  </a:lnTo>
                  <a:lnTo>
                    <a:pt x="23" y="950"/>
                  </a:lnTo>
                  <a:lnTo>
                    <a:pt x="21" y="931"/>
                  </a:lnTo>
                  <a:lnTo>
                    <a:pt x="20" y="910"/>
                  </a:lnTo>
                  <a:lnTo>
                    <a:pt x="16" y="887"/>
                  </a:lnTo>
                  <a:lnTo>
                    <a:pt x="16" y="865"/>
                  </a:lnTo>
                  <a:lnTo>
                    <a:pt x="12" y="842"/>
                  </a:lnTo>
                  <a:lnTo>
                    <a:pt x="12" y="819"/>
                  </a:lnTo>
                  <a:lnTo>
                    <a:pt x="10" y="796"/>
                  </a:lnTo>
                  <a:lnTo>
                    <a:pt x="8" y="771"/>
                  </a:lnTo>
                  <a:lnTo>
                    <a:pt x="6" y="749"/>
                  </a:lnTo>
                  <a:lnTo>
                    <a:pt x="6" y="724"/>
                  </a:lnTo>
                  <a:lnTo>
                    <a:pt x="4" y="699"/>
                  </a:lnTo>
                  <a:lnTo>
                    <a:pt x="2" y="674"/>
                  </a:lnTo>
                  <a:lnTo>
                    <a:pt x="2" y="650"/>
                  </a:lnTo>
                  <a:lnTo>
                    <a:pt x="2" y="625"/>
                  </a:lnTo>
                  <a:lnTo>
                    <a:pt x="0" y="600"/>
                  </a:lnTo>
                  <a:lnTo>
                    <a:pt x="0" y="574"/>
                  </a:lnTo>
                  <a:lnTo>
                    <a:pt x="0" y="549"/>
                  </a:lnTo>
                  <a:lnTo>
                    <a:pt x="0" y="524"/>
                  </a:lnTo>
                  <a:lnTo>
                    <a:pt x="0" y="500"/>
                  </a:lnTo>
                  <a:lnTo>
                    <a:pt x="0" y="475"/>
                  </a:lnTo>
                  <a:lnTo>
                    <a:pt x="0" y="448"/>
                  </a:lnTo>
                  <a:lnTo>
                    <a:pt x="0" y="424"/>
                  </a:lnTo>
                  <a:lnTo>
                    <a:pt x="0" y="401"/>
                  </a:lnTo>
                  <a:lnTo>
                    <a:pt x="0" y="376"/>
                  </a:lnTo>
                  <a:lnTo>
                    <a:pt x="2" y="353"/>
                  </a:lnTo>
                  <a:lnTo>
                    <a:pt x="4" y="331"/>
                  </a:lnTo>
                  <a:lnTo>
                    <a:pt x="6" y="306"/>
                  </a:lnTo>
                  <a:lnTo>
                    <a:pt x="8" y="283"/>
                  </a:lnTo>
                  <a:lnTo>
                    <a:pt x="8" y="262"/>
                  </a:lnTo>
                  <a:lnTo>
                    <a:pt x="10" y="241"/>
                  </a:lnTo>
                  <a:lnTo>
                    <a:pt x="12" y="220"/>
                  </a:lnTo>
                  <a:lnTo>
                    <a:pt x="14" y="201"/>
                  </a:lnTo>
                  <a:lnTo>
                    <a:pt x="18" y="180"/>
                  </a:lnTo>
                  <a:lnTo>
                    <a:pt x="21" y="163"/>
                  </a:lnTo>
                  <a:lnTo>
                    <a:pt x="23" y="146"/>
                  </a:lnTo>
                  <a:lnTo>
                    <a:pt x="25" y="129"/>
                  </a:lnTo>
                  <a:lnTo>
                    <a:pt x="29" y="112"/>
                  </a:lnTo>
                  <a:lnTo>
                    <a:pt x="33" y="99"/>
                  </a:lnTo>
                  <a:lnTo>
                    <a:pt x="37" y="84"/>
                  </a:lnTo>
                  <a:lnTo>
                    <a:pt x="40" y="70"/>
                  </a:lnTo>
                  <a:lnTo>
                    <a:pt x="44" y="57"/>
                  </a:lnTo>
                  <a:lnTo>
                    <a:pt x="50" y="47"/>
                  </a:lnTo>
                  <a:lnTo>
                    <a:pt x="54" y="36"/>
                  </a:lnTo>
                  <a:lnTo>
                    <a:pt x="59" y="28"/>
                  </a:lnTo>
                  <a:lnTo>
                    <a:pt x="63" y="21"/>
                  </a:lnTo>
                  <a:lnTo>
                    <a:pt x="71" y="15"/>
                  </a:lnTo>
                  <a:lnTo>
                    <a:pt x="75" y="9"/>
                  </a:lnTo>
                  <a:lnTo>
                    <a:pt x="82" y="6"/>
                  </a:lnTo>
                  <a:lnTo>
                    <a:pt x="88" y="4"/>
                  </a:lnTo>
                  <a:lnTo>
                    <a:pt x="96" y="4"/>
                  </a:lnTo>
                  <a:lnTo>
                    <a:pt x="96" y="4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2" name="Freeform 30">
              <a:extLst>
                <a:ext uri="{FF2B5EF4-FFF2-40B4-BE49-F238E27FC236}">
                  <a16:creationId xmlns:a16="http://schemas.microsoft.com/office/drawing/2014/main" xmlns="" id="{6AF90FD3-4716-41A7-B58F-0E76023DE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6" y="2017"/>
              <a:ext cx="171" cy="509"/>
            </a:xfrm>
            <a:custGeom>
              <a:avLst/>
              <a:gdLst>
                <a:gd name="T0" fmla="*/ 34 w 340"/>
                <a:gd name="T1" fmla="*/ 32 h 1019"/>
                <a:gd name="T2" fmla="*/ 63 w 340"/>
                <a:gd name="T3" fmla="*/ 21 h 1019"/>
                <a:gd name="T4" fmla="*/ 97 w 340"/>
                <a:gd name="T5" fmla="*/ 10 h 1019"/>
                <a:gd name="T6" fmla="*/ 135 w 340"/>
                <a:gd name="T7" fmla="*/ 4 h 1019"/>
                <a:gd name="T8" fmla="*/ 162 w 340"/>
                <a:gd name="T9" fmla="*/ 0 h 1019"/>
                <a:gd name="T10" fmla="*/ 188 w 340"/>
                <a:gd name="T11" fmla="*/ 0 h 1019"/>
                <a:gd name="T12" fmla="*/ 224 w 340"/>
                <a:gd name="T13" fmla="*/ 4 h 1019"/>
                <a:gd name="T14" fmla="*/ 262 w 340"/>
                <a:gd name="T15" fmla="*/ 17 h 1019"/>
                <a:gd name="T16" fmla="*/ 293 w 340"/>
                <a:gd name="T17" fmla="*/ 44 h 1019"/>
                <a:gd name="T18" fmla="*/ 306 w 340"/>
                <a:gd name="T19" fmla="*/ 67 h 1019"/>
                <a:gd name="T20" fmla="*/ 314 w 340"/>
                <a:gd name="T21" fmla="*/ 97 h 1019"/>
                <a:gd name="T22" fmla="*/ 321 w 340"/>
                <a:gd name="T23" fmla="*/ 137 h 1019"/>
                <a:gd name="T24" fmla="*/ 327 w 340"/>
                <a:gd name="T25" fmla="*/ 184 h 1019"/>
                <a:gd name="T26" fmla="*/ 331 w 340"/>
                <a:gd name="T27" fmla="*/ 239 h 1019"/>
                <a:gd name="T28" fmla="*/ 334 w 340"/>
                <a:gd name="T29" fmla="*/ 298 h 1019"/>
                <a:gd name="T30" fmla="*/ 336 w 340"/>
                <a:gd name="T31" fmla="*/ 361 h 1019"/>
                <a:gd name="T32" fmla="*/ 338 w 340"/>
                <a:gd name="T33" fmla="*/ 428 h 1019"/>
                <a:gd name="T34" fmla="*/ 338 w 340"/>
                <a:gd name="T35" fmla="*/ 492 h 1019"/>
                <a:gd name="T36" fmla="*/ 338 w 340"/>
                <a:gd name="T37" fmla="*/ 559 h 1019"/>
                <a:gd name="T38" fmla="*/ 338 w 340"/>
                <a:gd name="T39" fmla="*/ 623 h 1019"/>
                <a:gd name="T40" fmla="*/ 338 w 340"/>
                <a:gd name="T41" fmla="*/ 686 h 1019"/>
                <a:gd name="T42" fmla="*/ 336 w 340"/>
                <a:gd name="T43" fmla="*/ 741 h 1019"/>
                <a:gd name="T44" fmla="*/ 336 w 340"/>
                <a:gd name="T45" fmla="*/ 792 h 1019"/>
                <a:gd name="T46" fmla="*/ 336 w 340"/>
                <a:gd name="T47" fmla="*/ 838 h 1019"/>
                <a:gd name="T48" fmla="*/ 336 w 340"/>
                <a:gd name="T49" fmla="*/ 872 h 1019"/>
                <a:gd name="T50" fmla="*/ 334 w 340"/>
                <a:gd name="T51" fmla="*/ 899 h 1019"/>
                <a:gd name="T52" fmla="*/ 333 w 340"/>
                <a:gd name="T53" fmla="*/ 922 h 1019"/>
                <a:gd name="T54" fmla="*/ 325 w 340"/>
                <a:gd name="T55" fmla="*/ 954 h 1019"/>
                <a:gd name="T56" fmla="*/ 312 w 340"/>
                <a:gd name="T57" fmla="*/ 979 h 1019"/>
                <a:gd name="T58" fmla="*/ 283 w 340"/>
                <a:gd name="T59" fmla="*/ 998 h 1019"/>
                <a:gd name="T60" fmla="*/ 258 w 340"/>
                <a:gd name="T61" fmla="*/ 1003 h 1019"/>
                <a:gd name="T62" fmla="*/ 228 w 340"/>
                <a:gd name="T63" fmla="*/ 1007 h 1019"/>
                <a:gd name="T64" fmla="*/ 196 w 340"/>
                <a:gd name="T65" fmla="*/ 1007 h 1019"/>
                <a:gd name="T66" fmla="*/ 158 w 340"/>
                <a:gd name="T67" fmla="*/ 1013 h 1019"/>
                <a:gd name="T68" fmla="*/ 124 w 340"/>
                <a:gd name="T69" fmla="*/ 1017 h 1019"/>
                <a:gd name="T70" fmla="*/ 95 w 340"/>
                <a:gd name="T71" fmla="*/ 1017 h 1019"/>
                <a:gd name="T72" fmla="*/ 65 w 340"/>
                <a:gd name="T73" fmla="*/ 1011 h 1019"/>
                <a:gd name="T74" fmla="*/ 32 w 340"/>
                <a:gd name="T75" fmla="*/ 988 h 1019"/>
                <a:gd name="T76" fmla="*/ 21 w 340"/>
                <a:gd name="T77" fmla="*/ 963 h 1019"/>
                <a:gd name="T78" fmla="*/ 11 w 340"/>
                <a:gd name="T79" fmla="*/ 931 h 1019"/>
                <a:gd name="T80" fmla="*/ 8 w 340"/>
                <a:gd name="T81" fmla="*/ 895 h 1019"/>
                <a:gd name="T82" fmla="*/ 4 w 340"/>
                <a:gd name="T83" fmla="*/ 865 h 1019"/>
                <a:gd name="T84" fmla="*/ 2 w 340"/>
                <a:gd name="T85" fmla="*/ 825 h 1019"/>
                <a:gd name="T86" fmla="*/ 2 w 340"/>
                <a:gd name="T87" fmla="*/ 777 h 1019"/>
                <a:gd name="T88" fmla="*/ 0 w 340"/>
                <a:gd name="T89" fmla="*/ 726 h 1019"/>
                <a:gd name="T90" fmla="*/ 0 w 340"/>
                <a:gd name="T91" fmla="*/ 669 h 1019"/>
                <a:gd name="T92" fmla="*/ 0 w 340"/>
                <a:gd name="T93" fmla="*/ 608 h 1019"/>
                <a:gd name="T94" fmla="*/ 2 w 340"/>
                <a:gd name="T95" fmla="*/ 547 h 1019"/>
                <a:gd name="T96" fmla="*/ 2 w 340"/>
                <a:gd name="T97" fmla="*/ 485 h 1019"/>
                <a:gd name="T98" fmla="*/ 2 w 340"/>
                <a:gd name="T99" fmla="*/ 424 h 1019"/>
                <a:gd name="T100" fmla="*/ 4 w 340"/>
                <a:gd name="T101" fmla="*/ 365 h 1019"/>
                <a:gd name="T102" fmla="*/ 4 w 340"/>
                <a:gd name="T103" fmla="*/ 310 h 1019"/>
                <a:gd name="T104" fmla="*/ 6 w 340"/>
                <a:gd name="T105" fmla="*/ 262 h 1019"/>
                <a:gd name="T106" fmla="*/ 6 w 340"/>
                <a:gd name="T107" fmla="*/ 219 h 1019"/>
                <a:gd name="T108" fmla="*/ 8 w 340"/>
                <a:gd name="T109" fmla="*/ 184 h 1019"/>
                <a:gd name="T110" fmla="*/ 8 w 340"/>
                <a:gd name="T111" fmla="*/ 156 h 1019"/>
                <a:gd name="T112" fmla="*/ 6 w 340"/>
                <a:gd name="T113" fmla="*/ 133 h 1019"/>
                <a:gd name="T114" fmla="*/ 4 w 340"/>
                <a:gd name="T115" fmla="*/ 105 h 1019"/>
                <a:gd name="T116" fmla="*/ 2 w 340"/>
                <a:gd name="T117" fmla="*/ 80 h 1019"/>
                <a:gd name="T118" fmla="*/ 6 w 340"/>
                <a:gd name="T119" fmla="*/ 57 h 1019"/>
                <a:gd name="T120" fmla="*/ 23 w 340"/>
                <a:gd name="T121" fmla="*/ 44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0" h="1019">
                  <a:moveTo>
                    <a:pt x="23" y="44"/>
                  </a:moveTo>
                  <a:lnTo>
                    <a:pt x="25" y="40"/>
                  </a:lnTo>
                  <a:lnTo>
                    <a:pt x="28" y="36"/>
                  </a:lnTo>
                  <a:lnTo>
                    <a:pt x="34" y="32"/>
                  </a:lnTo>
                  <a:lnTo>
                    <a:pt x="40" y="30"/>
                  </a:lnTo>
                  <a:lnTo>
                    <a:pt x="46" y="27"/>
                  </a:lnTo>
                  <a:lnTo>
                    <a:pt x="55" y="25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80" y="15"/>
                  </a:lnTo>
                  <a:lnTo>
                    <a:pt x="89" y="13"/>
                  </a:lnTo>
                  <a:lnTo>
                    <a:pt x="97" y="10"/>
                  </a:lnTo>
                  <a:lnTo>
                    <a:pt x="108" y="8"/>
                  </a:lnTo>
                  <a:lnTo>
                    <a:pt x="118" y="6"/>
                  </a:lnTo>
                  <a:lnTo>
                    <a:pt x="129" y="4"/>
                  </a:lnTo>
                  <a:lnTo>
                    <a:pt x="135" y="4"/>
                  </a:lnTo>
                  <a:lnTo>
                    <a:pt x="139" y="2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62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5" y="0"/>
                  </a:lnTo>
                  <a:lnTo>
                    <a:pt x="215" y="2"/>
                  </a:lnTo>
                  <a:lnTo>
                    <a:pt x="224" y="4"/>
                  </a:lnTo>
                  <a:lnTo>
                    <a:pt x="236" y="8"/>
                  </a:lnTo>
                  <a:lnTo>
                    <a:pt x="245" y="11"/>
                  </a:lnTo>
                  <a:lnTo>
                    <a:pt x="255" y="13"/>
                  </a:lnTo>
                  <a:lnTo>
                    <a:pt x="262" y="17"/>
                  </a:lnTo>
                  <a:lnTo>
                    <a:pt x="272" y="25"/>
                  </a:lnTo>
                  <a:lnTo>
                    <a:pt x="279" y="30"/>
                  </a:lnTo>
                  <a:lnTo>
                    <a:pt x="287" y="36"/>
                  </a:lnTo>
                  <a:lnTo>
                    <a:pt x="293" y="44"/>
                  </a:lnTo>
                  <a:lnTo>
                    <a:pt x="300" y="53"/>
                  </a:lnTo>
                  <a:lnTo>
                    <a:pt x="302" y="57"/>
                  </a:lnTo>
                  <a:lnTo>
                    <a:pt x="304" y="63"/>
                  </a:lnTo>
                  <a:lnTo>
                    <a:pt x="306" y="67"/>
                  </a:lnTo>
                  <a:lnTo>
                    <a:pt x="310" y="74"/>
                  </a:lnTo>
                  <a:lnTo>
                    <a:pt x="310" y="80"/>
                  </a:lnTo>
                  <a:lnTo>
                    <a:pt x="314" y="89"/>
                  </a:lnTo>
                  <a:lnTo>
                    <a:pt x="314" y="97"/>
                  </a:lnTo>
                  <a:lnTo>
                    <a:pt x="317" y="108"/>
                  </a:lnTo>
                  <a:lnTo>
                    <a:pt x="317" y="118"/>
                  </a:lnTo>
                  <a:lnTo>
                    <a:pt x="321" y="127"/>
                  </a:lnTo>
                  <a:lnTo>
                    <a:pt x="321" y="137"/>
                  </a:lnTo>
                  <a:lnTo>
                    <a:pt x="323" y="150"/>
                  </a:lnTo>
                  <a:lnTo>
                    <a:pt x="325" y="162"/>
                  </a:lnTo>
                  <a:lnTo>
                    <a:pt x="327" y="173"/>
                  </a:lnTo>
                  <a:lnTo>
                    <a:pt x="327" y="184"/>
                  </a:lnTo>
                  <a:lnTo>
                    <a:pt x="329" y="200"/>
                  </a:lnTo>
                  <a:lnTo>
                    <a:pt x="329" y="211"/>
                  </a:lnTo>
                  <a:lnTo>
                    <a:pt x="331" y="226"/>
                  </a:lnTo>
                  <a:lnTo>
                    <a:pt x="331" y="239"/>
                  </a:lnTo>
                  <a:lnTo>
                    <a:pt x="333" y="255"/>
                  </a:lnTo>
                  <a:lnTo>
                    <a:pt x="333" y="268"/>
                  </a:lnTo>
                  <a:lnTo>
                    <a:pt x="334" y="283"/>
                  </a:lnTo>
                  <a:lnTo>
                    <a:pt x="334" y="298"/>
                  </a:lnTo>
                  <a:lnTo>
                    <a:pt x="336" y="315"/>
                  </a:lnTo>
                  <a:lnTo>
                    <a:pt x="336" y="331"/>
                  </a:lnTo>
                  <a:lnTo>
                    <a:pt x="336" y="346"/>
                  </a:lnTo>
                  <a:lnTo>
                    <a:pt x="336" y="361"/>
                  </a:lnTo>
                  <a:lnTo>
                    <a:pt x="338" y="378"/>
                  </a:lnTo>
                  <a:lnTo>
                    <a:pt x="338" y="393"/>
                  </a:lnTo>
                  <a:lnTo>
                    <a:pt x="338" y="410"/>
                  </a:lnTo>
                  <a:lnTo>
                    <a:pt x="338" y="428"/>
                  </a:lnTo>
                  <a:lnTo>
                    <a:pt x="340" y="445"/>
                  </a:lnTo>
                  <a:lnTo>
                    <a:pt x="338" y="460"/>
                  </a:lnTo>
                  <a:lnTo>
                    <a:pt x="338" y="477"/>
                  </a:lnTo>
                  <a:lnTo>
                    <a:pt x="338" y="492"/>
                  </a:lnTo>
                  <a:lnTo>
                    <a:pt x="338" y="509"/>
                  </a:lnTo>
                  <a:lnTo>
                    <a:pt x="338" y="524"/>
                  </a:lnTo>
                  <a:lnTo>
                    <a:pt x="338" y="543"/>
                  </a:lnTo>
                  <a:lnTo>
                    <a:pt x="338" y="559"/>
                  </a:lnTo>
                  <a:lnTo>
                    <a:pt x="338" y="576"/>
                  </a:lnTo>
                  <a:lnTo>
                    <a:pt x="338" y="591"/>
                  </a:lnTo>
                  <a:lnTo>
                    <a:pt x="338" y="608"/>
                  </a:lnTo>
                  <a:lnTo>
                    <a:pt x="338" y="623"/>
                  </a:lnTo>
                  <a:lnTo>
                    <a:pt x="338" y="640"/>
                  </a:lnTo>
                  <a:lnTo>
                    <a:pt x="338" y="656"/>
                  </a:lnTo>
                  <a:lnTo>
                    <a:pt x="338" y="671"/>
                  </a:lnTo>
                  <a:lnTo>
                    <a:pt x="338" y="686"/>
                  </a:lnTo>
                  <a:lnTo>
                    <a:pt x="338" y="701"/>
                  </a:lnTo>
                  <a:lnTo>
                    <a:pt x="336" y="715"/>
                  </a:lnTo>
                  <a:lnTo>
                    <a:pt x="336" y="728"/>
                  </a:lnTo>
                  <a:lnTo>
                    <a:pt x="336" y="741"/>
                  </a:lnTo>
                  <a:lnTo>
                    <a:pt x="336" y="754"/>
                  </a:lnTo>
                  <a:lnTo>
                    <a:pt x="336" y="768"/>
                  </a:lnTo>
                  <a:lnTo>
                    <a:pt x="336" y="781"/>
                  </a:lnTo>
                  <a:lnTo>
                    <a:pt x="336" y="792"/>
                  </a:lnTo>
                  <a:lnTo>
                    <a:pt x="336" y="806"/>
                  </a:lnTo>
                  <a:lnTo>
                    <a:pt x="336" y="815"/>
                  </a:lnTo>
                  <a:lnTo>
                    <a:pt x="336" y="827"/>
                  </a:lnTo>
                  <a:lnTo>
                    <a:pt x="336" y="838"/>
                  </a:lnTo>
                  <a:lnTo>
                    <a:pt x="336" y="848"/>
                  </a:lnTo>
                  <a:lnTo>
                    <a:pt x="336" y="855"/>
                  </a:lnTo>
                  <a:lnTo>
                    <a:pt x="336" y="865"/>
                  </a:lnTo>
                  <a:lnTo>
                    <a:pt x="336" y="872"/>
                  </a:lnTo>
                  <a:lnTo>
                    <a:pt x="336" y="882"/>
                  </a:lnTo>
                  <a:lnTo>
                    <a:pt x="334" y="887"/>
                  </a:lnTo>
                  <a:lnTo>
                    <a:pt x="334" y="893"/>
                  </a:lnTo>
                  <a:lnTo>
                    <a:pt x="334" y="899"/>
                  </a:lnTo>
                  <a:lnTo>
                    <a:pt x="334" y="906"/>
                  </a:lnTo>
                  <a:lnTo>
                    <a:pt x="334" y="912"/>
                  </a:lnTo>
                  <a:lnTo>
                    <a:pt x="334" y="918"/>
                  </a:lnTo>
                  <a:lnTo>
                    <a:pt x="333" y="922"/>
                  </a:lnTo>
                  <a:lnTo>
                    <a:pt x="333" y="929"/>
                  </a:lnTo>
                  <a:lnTo>
                    <a:pt x="331" y="937"/>
                  </a:lnTo>
                  <a:lnTo>
                    <a:pt x="329" y="946"/>
                  </a:lnTo>
                  <a:lnTo>
                    <a:pt x="325" y="954"/>
                  </a:lnTo>
                  <a:lnTo>
                    <a:pt x="323" y="962"/>
                  </a:lnTo>
                  <a:lnTo>
                    <a:pt x="319" y="969"/>
                  </a:lnTo>
                  <a:lnTo>
                    <a:pt x="315" y="975"/>
                  </a:lnTo>
                  <a:lnTo>
                    <a:pt x="312" y="979"/>
                  </a:lnTo>
                  <a:lnTo>
                    <a:pt x="308" y="984"/>
                  </a:lnTo>
                  <a:lnTo>
                    <a:pt x="298" y="992"/>
                  </a:lnTo>
                  <a:lnTo>
                    <a:pt x="291" y="998"/>
                  </a:lnTo>
                  <a:lnTo>
                    <a:pt x="283" y="998"/>
                  </a:lnTo>
                  <a:lnTo>
                    <a:pt x="277" y="1001"/>
                  </a:lnTo>
                  <a:lnTo>
                    <a:pt x="270" y="1001"/>
                  </a:lnTo>
                  <a:lnTo>
                    <a:pt x="264" y="1003"/>
                  </a:lnTo>
                  <a:lnTo>
                    <a:pt x="258" y="1003"/>
                  </a:lnTo>
                  <a:lnTo>
                    <a:pt x="251" y="1005"/>
                  </a:lnTo>
                  <a:lnTo>
                    <a:pt x="243" y="1005"/>
                  </a:lnTo>
                  <a:lnTo>
                    <a:pt x="236" y="1007"/>
                  </a:lnTo>
                  <a:lnTo>
                    <a:pt x="228" y="1007"/>
                  </a:lnTo>
                  <a:lnTo>
                    <a:pt x="220" y="1007"/>
                  </a:lnTo>
                  <a:lnTo>
                    <a:pt x="213" y="1007"/>
                  </a:lnTo>
                  <a:lnTo>
                    <a:pt x="203" y="1007"/>
                  </a:lnTo>
                  <a:lnTo>
                    <a:pt x="196" y="1007"/>
                  </a:lnTo>
                  <a:lnTo>
                    <a:pt x="186" y="1009"/>
                  </a:lnTo>
                  <a:lnTo>
                    <a:pt x="177" y="1011"/>
                  </a:lnTo>
                  <a:lnTo>
                    <a:pt x="169" y="1013"/>
                  </a:lnTo>
                  <a:lnTo>
                    <a:pt x="158" y="1013"/>
                  </a:lnTo>
                  <a:lnTo>
                    <a:pt x="150" y="1013"/>
                  </a:lnTo>
                  <a:lnTo>
                    <a:pt x="141" y="1015"/>
                  </a:lnTo>
                  <a:lnTo>
                    <a:pt x="131" y="1017"/>
                  </a:lnTo>
                  <a:lnTo>
                    <a:pt x="124" y="1017"/>
                  </a:lnTo>
                  <a:lnTo>
                    <a:pt x="116" y="1017"/>
                  </a:lnTo>
                  <a:lnTo>
                    <a:pt x="108" y="1017"/>
                  </a:lnTo>
                  <a:lnTo>
                    <a:pt x="103" y="1019"/>
                  </a:lnTo>
                  <a:lnTo>
                    <a:pt x="95" y="1017"/>
                  </a:lnTo>
                  <a:lnTo>
                    <a:pt x="87" y="1017"/>
                  </a:lnTo>
                  <a:lnTo>
                    <a:pt x="82" y="1017"/>
                  </a:lnTo>
                  <a:lnTo>
                    <a:pt x="76" y="1015"/>
                  </a:lnTo>
                  <a:lnTo>
                    <a:pt x="65" y="1011"/>
                  </a:lnTo>
                  <a:lnTo>
                    <a:pt x="55" y="1007"/>
                  </a:lnTo>
                  <a:lnTo>
                    <a:pt x="46" y="1001"/>
                  </a:lnTo>
                  <a:lnTo>
                    <a:pt x="36" y="992"/>
                  </a:lnTo>
                  <a:lnTo>
                    <a:pt x="32" y="988"/>
                  </a:lnTo>
                  <a:lnTo>
                    <a:pt x="30" y="982"/>
                  </a:lnTo>
                  <a:lnTo>
                    <a:pt x="27" y="977"/>
                  </a:lnTo>
                  <a:lnTo>
                    <a:pt x="25" y="971"/>
                  </a:lnTo>
                  <a:lnTo>
                    <a:pt x="21" y="963"/>
                  </a:lnTo>
                  <a:lnTo>
                    <a:pt x="17" y="956"/>
                  </a:lnTo>
                  <a:lnTo>
                    <a:pt x="15" y="948"/>
                  </a:lnTo>
                  <a:lnTo>
                    <a:pt x="15" y="941"/>
                  </a:lnTo>
                  <a:lnTo>
                    <a:pt x="11" y="931"/>
                  </a:lnTo>
                  <a:lnTo>
                    <a:pt x="11" y="922"/>
                  </a:lnTo>
                  <a:lnTo>
                    <a:pt x="9" y="912"/>
                  </a:lnTo>
                  <a:lnTo>
                    <a:pt x="9" y="901"/>
                  </a:lnTo>
                  <a:lnTo>
                    <a:pt x="8" y="895"/>
                  </a:lnTo>
                  <a:lnTo>
                    <a:pt x="6" y="887"/>
                  </a:lnTo>
                  <a:lnTo>
                    <a:pt x="6" y="880"/>
                  </a:lnTo>
                  <a:lnTo>
                    <a:pt x="6" y="872"/>
                  </a:lnTo>
                  <a:lnTo>
                    <a:pt x="4" y="865"/>
                  </a:lnTo>
                  <a:lnTo>
                    <a:pt x="4" y="855"/>
                  </a:lnTo>
                  <a:lnTo>
                    <a:pt x="4" y="844"/>
                  </a:lnTo>
                  <a:lnTo>
                    <a:pt x="4" y="836"/>
                  </a:lnTo>
                  <a:lnTo>
                    <a:pt x="2" y="825"/>
                  </a:lnTo>
                  <a:lnTo>
                    <a:pt x="2" y="813"/>
                  </a:lnTo>
                  <a:lnTo>
                    <a:pt x="2" y="802"/>
                  </a:lnTo>
                  <a:lnTo>
                    <a:pt x="2" y="791"/>
                  </a:lnTo>
                  <a:lnTo>
                    <a:pt x="2" y="777"/>
                  </a:lnTo>
                  <a:lnTo>
                    <a:pt x="2" y="766"/>
                  </a:lnTo>
                  <a:lnTo>
                    <a:pt x="2" y="753"/>
                  </a:lnTo>
                  <a:lnTo>
                    <a:pt x="2" y="741"/>
                  </a:lnTo>
                  <a:lnTo>
                    <a:pt x="0" y="726"/>
                  </a:lnTo>
                  <a:lnTo>
                    <a:pt x="0" y="713"/>
                  </a:lnTo>
                  <a:lnTo>
                    <a:pt x="0" y="697"/>
                  </a:lnTo>
                  <a:lnTo>
                    <a:pt x="0" y="684"/>
                  </a:lnTo>
                  <a:lnTo>
                    <a:pt x="0" y="669"/>
                  </a:lnTo>
                  <a:lnTo>
                    <a:pt x="0" y="654"/>
                  </a:lnTo>
                  <a:lnTo>
                    <a:pt x="0" y="638"/>
                  </a:lnTo>
                  <a:lnTo>
                    <a:pt x="0" y="623"/>
                  </a:lnTo>
                  <a:lnTo>
                    <a:pt x="0" y="608"/>
                  </a:lnTo>
                  <a:lnTo>
                    <a:pt x="0" y="593"/>
                  </a:lnTo>
                  <a:lnTo>
                    <a:pt x="0" y="578"/>
                  </a:lnTo>
                  <a:lnTo>
                    <a:pt x="2" y="562"/>
                  </a:lnTo>
                  <a:lnTo>
                    <a:pt x="2" y="547"/>
                  </a:lnTo>
                  <a:lnTo>
                    <a:pt x="2" y="532"/>
                  </a:lnTo>
                  <a:lnTo>
                    <a:pt x="2" y="517"/>
                  </a:lnTo>
                  <a:lnTo>
                    <a:pt x="2" y="502"/>
                  </a:lnTo>
                  <a:lnTo>
                    <a:pt x="2" y="485"/>
                  </a:lnTo>
                  <a:lnTo>
                    <a:pt x="2" y="469"/>
                  </a:lnTo>
                  <a:lnTo>
                    <a:pt x="2" y="454"/>
                  </a:lnTo>
                  <a:lnTo>
                    <a:pt x="2" y="439"/>
                  </a:lnTo>
                  <a:lnTo>
                    <a:pt x="2" y="424"/>
                  </a:lnTo>
                  <a:lnTo>
                    <a:pt x="2" y="409"/>
                  </a:lnTo>
                  <a:lnTo>
                    <a:pt x="2" y="393"/>
                  </a:lnTo>
                  <a:lnTo>
                    <a:pt x="4" y="380"/>
                  </a:lnTo>
                  <a:lnTo>
                    <a:pt x="4" y="365"/>
                  </a:lnTo>
                  <a:lnTo>
                    <a:pt x="4" y="352"/>
                  </a:lnTo>
                  <a:lnTo>
                    <a:pt x="4" y="336"/>
                  </a:lnTo>
                  <a:lnTo>
                    <a:pt x="4" y="323"/>
                  </a:lnTo>
                  <a:lnTo>
                    <a:pt x="4" y="310"/>
                  </a:lnTo>
                  <a:lnTo>
                    <a:pt x="4" y="296"/>
                  </a:lnTo>
                  <a:lnTo>
                    <a:pt x="4" y="285"/>
                  </a:lnTo>
                  <a:lnTo>
                    <a:pt x="6" y="274"/>
                  </a:lnTo>
                  <a:lnTo>
                    <a:pt x="6" y="262"/>
                  </a:lnTo>
                  <a:lnTo>
                    <a:pt x="6" y="249"/>
                  </a:lnTo>
                  <a:lnTo>
                    <a:pt x="6" y="239"/>
                  </a:lnTo>
                  <a:lnTo>
                    <a:pt x="6" y="228"/>
                  </a:lnTo>
                  <a:lnTo>
                    <a:pt x="6" y="219"/>
                  </a:lnTo>
                  <a:lnTo>
                    <a:pt x="6" y="209"/>
                  </a:lnTo>
                  <a:lnTo>
                    <a:pt x="6" y="200"/>
                  </a:lnTo>
                  <a:lnTo>
                    <a:pt x="8" y="194"/>
                  </a:lnTo>
                  <a:lnTo>
                    <a:pt x="8" y="184"/>
                  </a:lnTo>
                  <a:lnTo>
                    <a:pt x="8" y="179"/>
                  </a:lnTo>
                  <a:lnTo>
                    <a:pt x="8" y="171"/>
                  </a:lnTo>
                  <a:lnTo>
                    <a:pt x="8" y="165"/>
                  </a:lnTo>
                  <a:lnTo>
                    <a:pt x="8" y="156"/>
                  </a:lnTo>
                  <a:lnTo>
                    <a:pt x="9" y="150"/>
                  </a:lnTo>
                  <a:lnTo>
                    <a:pt x="8" y="144"/>
                  </a:lnTo>
                  <a:lnTo>
                    <a:pt x="8" y="139"/>
                  </a:lnTo>
                  <a:lnTo>
                    <a:pt x="6" y="133"/>
                  </a:lnTo>
                  <a:lnTo>
                    <a:pt x="6" y="129"/>
                  </a:lnTo>
                  <a:lnTo>
                    <a:pt x="6" y="120"/>
                  </a:lnTo>
                  <a:lnTo>
                    <a:pt x="6" y="112"/>
                  </a:lnTo>
                  <a:lnTo>
                    <a:pt x="4" y="105"/>
                  </a:lnTo>
                  <a:lnTo>
                    <a:pt x="4" y="97"/>
                  </a:lnTo>
                  <a:lnTo>
                    <a:pt x="2" y="91"/>
                  </a:lnTo>
                  <a:lnTo>
                    <a:pt x="2" y="86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4" y="63"/>
                  </a:lnTo>
                  <a:lnTo>
                    <a:pt x="6" y="57"/>
                  </a:lnTo>
                  <a:lnTo>
                    <a:pt x="11" y="53"/>
                  </a:lnTo>
                  <a:lnTo>
                    <a:pt x="15" y="48"/>
                  </a:lnTo>
                  <a:lnTo>
                    <a:pt x="23" y="44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708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Freeform 31">
              <a:extLst>
                <a:ext uri="{FF2B5EF4-FFF2-40B4-BE49-F238E27FC236}">
                  <a16:creationId xmlns:a16="http://schemas.microsoft.com/office/drawing/2014/main" xmlns="" id="{F6F555F5-B5FC-4472-B943-F74E7AE94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087"/>
              <a:ext cx="110" cy="59"/>
            </a:xfrm>
            <a:custGeom>
              <a:avLst/>
              <a:gdLst>
                <a:gd name="T0" fmla="*/ 23 w 220"/>
                <a:gd name="T1" fmla="*/ 7 h 117"/>
                <a:gd name="T2" fmla="*/ 30 w 220"/>
                <a:gd name="T3" fmla="*/ 5 h 117"/>
                <a:gd name="T4" fmla="*/ 42 w 220"/>
                <a:gd name="T5" fmla="*/ 5 h 117"/>
                <a:gd name="T6" fmla="*/ 53 w 220"/>
                <a:gd name="T7" fmla="*/ 3 h 117"/>
                <a:gd name="T8" fmla="*/ 66 w 220"/>
                <a:gd name="T9" fmla="*/ 2 h 117"/>
                <a:gd name="T10" fmla="*/ 81 w 220"/>
                <a:gd name="T11" fmla="*/ 0 h 117"/>
                <a:gd name="T12" fmla="*/ 97 w 220"/>
                <a:gd name="T13" fmla="*/ 0 h 117"/>
                <a:gd name="T14" fmla="*/ 114 w 220"/>
                <a:gd name="T15" fmla="*/ 0 h 117"/>
                <a:gd name="T16" fmla="*/ 129 w 220"/>
                <a:gd name="T17" fmla="*/ 0 h 117"/>
                <a:gd name="T18" fmla="*/ 144 w 220"/>
                <a:gd name="T19" fmla="*/ 0 h 117"/>
                <a:gd name="T20" fmla="*/ 159 w 220"/>
                <a:gd name="T21" fmla="*/ 0 h 117"/>
                <a:gd name="T22" fmla="*/ 175 w 220"/>
                <a:gd name="T23" fmla="*/ 0 h 117"/>
                <a:gd name="T24" fmla="*/ 186 w 220"/>
                <a:gd name="T25" fmla="*/ 2 h 117"/>
                <a:gd name="T26" fmla="*/ 199 w 220"/>
                <a:gd name="T27" fmla="*/ 5 h 117"/>
                <a:gd name="T28" fmla="*/ 207 w 220"/>
                <a:gd name="T29" fmla="*/ 13 h 117"/>
                <a:gd name="T30" fmla="*/ 213 w 220"/>
                <a:gd name="T31" fmla="*/ 24 h 117"/>
                <a:gd name="T32" fmla="*/ 216 w 220"/>
                <a:gd name="T33" fmla="*/ 40 h 117"/>
                <a:gd name="T34" fmla="*/ 218 w 220"/>
                <a:gd name="T35" fmla="*/ 57 h 117"/>
                <a:gd name="T36" fmla="*/ 218 w 220"/>
                <a:gd name="T37" fmla="*/ 74 h 117"/>
                <a:gd name="T38" fmla="*/ 216 w 220"/>
                <a:gd name="T39" fmla="*/ 89 h 117"/>
                <a:gd name="T40" fmla="*/ 211 w 220"/>
                <a:gd name="T41" fmla="*/ 102 h 117"/>
                <a:gd name="T42" fmla="*/ 203 w 220"/>
                <a:gd name="T43" fmla="*/ 112 h 117"/>
                <a:gd name="T44" fmla="*/ 194 w 220"/>
                <a:gd name="T45" fmla="*/ 116 h 117"/>
                <a:gd name="T46" fmla="*/ 184 w 220"/>
                <a:gd name="T47" fmla="*/ 116 h 117"/>
                <a:gd name="T48" fmla="*/ 173 w 220"/>
                <a:gd name="T49" fmla="*/ 117 h 117"/>
                <a:gd name="T50" fmla="*/ 159 w 220"/>
                <a:gd name="T51" fmla="*/ 117 h 117"/>
                <a:gd name="T52" fmla="*/ 146 w 220"/>
                <a:gd name="T53" fmla="*/ 117 h 117"/>
                <a:gd name="T54" fmla="*/ 133 w 220"/>
                <a:gd name="T55" fmla="*/ 117 h 117"/>
                <a:gd name="T56" fmla="*/ 118 w 220"/>
                <a:gd name="T57" fmla="*/ 117 h 117"/>
                <a:gd name="T58" fmla="*/ 102 w 220"/>
                <a:gd name="T59" fmla="*/ 117 h 117"/>
                <a:gd name="T60" fmla="*/ 87 w 220"/>
                <a:gd name="T61" fmla="*/ 117 h 117"/>
                <a:gd name="T62" fmla="*/ 72 w 220"/>
                <a:gd name="T63" fmla="*/ 116 h 117"/>
                <a:gd name="T64" fmla="*/ 59 w 220"/>
                <a:gd name="T65" fmla="*/ 114 h 117"/>
                <a:gd name="T66" fmla="*/ 45 w 220"/>
                <a:gd name="T67" fmla="*/ 112 h 117"/>
                <a:gd name="T68" fmla="*/ 34 w 220"/>
                <a:gd name="T69" fmla="*/ 110 h 117"/>
                <a:gd name="T70" fmla="*/ 24 w 220"/>
                <a:gd name="T71" fmla="*/ 106 h 117"/>
                <a:gd name="T72" fmla="*/ 13 w 220"/>
                <a:gd name="T73" fmla="*/ 102 h 117"/>
                <a:gd name="T74" fmla="*/ 7 w 220"/>
                <a:gd name="T75" fmla="*/ 93 h 117"/>
                <a:gd name="T76" fmla="*/ 2 w 220"/>
                <a:gd name="T77" fmla="*/ 81 h 117"/>
                <a:gd name="T78" fmla="*/ 0 w 220"/>
                <a:gd name="T79" fmla="*/ 68 h 117"/>
                <a:gd name="T80" fmla="*/ 0 w 220"/>
                <a:gd name="T81" fmla="*/ 53 h 117"/>
                <a:gd name="T82" fmla="*/ 2 w 220"/>
                <a:gd name="T83" fmla="*/ 38 h 117"/>
                <a:gd name="T84" fmla="*/ 4 w 220"/>
                <a:gd name="T85" fmla="*/ 24 h 117"/>
                <a:gd name="T86" fmla="*/ 13 w 220"/>
                <a:gd name="T87" fmla="*/ 11 h 117"/>
                <a:gd name="T88" fmla="*/ 21 w 220"/>
                <a:gd name="T89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0" h="117">
                  <a:moveTo>
                    <a:pt x="21" y="7"/>
                  </a:moveTo>
                  <a:lnTo>
                    <a:pt x="23" y="7"/>
                  </a:lnTo>
                  <a:lnTo>
                    <a:pt x="28" y="5"/>
                  </a:lnTo>
                  <a:lnTo>
                    <a:pt x="30" y="5"/>
                  </a:lnTo>
                  <a:lnTo>
                    <a:pt x="36" y="5"/>
                  </a:lnTo>
                  <a:lnTo>
                    <a:pt x="42" y="5"/>
                  </a:lnTo>
                  <a:lnTo>
                    <a:pt x="47" y="5"/>
                  </a:lnTo>
                  <a:lnTo>
                    <a:pt x="53" y="3"/>
                  </a:lnTo>
                  <a:lnTo>
                    <a:pt x="59" y="2"/>
                  </a:lnTo>
                  <a:lnTo>
                    <a:pt x="66" y="2"/>
                  </a:lnTo>
                  <a:lnTo>
                    <a:pt x="74" y="2"/>
                  </a:lnTo>
                  <a:lnTo>
                    <a:pt x="81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6" y="2"/>
                  </a:lnTo>
                  <a:lnTo>
                    <a:pt x="192" y="3"/>
                  </a:lnTo>
                  <a:lnTo>
                    <a:pt x="199" y="5"/>
                  </a:lnTo>
                  <a:lnTo>
                    <a:pt x="205" y="9"/>
                  </a:lnTo>
                  <a:lnTo>
                    <a:pt x="207" y="13"/>
                  </a:lnTo>
                  <a:lnTo>
                    <a:pt x="211" y="17"/>
                  </a:lnTo>
                  <a:lnTo>
                    <a:pt x="213" y="24"/>
                  </a:lnTo>
                  <a:lnTo>
                    <a:pt x="214" y="32"/>
                  </a:lnTo>
                  <a:lnTo>
                    <a:pt x="216" y="40"/>
                  </a:lnTo>
                  <a:lnTo>
                    <a:pt x="218" y="47"/>
                  </a:lnTo>
                  <a:lnTo>
                    <a:pt x="218" y="57"/>
                  </a:lnTo>
                  <a:lnTo>
                    <a:pt x="220" y="66"/>
                  </a:lnTo>
                  <a:lnTo>
                    <a:pt x="218" y="74"/>
                  </a:lnTo>
                  <a:lnTo>
                    <a:pt x="218" y="81"/>
                  </a:lnTo>
                  <a:lnTo>
                    <a:pt x="216" y="89"/>
                  </a:lnTo>
                  <a:lnTo>
                    <a:pt x="214" y="97"/>
                  </a:lnTo>
                  <a:lnTo>
                    <a:pt x="211" y="102"/>
                  </a:lnTo>
                  <a:lnTo>
                    <a:pt x="207" y="108"/>
                  </a:lnTo>
                  <a:lnTo>
                    <a:pt x="203" y="112"/>
                  </a:lnTo>
                  <a:lnTo>
                    <a:pt x="197" y="116"/>
                  </a:lnTo>
                  <a:lnTo>
                    <a:pt x="194" y="116"/>
                  </a:lnTo>
                  <a:lnTo>
                    <a:pt x="188" y="116"/>
                  </a:lnTo>
                  <a:lnTo>
                    <a:pt x="184" y="116"/>
                  </a:lnTo>
                  <a:lnTo>
                    <a:pt x="178" y="117"/>
                  </a:lnTo>
                  <a:lnTo>
                    <a:pt x="173" y="117"/>
                  </a:lnTo>
                  <a:lnTo>
                    <a:pt x="167" y="117"/>
                  </a:lnTo>
                  <a:lnTo>
                    <a:pt x="159" y="117"/>
                  </a:lnTo>
                  <a:lnTo>
                    <a:pt x="154" y="117"/>
                  </a:lnTo>
                  <a:lnTo>
                    <a:pt x="146" y="117"/>
                  </a:lnTo>
                  <a:lnTo>
                    <a:pt x="138" y="117"/>
                  </a:lnTo>
                  <a:lnTo>
                    <a:pt x="133" y="117"/>
                  </a:lnTo>
                  <a:lnTo>
                    <a:pt x="125" y="117"/>
                  </a:lnTo>
                  <a:lnTo>
                    <a:pt x="118" y="117"/>
                  </a:lnTo>
                  <a:lnTo>
                    <a:pt x="110" y="117"/>
                  </a:lnTo>
                  <a:lnTo>
                    <a:pt x="102" y="117"/>
                  </a:lnTo>
                  <a:lnTo>
                    <a:pt x="95" y="117"/>
                  </a:lnTo>
                  <a:lnTo>
                    <a:pt x="87" y="117"/>
                  </a:lnTo>
                  <a:lnTo>
                    <a:pt x="80" y="116"/>
                  </a:lnTo>
                  <a:lnTo>
                    <a:pt x="72" y="116"/>
                  </a:lnTo>
                  <a:lnTo>
                    <a:pt x="64" y="116"/>
                  </a:lnTo>
                  <a:lnTo>
                    <a:pt x="59" y="114"/>
                  </a:lnTo>
                  <a:lnTo>
                    <a:pt x="51" y="114"/>
                  </a:lnTo>
                  <a:lnTo>
                    <a:pt x="45" y="112"/>
                  </a:lnTo>
                  <a:lnTo>
                    <a:pt x="40" y="112"/>
                  </a:lnTo>
                  <a:lnTo>
                    <a:pt x="34" y="110"/>
                  </a:lnTo>
                  <a:lnTo>
                    <a:pt x="28" y="108"/>
                  </a:lnTo>
                  <a:lnTo>
                    <a:pt x="24" y="106"/>
                  </a:lnTo>
                  <a:lnTo>
                    <a:pt x="21" y="106"/>
                  </a:lnTo>
                  <a:lnTo>
                    <a:pt x="13" y="102"/>
                  </a:lnTo>
                  <a:lnTo>
                    <a:pt x="11" y="100"/>
                  </a:lnTo>
                  <a:lnTo>
                    <a:pt x="7" y="93"/>
                  </a:lnTo>
                  <a:lnTo>
                    <a:pt x="4" y="89"/>
                  </a:lnTo>
                  <a:lnTo>
                    <a:pt x="2" y="81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7" y="19"/>
                  </a:lnTo>
                  <a:lnTo>
                    <a:pt x="13" y="11"/>
                  </a:lnTo>
                  <a:lnTo>
                    <a:pt x="21" y="7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4" name="Freeform 32">
              <a:extLst>
                <a:ext uri="{FF2B5EF4-FFF2-40B4-BE49-F238E27FC236}">
                  <a16:creationId xmlns:a16="http://schemas.microsoft.com/office/drawing/2014/main" xmlns="" id="{8014F945-75D6-40C8-A5AC-447038583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40"/>
              <a:ext cx="124" cy="26"/>
            </a:xfrm>
            <a:custGeom>
              <a:avLst/>
              <a:gdLst>
                <a:gd name="T0" fmla="*/ 228 w 247"/>
                <a:gd name="T1" fmla="*/ 50 h 51"/>
                <a:gd name="T2" fmla="*/ 239 w 247"/>
                <a:gd name="T3" fmla="*/ 48 h 51"/>
                <a:gd name="T4" fmla="*/ 245 w 247"/>
                <a:gd name="T5" fmla="*/ 44 h 51"/>
                <a:gd name="T6" fmla="*/ 247 w 247"/>
                <a:gd name="T7" fmla="*/ 34 h 51"/>
                <a:gd name="T8" fmla="*/ 243 w 247"/>
                <a:gd name="T9" fmla="*/ 21 h 51"/>
                <a:gd name="T10" fmla="*/ 234 w 247"/>
                <a:gd name="T11" fmla="*/ 11 h 51"/>
                <a:gd name="T12" fmla="*/ 220 w 247"/>
                <a:gd name="T13" fmla="*/ 6 h 51"/>
                <a:gd name="T14" fmla="*/ 203 w 247"/>
                <a:gd name="T15" fmla="*/ 2 h 51"/>
                <a:gd name="T16" fmla="*/ 188 w 247"/>
                <a:gd name="T17" fmla="*/ 2 h 51"/>
                <a:gd name="T18" fmla="*/ 175 w 247"/>
                <a:gd name="T19" fmla="*/ 2 h 51"/>
                <a:gd name="T20" fmla="*/ 162 w 247"/>
                <a:gd name="T21" fmla="*/ 0 h 51"/>
                <a:gd name="T22" fmla="*/ 144 w 247"/>
                <a:gd name="T23" fmla="*/ 0 h 51"/>
                <a:gd name="T24" fmla="*/ 129 w 247"/>
                <a:gd name="T25" fmla="*/ 0 h 51"/>
                <a:gd name="T26" fmla="*/ 112 w 247"/>
                <a:gd name="T27" fmla="*/ 0 h 51"/>
                <a:gd name="T28" fmla="*/ 95 w 247"/>
                <a:gd name="T29" fmla="*/ 2 h 51"/>
                <a:gd name="T30" fmla="*/ 78 w 247"/>
                <a:gd name="T31" fmla="*/ 2 h 51"/>
                <a:gd name="T32" fmla="*/ 61 w 247"/>
                <a:gd name="T33" fmla="*/ 2 h 51"/>
                <a:gd name="T34" fmla="*/ 48 w 247"/>
                <a:gd name="T35" fmla="*/ 4 h 51"/>
                <a:gd name="T36" fmla="*/ 34 w 247"/>
                <a:gd name="T37" fmla="*/ 6 h 51"/>
                <a:gd name="T38" fmla="*/ 21 w 247"/>
                <a:gd name="T39" fmla="*/ 8 h 51"/>
                <a:gd name="T40" fmla="*/ 11 w 247"/>
                <a:gd name="T41" fmla="*/ 11 h 51"/>
                <a:gd name="T42" fmla="*/ 0 w 247"/>
                <a:gd name="T43" fmla="*/ 25 h 51"/>
                <a:gd name="T44" fmla="*/ 0 w 247"/>
                <a:gd name="T45" fmla="*/ 38 h 51"/>
                <a:gd name="T46" fmla="*/ 10 w 247"/>
                <a:gd name="T47" fmla="*/ 44 h 51"/>
                <a:gd name="T48" fmla="*/ 21 w 247"/>
                <a:gd name="T49" fmla="*/ 48 h 51"/>
                <a:gd name="T50" fmla="*/ 34 w 247"/>
                <a:gd name="T51" fmla="*/ 48 h 51"/>
                <a:gd name="T52" fmla="*/ 46 w 247"/>
                <a:gd name="T53" fmla="*/ 48 h 51"/>
                <a:gd name="T54" fmla="*/ 59 w 247"/>
                <a:gd name="T55" fmla="*/ 50 h 51"/>
                <a:gd name="T56" fmla="*/ 74 w 247"/>
                <a:gd name="T57" fmla="*/ 50 h 51"/>
                <a:gd name="T58" fmla="*/ 91 w 247"/>
                <a:gd name="T59" fmla="*/ 51 h 51"/>
                <a:gd name="T60" fmla="*/ 108 w 247"/>
                <a:gd name="T61" fmla="*/ 51 h 51"/>
                <a:gd name="T62" fmla="*/ 125 w 247"/>
                <a:gd name="T63" fmla="*/ 51 h 51"/>
                <a:gd name="T64" fmla="*/ 143 w 247"/>
                <a:gd name="T65" fmla="*/ 51 h 51"/>
                <a:gd name="T66" fmla="*/ 158 w 247"/>
                <a:gd name="T67" fmla="*/ 51 h 51"/>
                <a:gd name="T68" fmla="*/ 175 w 247"/>
                <a:gd name="T69" fmla="*/ 51 h 51"/>
                <a:gd name="T70" fmla="*/ 188 w 247"/>
                <a:gd name="T71" fmla="*/ 50 h 51"/>
                <a:gd name="T72" fmla="*/ 201 w 247"/>
                <a:gd name="T73" fmla="*/ 50 h 51"/>
                <a:gd name="T74" fmla="*/ 217 w 247"/>
                <a:gd name="T75" fmla="*/ 50 h 51"/>
                <a:gd name="T76" fmla="*/ 224 w 247"/>
                <a:gd name="T77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7" h="51">
                  <a:moveTo>
                    <a:pt x="224" y="50"/>
                  </a:moveTo>
                  <a:lnTo>
                    <a:pt x="228" y="50"/>
                  </a:lnTo>
                  <a:lnTo>
                    <a:pt x="238" y="51"/>
                  </a:lnTo>
                  <a:lnTo>
                    <a:pt x="239" y="48"/>
                  </a:lnTo>
                  <a:lnTo>
                    <a:pt x="243" y="48"/>
                  </a:lnTo>
                  <a:lnTo>
                    <a:pt x="245" y="44"/>
                  </a:lnTo>
                  <a:lnTo>
                    <a:pt x="247" y="40"/>
                  </a:lnTo>
                  <a:lnTo>
                    <a:pt x="247" y="34"/>
                  </a:lnTo>
                  <a:lnTo>
                    <a:pt x="247" y="27"/>
                  </a:lnTo>
                  <a:lnTo>
                    <a:pt x="243" y="21"/>
                  </a:lnTo>
                  <a:lnTo>
                    <a:pt x="239" y="15"/>
                  </a:lnTo>
                  <a:lnTo>
                    <a:pt x="234" y="11"/>
                  </a:lnTo>
                  <a:lnTo>
                    <a:pt x="228" y="8"/>
                  </a:lnTo>
                  <a:lnTo>
                    <a:pt x="220" y="6"/>
                  </a:lnTo>
                  <a:lnTo>
                    <a:pt x="211" y="4"/>
                  </a:lnTo>
                  <a:lnTo>
                    <a:pt x="203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82" y="2"/>
                  </a:lnTo>
                  <a:lnTo>
                    <a:pt x="175" y="2"/>
                  </a:lnTo>
                  <a:lnTo>
                    <a:pt x="169" y="2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29" y="0"/>
                  </a:lnTo>
                  <a:lnTo>
                    <a:pt x="120" y="0"/>
                  </a:lnTo>
                  <a:lnTo>
                    <a:pt x="112" y="0"/>
                  </a:lnTo>
                  <a:lnTo>
                    <a:pt x="103" y="2"/>
                  </a:lnTo>
                  <a:lnTo>
                    <a:pt x="95" y="2"/>
                  </a:lnTo>
                  <a:lnTo>
                    <a:pt x="86" y="2"/>
                  </a:lnTo>
                  <a:lnTo>
                    <a:pt x="78" y="2"/>
                  </a:lnTo>
                  <a:lnTo>
                    <a:pt x="68" y="2"/>
                  </a:lnTo>
                  <a:lnTo>
                    <a:pt x="61" y="2"/>
                  </a:lnTo>
                  <a:lnTo>
                    <a:pt x="53" y="2"/>
                  </a:lnTo>
                  <a:lnTo>
                    <a:pt x="48" y="4"/>
                  </a:lnTo>
                  <a:lnTo>
                    <a:pt x="40" y="6"/>
                  </a:lnTo>
                  <a:lnTo>
                    <a:pt x="34" y="6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9" y="8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50"/>
                  </a:lnTo>
                  <a:lnTo>
                    <a:pt x="59" y="50"/>
                  </a:lnTo>
                  <a:lnTo>
                    <a:pt x="67" y="50"/>
                  </a:lnTo>
                  <a:lnTo>
                    <a:pt x="74" y="50"/>
                  </a:lnTo>
                  <a:lnTo>
                    <a:pt x="84" y="51"/>
                  </a:lnTo>
                  <a:lnTo>
                    <a:pt x="91" y="51"/>
                  </a:lnTo>
                  <a:lnTo>
                    <a:pt x="99" y="51"/>
                  </a:lnTo>
                  <a:lnTo>
                    <a:pt x="108" y="51"/>
                  </a:lnTo>
                  <a:lnTo>
                    <a:pt x="118" y="51"/>
                  </a:lnTo>
                  <a:lnTo>
                    <a:pt x="125" y="51"/>
                  </a:lnTo>
                  <a:lnTo>
                    <a:pt x="133" y="51"/>
                  </a:lnTo>
                  <a:lnTo>
                    <a:pt x="143" y="51"/>
                  </a:lnTo>
                  <a:lnTo>
                    <a:pt x="150" y="51"/>
                  </a:lnTo>
                  <a:lnTo>
                    <a:pt x="158" y="51"/>
                  </a:lnTo>
                  <a:lnTo>
                    <a:pt x="165" y="51"/>
                  </a:lnTo>
                  <a:lnTo>
                    <a:pt x="175" y="51"/>
                  </a:lnTo>
                  <a:lnTo>
                    <a:pt x="182" y="51"/>
                  </a:lnTo>
                  <a:lnTo>
                    <a:pt x="188" y="50"/>
                  </a:lnTo>
                  <a:lnTo>
                    <a:pt x="196" y="50"/>
                  </a:lnTo>
                  <a:lnTo>
                    <a:pt x="201" y="50"/>
                  </a:lnTo>
                  <a:lnTo>
                    <a:pt x="207" y="50"/>
                  </a:lnTo>
                  <a:lnTo>
                    <a:pt x="217" y="50"/>
                  </a:lnTo>
                  <a:lnTo>
                    <a:pt x="224" y="50"/>
                  </a:lnTo>
                  <a:lnTo>
                    <a:pt x="224" y="50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Freeform 33">
              <a:extLst>
                <a:ext uri="{FF2B5EF4-FFF2-40B4-BE49-F238E27FC236}">
                  <a16:creationId xmlns:a16="http://schemas.microsoft.com/office/drawing/2014/main" xmlns="" id="{8FEC9BCB-56E2-4996-BD17-D511CA003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" y="2165"/>
              <a:ext cx="34" cy="25"/>
            </a:xfrm>
            <a:custGeom>
              <a:avLst/>
              <a:gdLst>
                <a:gd name="T0" fmla="*/ 62 w 68"/>
                <a:gd name="T1" fmla="*/ 6 h 50"/>
                <a:gd name="T2" fmla="*/ 58 w 68"/>
                <a:gd name="T3" fmla="*/ 4 h 50"/>
                <a:gd name="T4" fmla="*/ 53 w 68"/>
                <a:gd name="T5" fmla="*/ 0 h 50"/>
                <a:gd name="T6" fmla="*/ 43 w 68"/>
                <a:gd name="T7" fmla="*/ 0 h 50"/>
                <a:gd name="T8" fmla="*/ 34 w 68"/>
                <a:gd name="T9" fmla="*/ 0 h 50"/>
                <a:gd name="T10" fmla="*/ 24 w 68"/>
                <a:gd name="T11" fmla="*/ 0 h 50"/>
                <a:gd name="T12" fmla="*/ 15 w 68"/>
                <a:gd name="T13" fmla="*/ 0 h 50"/>
                <a:gd name="T14" fmla="*/ 9 w 68"/>
                <a:gd name="T15" fmla="*/ 4 h 50"/>
                <a:gd name="T16" fmla="*/ 7 w 68"/>
                <a:gd name="T17" fmla="*/ 10 h 50"/>
                <a:gd name="T18" fmla="*/ 3 w 68"/>
                <a:gd name="T19" fmla="*/ 14 h 50"/>
                <a:gd name="T20" fmla="*/ 1 w 68"/>
                <a:gd name="T21" fmla="*/ 19 h 50"/>
                <a:gd name="T22" fmla="*/ 0 w 68"/>
                <a:gd name="T23" fmla="*/ 25 h 50"/>
                <a:gd name="T24" fmla="*/ 0 w 68"/>
                <a:gd name="T25" fmla="*/ 33 h 50"/>
                <a:gd name="T26" fmla="*/ 0 w 68"/>
                <a:gd name="T27" fmla="*/ 42 h 50"/>
                <a:gd name="T28" fmla="*/ 7 w 68"/>
                <a:gd name="T29" fmla="*/ 50 h 50"/>
                <a:gd name="T30" fmla="*/ 13 w 68"/>
                <a:gd name="T31" fmla="*/ 50 h 50"/>
                <a:gd name="T32" fmla="*/ 22 w 68"/>
                <a:gd name="T33" fmla="*/ 50 h 50"/>
                <a:gd name="T34" fmla="*/ 30 w 68"/>
                <a:gd name="T35" fmla="*/ 50 h 50"/>
                <a:gd name="T36" fmla="*/ 39 w 68"/>
                <a:gd name="T37" fmla="*/ 50 h 50"/>
                <a:gd name="T38" fmla="*/ 49 w 68"/>
                <a:gd name="T39" fmla="*/ 48 h 50"/>
                <a:gd name="T40" fmla="*/ 57 w 68"/>
                <a:gd name="T41" fmla="*/ 46 h 50"/>
                <a:gd name="T42" fmla="*/ 60 w 68"/>
                <a:gd name="T43" fmla="*/ 42 h 50"/>
                <a:gd name="T44" fmla="*/ 64 w 68"/>
                <a:gd name="T45" fmla="*/ 38 h 50"/>
                <a:gd name="T46" fmla="*/ 64 w 68"/>
                <a:gd name="T47" fmla="*/ 35 h 50"/>
                <a:gd name="T48" fmla="*/ 66 w 68"/>
                <a:gd name="T49" fmla="*/ 29 h 50"/>
                <a:gd name="T50" fmla="*/ 66 w 68"/>
                <a:gd name="T51" fmla="*/ 23 h 50"/>
                <a:gd name="T52" fmla="*/ 68 w 68"/>
                <a:gd name="T53" fmla="*/ 19 h 50"/>
                <a:gd name="T54" fmla="*/ 64 w 68"/>
                <a:gd name="T55" fmla="*/ 10 h 50"/>
                <a:gd name="T56" fmla="*/ 62 w 68"/>
                <a:gd name="T57" fmla="*/ 6 h 50"/>
                <a:gd name="T58" fmla="*/ 62 w 68"/>
                <a:gd name="T59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50">
                  <a:moveTo>
                    <a:pt x="62" y="6"/>
                  </a:moveTo>
                  <a:lnTo>
                    <a:pt x="58" y="4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9" y="4"/>
                  </a:lnTo>
                  <a:lnTo>
                    <a:pt x="7" y="10"/>
                  </a:lnTo>
                  <a:lnTo>
                    <a:pt x="3" y="14"/>
                  </a:lnTo>
                  <a:lnTo>
                    <a:pt x="1" y="19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22" y="50"/>
                  </a:lnTo>
                  <a:lnTo>
                    <a:pt x="30" y="50"/>
                  </a:lnTo>
                  <a:lnTo>
                    <a:pt x="39" y="50"/>
                  </a:lnTo>
                  <a:lnTo>
                    <a:pt x="49" y="48"/>
                  </a:lnTo>
                  <a:lnTo>
                    <a:pt x="57" y="46"/>
                  </a:lnTo>
                  <a:lnTo>
                    <a:pt x="60" y="42"/>
                  </a:lnTo>
                  <a:lnTo>
                    <a:pt x="64" y="38"/>
                  </a:lnTo>
                  <a:lnTo>
                    <a:pt x="64" y="35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8" y="19"/>
                  </a:lnTo>
                  <a:lnTo>
                    <a:pt x="64" y="10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Freeform 34">
              <a:extLst>
                <a:ext uri="{FF2B5EF4-FFF2-40B4-BE49-F238E27FC236}">
                  <a16:creationId xmlns:a16="http://schemas.microsoft.com/office/drawing/2014/main" xmlns="" id="{BBD69EE1-3A88-4447-8FF6-2E0AC9214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2018"/>
              <a:ext cx="170" cy="510"/>
            </a:xfrm>
            <a:custGeom>
              <a:avLst/>
              <a:gdLst>
                <a:gd name="T0" fmla="*/ 121 w 340"/>
                <a:gd name="T1" fmla="*/ 4 h 1020"/>
                <a:gd name="T2" fmla="*/ 209 w 340"/>
                <a:gd name="T3" fmla="*/ 2 h 1020"/>
                <a:gd name="T4" fmla="*/ 289 w 340"/>
                <a:gd name="T5" fmla="*/ 21 h 1020"/>
                <a:gd name="T6" fmla="*/ 319 w 340"/>
                <a:gd name="T7" fmla="*/ 65 h 1020"/>
                <a:gd name="T8" fmla="*/ 329 w 340"/>
                <a:gd name="T9" fmla="*/ 161 h 1020"/>
                <a:gd name="T10" fmla="*/ 334 w 340"/>
                <a:gd name="T11" fmla="*/ 313 h 1020"/>
                <a:gd name="T12" fmla="*/ 338 w 340"/>
                <a:gd name="T13" fmla="*/ 500 h 1020"/>
                <a:gd name="T14" fmla="*/ 338 w 340"/>
                <a:gd name="T15" fmla="*/ 688 h 1020"/>
                <a:gd name="T16" fmla="*/ 334 w 340"/>
                <a:gd name="T17" fmla="*/ 855 h 1020"/>
                <a:gd name="T18" fmla="*/ 325 w 340"/>
                <a:gd name="T19" fmla="*/ 969 h 1020"/>
                <a:gd name="T20" fmla="*/ 308 w 340"/>
                <a:gd name="T21" fmla="*/ 1009 h 1020"/>
                <a:gd name="T22" fmla="*/ 235 w 340"/>
                <a:gd name="T23" fmla="*/ 1018 h 1020"/>
                <a:gd name="T24" fmla="*/ 177 w 340"/>
                <a:gd name="T25" fmla="*/ 1020 h 1020"/>
                <a:gd name="T26" fmla="*/ 114 w 340"/>
                <a:gd name="T27" fmla="*/ 1017 h 1020"/>
                <a:gd name="T28" fmla="*/ 57 w 340"/>
                <a:gd name="T29" fmla="*/ 1009 h 1020"/>
                <a:gd name="T30" fmla="*/ 2 w 340"/>
                <a:gd name="T31" fmla="*/ 975 h 1020"/>
                <a:gd name="T32" fmla="*/ 0 w 340"/>
                <a:gd name="T33" fmla="*/ 918 h 1020"/>
                <a:gd name="T34" fmla="*/ 2 w 340"/>
                <a:gd name="T35" fmla="*/ 817 h 1020"/>
                <a:gd name="T36" fmla="*/ 7 w 340"/>
                <a:gd name="T37" fmla="*/ 688 h 1020"/>
                <a:gd name="T38" fmla="*/ 11 w 340"/>
                <a:gd name="T39" fmla="*/ 549 h 1020"/>
                <a:gd name="T40" fmla="*/ 15 w 340"/>
                <a:gd name="T41" fmla="*/ 414 h 1020"/>
                <a:gd name="T42" fmla="*/ 19 w 340"/>
                <a:gd name="T43" fmla="*/ 300 h 1020"/>
                <a:gd name="T44" fmla="*/ 19 w 340"/>
                <a:gd name="T45" fmla="*/ 228 h 1020"/>
                <a:gd name="T46" fmla="*/ 13 w 340"/>
                <a:gd name="T47" fmla="*/ 161 h 1020"/>
                <a:gd name="T48" fmla="*/ 13 w 340"/>
                <a:gd name="T49" fmla="*/ 104 h 1020"/>
                <a:gd name="T50" fmla="*/ 40 w 340"/>
                <a:gd name="T51" fmla="*/ 99 h 1020"/>
                <a:gd name="T52" fmla="*/ 45 w 340"/>
                <a:gd name="T53" fmla="*/ 173 h 1020"/>
                <a:gd name="T54" fmla="*/ 45 w 340"/>
                <a:gd name="T55" fmla="*/ 243 h 1020"/>
                <a:gd name="T56" fmla="*/ 45 w 340"/>
                <a:gd name="T57" fmla="*/ 294 h 1020"/>
                <a:gd name="T58" fmla="*/ 45 w 340"/>
                <a:gd name="T59" fmla="*/ 361 h 1020"/>
                <a:gd name="T60" fmla="*/ 42 w 340"/>
                <a:gd name="T61" fmla="*/ 422 h 1020"/>
                <a:gd name="T62" fmla="*/ 40 w 340"/>
                <a:gd name="T63" fmla="*/ 492 h 1020"/>
                <a:gd name="T64" fmla="*/ 36 w 340"/>
                <a:gd name="T65" fmla="*/ 576 h 1020"/>
                <a:gd name="T66" fmla="*/ 30 w 340"/>
                <a:gd name="T67" fmla="*/ 661 h 1020"/>
                <a:gd name="T68" fmla="*/ 28 w 340"/>
                <a:gd name="T69" fmla="*/ 741 h 1020"/>
                <a:gd name="T70" fmla="*/ 28 w 340"/>
                <a:gd name="T71" fmla="*/ 808 h 1020"/>
                <a:gd name="T72" fmla="*/ 34 w 340"/>
                <a:gd name="T73" fmla="*/ 880 h 1020"/>
                <a:gd name="T74" fmla="*/ 55 w 340"/>
                <a:gd name="T75" fmla="*/ 963 h 1020"/>
                <a:gd name="T76" fmla="*/ 108 w 340"/>
                <a:gd name="T77" fmla="*/ 988 h 1020"/>
                <a:gd name="T78" fmla="*/ 178 w 340"/>
                <a:gd name="T79" fmla="*/ 992 h 1020"/>
                <a:gd name="T80" fmla="*/ 253 w 340"/>
                <a:gd name="T81" fmla="*/ 994 h 1020"/>
                <a:gd name="T82" fmla="*/ 302 w 340"/>
                <a:gd name="T83" fmla="*/ 975 h 1020"/>
                <a:gd name="T84" fmla="*/ 311 w 340"/>
                <a:gd name="T85" fmla="*/ 908 h 1020"/>
                <a:gd name="T86" fmla="*/ 317 w 340"/>
                <a:gd name="T87" fmla="*/ 849 h 1020"/>
                <a:gd name="T88" fmla="*/ 321 w 340"/>
                <a:gd name="T89" fmla="*/ 796 h 1020"/>
                <a:gd name="T90" fmla="*/ 321 w 340"/>
                <a:gd name="T91" fmla="*/ 720 h 1020"/>
                <a:gd name="T92" fmla="*/ 319 w 340"/>
                <a:gd name="T93" fmla="*/ 652 h 1020"/>
                <a:gd name="T94" fmla="*/ 315 w 340"/>
                <a:gd name="T95" fmla="*/ 578 h 1020"/>
                <a:gd name="T96" fmla="*/ 311 w 340"/>
                <a:gd name="T97" fmla="*/ 481 h 1020"/>
                <a:gd name="T98" fmla="*/ 308 w 340"/>
                <a:gd name="T99" fmla="*/ 370 h 1020"/>
                <a:gd name="T100" fmla="*/ 306 w 340"/>
                <a:gd name="T101" fmla="*/ 262 h 1020"/>
                <a:gd name="T102" fmla="*/ 302 w 340"/>
                <a:gd name="T103" fmla="*/ 171 h 1020"/>
                <a:gd name="T104" fmla="*/ 298 w 340"/>
                <a:gd name="T105" fmla="*/ 110 h 1020"/>
                <a:gd name="T106" fmla="*/ 266 w 340"/>
                <a:gd name="T107" fmla="*/ 44 h 1020"/>
                <a:gd name="T108" fmla="*/ 194 w 340"/>
                <a:gd name="T109" fmla="*/ 40 h 1020"/>
                <a:gd name="T110" fmla="*/ 139 w 340"/>
                <a:gd name="T111" fmla="*/ 44 h 1020"/>
                <a:gd name="T112" fmla="*/ 82 w 340"/>
                <a:gd name="T113" fmla="*/ 46 h 1020"/>
                <a:gd name="T114" fmla="*/ 51 w 340"/>
                <a:gd name="T115" fmla="*/ 21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1020">
                  <a:moveTo>
                    <a:pt x="70" y="13"/>
                  </a:moveTo>
                  <a:lnTo>
                    <a:pt x="72" y="11"/>
                  </a:lnTo>
                  <a:lnTo>
                    <a:pt x="78" y="11"/>
                  </a:lnTo>
                  <a:lnTo>
                    <a:pt x="83" y="9"/>
                  </a:lnTo>
                  <a:lnTo>
                    <a:pt x="89" y="9"/>
                  </a:lnTo>
                  <a:lnTo>
                    <a:pt x="95" y="6"/>
                  </a:lnTo>
                  <a:lnTo>
                    <a:pt x="104" y="6"/>
                  </a:lnTo>
                  <a:lnTo>
                    <a:pt x="112" y="4"/>
                  </a:lnTo>
                  <a:lnTo>
                    <a:pt x="121" y="4"/>
                  </a:lnTo>
                  <a:lnTo>
                    <a:pt x="129" y="2"/>
                  </a:lnTo>
                  <a:lnTo>
                    <a:pt x="139" y="2"/>
                  </a:lnTo>
                  <a:lnTo>
                    <a:pt x="148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8" y="0"/>
                  </a:lnTo>
                  <a:lnTo>
                    <a:pt x="188" y="2"/>
                  </a:lnTo>
                  <a:lnTo>
                    <a:pt x="199" y="2"/>
                  </a:lnTo>
                  <a:lnTo>
                    <a:pt x="209" y="2"/>
                  </a:lnTo>
                  <a:lnTo>
                    <a:pt x="218" y="2"/>
                  </a:lnTo>
                  <a:lnTo>
                    <a:pt x="228" y="4"/>
                  </a:lnTo>
                  <a:lnTo>
                    <a:pt x="239" y="6"/>
                  </a:lnTo>
                  <a:lnTo>
                    <a:pt x="247" y="6"/>
                  </a:lnTo>
                  <a:lnTo>
                    <a:pt x="256" y="9"/>
                  </a:lnTo>
                  <a:lnTo>
                    <a:pt x="264" y="11"/>
                  </a:lnTo>
                  <a:lnTo>
                    <a:pt x="273" y="15"/>
                  </a:lnTo>
                  <a:lnTo>
                    <a:pt x="281" y="17"/>
                  </a:lnTo>
                  <a:lnTo>
                    <a:pt x="289" y="21"/>
                  </a:lnTo>
                  <a:lnTo>
                    <a:pt x="294" y="25"/>
                  </a:lnTo>
                  <a:lnTo>
                    <a:pt x="302" y="28"/>
                  </a:lnTo>
                  <a:lnTo>
                    <a:pt x="306" y="32"/>
                  </a:lnTo>
                  <a:lnTo>
                    <a:pt x="310" y="38"/>
                  </a:lnTo>
                  <a:lnTo>
                    <a:pt x="313" y="44"/>
                  </a:lnTo>
                  <a:lnTo>
                    <a:pt x="317" y="51"/>
                  </a:lnTo>
                  <a:lnTo>
                    <a:pt x="317" y="55"/>
                  </a:lnTo>
                  <a:lnTo>
                    <a:pt x="319" y="59"/>
                  </a:lnTo>
                  <a:lnTo>
                    <a:pt x="319" y="65"/>
                  </a:lnTo>
                  <a:lnTo>
                    <a:pt x="321" y="72"/>
                  </a:lnTo>
                  <a:lnTo>
                    <a:pt x="321" y="78"/>
                  </a:lnTo>
                  <a:lnTo>
                    <a:pt x="323" y="87"/>
                  </a:lnTo>
                  <a:lnTo>
                    <a:pt x="323" y="97"/>
                  </a:lnTo>
                  <a:lnTo>
                    <a:pt x="325" y="108"/>
                  </a:lnTo>
                  <a:lnTo>
                    <a:pt x="325" y="120"/>
                  </a:lnTo>
                  <a:lnTo>
                    <a:pt x="327" y="133"/>
                  </a:lnTo>
                  <a:lnTo>
                    <a:pt x="327" y="146"/>
                  </a:lnTo>
                  <a:lnTo>
                    <a:pt x="329" y="161"/>
                  </a:lnTo>
                  <a:lnTo>
                    <a:pt x="329" y="175"/>
                  </a:lnTo>
                  <a:lnTo>
                    <a:pt x="330" y="192"/>
                  </a:lnTo>
                  <a:lnTo>
                    <a:pt x="330" y="207"/>
                  </a:lnTo>
                  <a:lnTo>
                    <a:pt x="332" y="224"/>
                  </a:lnTo>
                  <a:lnTo>
                    <a:pt x="332" y="241"/>
                  </a:lnTo>
                  <a:lnTo>
                    <a:pt x="334" y="258"/>
                  </a:lnTo>
                  <a:lnTo>
                    <a:pt x="334" y="275"/>
                  </a:lnTo>
                  <a:lnTo>
                    <a:pt x="334" y="294"/>
                  </a:lnTo>
                  <a:lnTo>
                    <a:pt x="334" y="313"/>
                  </a:lnTo>
                  <a:lnTo>
                    <a:pt x="336" y="334"/>
                  </a:lnTo>
                  <a:lnTo>
                    <a:pt x="336" y="353"/>
                  </a:lnTo>
                  <a:lnTo>
                    <a:pt x="336" y="374"/>
                  </a:lnTo>
                  <a:lnTo>
                    <a:pt x="336" y="395"/>
                  </a:lnTo>
                  <a:lnTo>
                    <a:pt x="336" y="414"/>
                  </a:lnTo>
                  <a:lnTo>
                    <a:pt x="336" y="437"/>
                  </a:lnTo>
                  <a:lnTo>
                    <a:pt x="338" y="458"/>
                  </a:lnTo>
                  <a:lnTo>
                    <a:pt x="338" y="479"/>
                  </a:lnTo>
                  <a:lnTo>
                    <a:pt x="338" y="500"/>
                  </a:lnTo>
                  <a:lnTo>
                    <a:pt x="338" y="521"/>
                  </a:lnTo>
                  <a:lnTo>
                    <a:pt x="340" y="543"/>
                  </a:lnTo>
                  <a:lnTo>
                    <a:pt x="338" y="564"/>
                  </a:lnTo>
                  <a:lnTo>
                    <a:pt x="338" y="585"/>
                  </a:lnTo>
                  <a:lnTo>
                    <a:pt x="338" y="606"/>
                  </a:lnTo>
                  <a:lnTo>
                    <a:pt x="338" y="627"/>
                  </a:lnTo>
                  <a:lnTo>
                    <a:pt x="338" y="648"/>
                  </a:lnTo>
                  <a:lnTo>
                    <a:pt x="338" y="669"/>
                  </a:lnTo>
                  <a:lnTo>
                    <a:pt x="338" y="688"/>
                  </a:lnTo>
                  <a:lnTo>
                    <a:pt x="338" y="711"/>
                  </a:lnTo>
                  <a:lnTo>
                    <a:pt x="338" y="730"/>
                  </a:lnTo>
                  <a:lnTo>
                    <a:pt x="338" y="749"/>
                  </a:lnTo>
                  <a:lnTo>
                    <a:pt x="336" y="766"/>
                  </a:lnTo>
                  <a:lnTo>
                    <a:pt x="336" y="787"/>
                  </a:lnTo>
                  <a:lnTo>
                    <a:pt x="336" y="804"/>
                  </a:lnTo>
                  <a:lnTo>
                    <a:pt x="336" y="821"/>
                  </a:lnTo>
                  <a:lnTo>
                    <a:pt x="334" y="838"/>
                  </a:lnTo>
                  <a:lnTo>
                    <a:pt x="334" y="855"/>
                  </a:lnTo>
                  <a:lnTo>
                    <a:pt x="334" y="870"/>
                  </a:lnTo>
                  <a:lnTo>
                    <a:pt x="332" y="885"/>
                  </a:lnTo>
                  <a:lnTo>
                    <a:pt x="332" y="899"/>
                  </a:lnTo>
                  <a:lnTo>
                    <a:pt x="330" y="914"/>
                  </a:lnTo>
                  <a:lnTo>
                    <a:pt x="330" y="925"/>
                  </a:lnTo>
                  <a:lnTo>
                    <a:pt x="329" y="939"/>
                  </a:lnTo>
                  <a:lnTo>
                    <a:pt x="327" y="948"/>
                  </a:lnTo>
                  <a:lnTo>
                    <a:pt x="327" y="960"/>
                  </a:lnTo>
                  <a:lnTo>
                    <a:pt x="325" y="969"/>
                  </a:lnTo>
                  <a:lnTo>
                    <a:pt x="325" y="977"/>
                  </a:lnTo>
                  <a:lnTo>
                    <a:pt x="323" y="984"/>
                  </a:lnTo>
                  <a:lnTo>
                    <a:pt x="323" y="992"/>
                  </a:lnTo>
                  <a:lnTo>
                    <a:pt x="321" y="996"/>
                  </a:lnTo>
                  <a:lnTo>
                    <a:pt x="319" y="1001"/>
                  </a:lnTo>
                  <a:lnTo>
                    <a:pt x="319" y="1003"/>
                  </a:lnTo>
                  <a:lnTo>
                    <a:pt x="317" y="1007"/>
                  </a:lnTo>
                  <a:lnTo>
                    <a:pt x="311" y="1007"/>
                  </a:lnTo>
                  <a:lnTo>
                    <a:pt x="308" y="1009"/>
                  </a:lnTo>
                  <a:lnTo>
                    <a:pt x="300" y="1011"/>
                  </a:lnTo>
                  <a:lnTo>
                    <a:pt x="292" y="1013"/>
                  </a:lnTo>
                  <a:lnTo>
                    <a:pt x="285" y="1015"/>
                  </a:lnTo>
                  <a:lnTo>
                    <a:pt x="275" y="1017"/>
                  </a:lnTo>
                  <a:lnTo>
                    <a:pt x="264" y="1017"/>
                  </a:lnTo>
                  <a:lnTo>
                    <a:pt x="254" y="1018"/>
                  </a:lnTo>
                  <a:lnTo>
                    <a:pt x="247" y="1018"/>
                  </a:lnTo>
                  <a:lnTo>
                    <a:pt x="241" y="1018"/>
                  </a:lnTo>
                  <a:lnTo>
                    <a:pt x="235" y="1018"/>
                  </a:lnTo>
                  <a:lnTo>
                    <a:pt x="230" y="1020"/>
                  </a:lnTo>
                  <a:lnTo>
                    <a:pt x="222" y="1020"/>
                  </a:lnTo>
                  <a:lnTo>
                    <a:pt x="216" y="1020"/>
                  </a:lnTo>
                  <a:lnTo>
                    <a:pt x="209" y="1020"/>
                  </a:lnTo>
                  <a:lnTo>
                    <a:pt x="203" y="1020"/>
                  </a:lnTo>
                  <a:lnTo>
                    <a:pt x="196" y="1020"/>
                  </a:lnTo>
                  <a:lnTo>
                    <a:pt x="188" y="1020"/>
                  </a:lnTo>
                  <a:lnTo>
                    <a:pt x="182" y="1020"/>
                  </a:lnTo>
                  <a:lnTo>
                    <a:pt x="177" y="1020"/>
                  </a:lnTo>
                  <a:lnTo>
                    <a:pt x="169" y="1020"/>
                  </a:lnTo>
                  <a:lnTo>
                    <a:pt x="161" y="1020"/>
                  </a:lnTo>
                  <a:lnTo>
                    <a:pt x="154" y="1020"/>
                  </a:lnTo>
                  <a:lnTo>
                    <a:pt x="148" y="1020"/>
                  </a:lnTo>
                  <a:lnTo>
                    <a:pt x="140" y="1020"/>
                  </a:lnTo>
                  <a:lnTo>
                    <a:pt x="133" y="1018"/>
                  </a:lnTo>
                  <a:lnTo>
                    <a:pt x="125" y="1018"/>
                  </a:lnTo>
                  <a:lnTo>
                    <a:pt x="120" y="1018"/>
                  </a:lnTo>
                  <a:lnTo>
                    <a:pt x="114" y="1017"/>
                  </a:lnTo>
                  <a:lnTo>
                    <a:pt x="106" y="1017"/>
                  </a:lnTo>
                  <a:lnTo>
                    <a:pt x="101" y="1017"/>
                  </a:lnTo>
                  <a:lnTo>
                    <a:pt x="93" y="1017"/>
                  </a:lnTo>
                  <a:lnTo>
                    <a:pt x="87" y="1015"/>
                  </a:lnTo>
                  <a:lnTo>
                    <a:pt x="82" y="1015"/>
                  </a:lnTo>
                  <a:lnTo>
                    <a:pt x="76" y="1013"/>
                  </a:lnTo>
                  <a:lnTo>
                    <a:pt x="70" y="1011"/>
                  </a:lnTo>
                  <a:lnTo>
                    <a:pt x="63" y="1011"/>
                  </a:lnTo>
                  <a:lnTo>
                    <a:pt x="57" y="1009"/>
                  </a:lnTo>
                  <a:lnTo>
                    <a:pt x="53" y="1009"/>
                  </a:lnTo>
                  <a:lnTo>
                    <a:pt x="47" y="1009"/>
                  </a:lnTo>
                  <a:lnTo>
                    <a:pt x="38" y="1005"/>
                  </a:lnTo>
                  <a:lnTo>
                    <a:pt x="28" y="1001"/>
                  </a:lnTo>
                  <a:lnTo>
                    <a:pt x="21" y="999"/>
                  </a:lnTo>
                  <a:lnTo>
                    <a:pt x="15" y="996"/>
                  </a:lnTo>
                  <a:lnTo>
                    <a:pt x="5" y="988"/>
                  </a:lnTo>
                  <a:lnTo>
                    <a:pt x="2" y="979"/>
                  </a:lnTo>
                  <a:lnTo>
                    <a:pt x="2" y="975"/>
                  </a:lnTo>
                  <a:lnTo>
                    <a:pt x="2" y="973"/>
                  </a:lnTo>
                  <a:lnTo>
                    <a:pt x="0" y="967"/>
                  </a:lnTo>
                  <a:lnTo>
                    <a:pt x="0" y="961"/>
                  </a:lnTo>
                  <a:lnTo>
                    <a:pt x="0" y="956"/>
                  </a:lnTo>
                  <a:lnTo>
                    <a:pt x="0" y="950"/>
                  </a:lnTo>
                  <a:lnTo>
                    <a:pt x="0" y="942"/>
                  </a:lnTo>
                  <a:lnTo>
                    <a:pt x="0" y="935"/>
                  </a:lnTo>
                  <a:lnTo>
                    <a:pt x="0" y="927"/>
                  </a:lnTo>
                  <a:lnTo>
                    <a:pt x="0" y="918"/>
                  </a:lnTo>
                  <a:lnTo>
                    <a:pt x="0" y="908"/>
                  </a:lnTo>
                  <a:lnTo>
                    <a:pt x="2" y="899"/>
                  </a:lnTo>
                  <a:lnTo>
                    <a:pt x="2" y="887"/>
                  </a:lnTo>
                  <a:lnTo>
                    <a:pt x="2" y="878"/>
                  </a:lnTo>
                  <a:lnTo>
                    <a:pt x="2" y="866"/>
                  </a:lnTo>
                  <a:lnTo>
                    <a:pt x="2" y="855"/>
                  </a:lnTo>
                  <a:lnTo>
                    <a:pt x="2" y="842"/>
                  </a:lnTo>
                  <a:lnTo>
                    <a:pt x="2" y="830"/>
                  </a:lnTo>
                  <a:lnTo>
                    <a:pt x="2" y="817"/>
                  </a:lnTo>
                  <a:lnTo>
                    <a:pt x="4" y="804"/>
                  </a:lnTo>
                  <a:lnTo>
                    <a:pt x="4" y="790"/>
                  </a:lnTo>
                  <a:lnTo>
                    <a:pt x="5" y="775"/>
                  </a:lnTo>
                  <a:lnTo>
                    <a:pt x="5" y="762"/>
                  </a:lnTo>
                  <a:lnTo>
                    <a:pt x="5" y="749"/>
                  </a:lnTo>
                  <a:lnTo>
                    <a:pt x="5" y="733"/>
                  </a:lnTo>
                  <a:lnTo>
                    <a:pt x="7" y="718"/>
                  </a:lnTo>
                  <a:lnTo>
                    <a:pt x="7" y="703"/>
                  </a:lnTo>
                  <a:lnTo>
                    <a:pt x="7" y="688"/>
                  </a:lnTo>
                  <a:lnTo>
                    <a:pt x="7" y="673"/>
                  </a:lnTo>
                  <a:lnTo>
                    <a:pt x="9" y="657"/>
                  </a:lnTo>
                  <a:lnTo>
                    <a:pt x="9" y="642"/>
                  </a:lnTo>
                  <a:lnTo>
                    <a:pt x="11" y="627"/>
                  </a:lnTo>
                  <a:lnTo>
                    <a:pt x="11" y="612"/>
                  </a:lnTo>
                  <a:lnTo>
                    <a:pt x="11" y="595"/>
                  </a:lnTo>
                  <a:lnTo>
                    <a:pt x="11" y="579"/>
                  </a:lnTo>
                  <a:lnTo>
                    <a:pt x="11" y="564"/>
                  </a:lnTo>
                  <a:lnTo>
                    <a:pt x="11" y="549"/>
                  </a:lnTo>
                  <a:lnTo>
                    <a:pt x="13" y="534"/>
                  </a:lnTo>
                  <a:lnTo>
                    <a:pt x="13" y="519"/>
                  </a:lnTo>
                  <a:lnTo>
                    <a:pt x="13" y="503"/>
                  </a:lnTo>
                  <a:lnTo>
                    <a:pt x="13" y="488"/>
                  </a:lnTo>
                  <a:lnTo>
                    <a:pt x="13" y="473"/>
                  </a:lnTo>
                  <a:lnTo>
                    <a:pt x="13" y="458"/>
                  </a:lnTo>
                  <a:lnTo>
                    <a:pt x="15" y="443"/>
                  </a:lnTo>
                  <a:lnTo>
                    <a:pt x="15" y="427"/>
                  </a:lnTo>
                  <a:lnTo>
                    <a:pt x="15" y="414"/>
                  </a:lnTo>
                  <a:lnTo>
                    <a:pt x="15" y="399"/>
                  </a:lnTo>
                  <a:lnTo>
                    <a:pt x="17" y="388"/>
                  </a:lnTo>
                  <a:lnTo>
                    <a:pt x="17" y="374"/>
                  </a:lnTo>
                  <a:lnTo>
                    <a:pt x="17" y="361"/>
                  </a:lnTo>
                  <a:lnTo>
                    <a:pt x="17" y="348"/>
                  </a:lnTo>
                  <a:lnTo>
                    <a:pt x="19" y="336"/>
                  </a:lnTo>
                  <a:lnTo>
                    <a:pt x="19" y="323"/>
                  </a:lnTo>
                  <a:lnTo>
                    <a:pt x="19" y="312"/>
                  </a:lnTo>
                  <a:lnTo>
                    <a:pt x="19" y="300"/>
                  </a:lnTo>
                  <a:lnTo>
                    <a:pt x="19" y="291"/>
                  </a:lnTo>
                  <a:lnTo>
                    <a:pt x="19" y="281"/>
                  </a:lnTo>
                  <a:lnTo>
                    <a:pt x="19" y="272"/>
                  </a:lnTo>
                  <a:lnTo>
                    <a:pt x="19" y="262"/>
                  </a:lnTo>
                  <a:lnTo>
                    <a:pt x="19" y="255"/>
                  </a:lnTo>
                  <a:lnTo>
                    <a:pt x="19" y="247"/>
                  </a:lnTo>
                  <a:lnTo>
                    <a:pt x="19" y="239"/>
                  </a:lnTo>
                  <a:lnTo>
                    <a:pt x="19" y="234"/>
                  </a:lnTo>
                  <a:lnTo>
                    <a:pt x="19" y="228"/>
                  </a:lnTo>
                  <a:lnTo>
                    <a:pt x="17" y="222"/>
                  </a:lnTo>
                  <a:lnTo>
                    <a:pt x="17" y="217"/>
                  </a:lnTo>
                  <a:lnTo>
                    <a:pt x="15" y="211"/>
                  </a:lnTo>
                  <a:lnTo>
                    <a:pt x="15" y="207"/>
                  </a:lnTo>
                  <a:lnTo>
                    <a:pt x="15" y="196"/>
                  </a:lnTo>
                  <a:lnTo>
                    <a:pt x="15" y="186"/>
                  </a:lnTo>
                  <a:lnTo>
                    <a:pt x="13" y="179"/>
                  </a:lnTo>
                  <a:lnTo>
                    <a:pt x="13" y="169"/>
                  </a:lnTo>
                  <a:lnTo>
                    <a:pt x="13" y="161"/>
                  </a:lnTo>
                  <a:lnTo>
                    <a:pt x="13" y="154"/>
                  </a:lnTo>
                  <a:lnTo>
                    <a:pt x="13" y="146"/>
                  </a:lnTo>
                  <a:lnTo>
                    <a:pt x="13" y="139"/>
                  </a:lnTo>
                  <a:lnTo>
                    <a:pt x="11" y="133"/>
                  </a:lnTo>
                  <a:lnTo>
                    <a:pt x="11" y="125"/>
                  </a:lnTo>
                  <a:lnTo>
                    <a:pt x="11" y="120"/>
                  </a:lnTo>
                  <a:lnTo>
                    <a:pt x="11" y="114"/>
                  </a:lnTo>
                  <a:lnTo>
                    <a:pt x="11" y="108"/>
                  </a:lnTo>
                  <a:lnTo>
                    <a:pt x="13" y="104"/>
                  </a:lnTo>
                  <a:lnTo>
                    <a:pt x="13" y="95"/>
                  </a:lnTo>
                  <a:lnTo>
                    <a:pt x="13" y="89"/>
                  </a:lnTo>
                  <a:lnTo>
                    <a:pt x="15" y="84"/>
                  </a:lnTo>
                  <a:lnTo>
                    <a:pt x="19" y="80"/>
                  </a:lnTo>
                  <a:lnTo>
                    <a:pt x="23" y="78"/>
                  </a:lnTo>
                  <a:lnTo>
                    <a:pt x="32" y="82"/>
                  </a:lnTo>
                  <a:lnTo>
                    <a:pt x="34" y="85"/>
                  </a:lnTo>
                  <a:lnTo>
                    <a:pt x="38" y="93"/>
                  </a:lnTo>
                  <a:lnTo>
                    <a:pt x="40" y="99"/>
                  </a:lnTo>
                  <a:lnTo>
                    <a:pt x="40" y="104"/>
                  </a:lnTo>
                  <a:lnTo>
                    <a:pt x="42" y="110"/>
                  </a:lnTo>
                  <a:lnTo>
                    <a:pt x="43" y="120"/>
                  </a:lnTo>
                  <a:lnTo>
                    <a:pt x="43" y="125"/>
                  </a:lnTo>
                  <a:lnTo>
                    <a:pt x="43" y="135"/>
                  </a:lnTo>
                  <a:lnTo>
                    <a:pt x="45" y="144"/>
                  </a:lnTo>
                  <a:lnTo>
                    <a:pt x="45" y="154"/>
                  </a:lnTo>
                  <a:lnTo>
                    <a:pt x="45" y="163"/>
                  </a:lnTo>
                  <a:lnTo>
                    <a:pt x="45" y="173"/>
                  </a:lnTo>
                  <a:lnTo>
                    <a:pt x="45" y="182"/>
                  </a:lnTo>
                  <a:lnTo>
                    <a:pt x="47" y="194"/>
                  </a:lnTo>
                  <a:lnTo>
                    <a:pt x="45" y="205"/>
                  </a:lnTo>
                  <a:lnTo>
                    <a:pt x="45" y="215"/>
                  </a:lnTo>
                  <a:lnTo>
                    <a:pt x="45" y="220"/>
                  </a:lnTo>
                  <a:lnTo>
                    <a:pt x="45" y="226"/>
                  </a:lnTo>
                  <a:lnTo>
                    <a:pt x="45" y="232"/>
                  </a:lnTo>
                  <a:lnTo>
                    <a:pt x="45" y="237"/>
                  </a:lnTo>
                  <a:lnTo>
                    <a:pt x="45" y="243"/>
                  </a:lnTo>
                  <a:lnTo>
                    <a:pt x="45" y="249"/>
                  </a:lnTo>
                  <a:lnTo>
                    <a:pt x="45" y="255"/>
                  </a:lnTo>
                  <a:lnTo>
                    <a:pt x="45" y="260"/>
                  </a:lnTo>
                  <a:lnTo>
                    <a:pt x="45" y="266"/>
                  </a:lnTo>
                  <a:lnTo>
                    <a:pt x="45" y="272"/>
                  </a:lnTo>
                  <a:lnTo>
                    <a:pt x="45" y="277"/>
                  </a:lnTo>
                  <a:lnTo>
                    <a:pt x="45" y="285"/>
                  </a:lnTo>
                  <a:lnTo>
                    <a:pt x="45" y="289"/>
                  </a:lnTo>
                  <a:lnTo>
                    <a:pt x="45" y="294"/>
                  </a:lnTo>
                  <a:lnTo>
                    <a:pt x="45" y="300"/>
                  </a:lnTo>
                  <a:lnTo>
                    <a:pt x="45" y="306"/>
                  </a:lnTo>
                  <a:lnTo>
                    <a:pt x="45" y="312"/>
                  </a:lnTo>
                  <a:lnTo>
                    <a:pt x="45" y="317"/>
                  </a:lnTo>
                  <a:lnTo>
                    <a:pt x="45" y="323"/>
                  </a:lnTo>
                  <a:lnTo>
                    <a:pt x="45" y="331"/>
                  </a:lnTo>
                  <a:lnTo>
                    <a:pt x="45" y="340"/>
                  </a:lnTo>
                  <a:lnTo>
                    <a:pt x="45" y="351"/>
                  </a:lnTo>
                  <a:lnTo>
                    <a:pt x="45" y="361"/>
                  </a:lnTo>
                  <a:lnTo>
                    <a:pt x="45" y="372"/>
                  </a:lnTo>
                  <a:lnTo>
                    <a:pt x="43" y="376"/>
                  </a:lnTo>
                  <a:lnTo>
                    <a:pt x="43" y="382"/>
                  </a:lnTo>
                  <a:lnTo>
                    <a:pt x="43" y="388"/>
                  </a:lnTo>
                  <a:lnTo>
                    <a:pt x="43" y="393"/>
                  </a:lnTo>
                  <a:lnTo>
                    <a:pt x="42" y="399"/>
                  </a:lnTo>
                  <a:lnTo>
                    <a:pt x="42" y="407"/>
                  </a:lnTo>
                  <a:lnTo>
                    <a:pt x="42" y="412"/>
                  </a:lnTo>
                  <a:lnTo>
                    <a:pt x="42" y="422"/>
                  </a:lnTo>
                  <a:lnTo>
                    <a:pt x="42" y="427"/>
                  </a:lnTo>
                  <a:lnTo>
                    <a:pt x="42" y="435"/>
                  </a:lnTo>
                  <a:lnTo>
                    <a:pt x="42" y="443"/>
                  </a:lnTo>
                  <a:lnTo>
                    <a:pt x="42" y="450"/>
                  </a:lnTo>
                  <a:lnTo>
                    <a:pt x="40" y="458"/>
                  </a:lnTo>
                  <a:lnTo>
                    <a:pt x="40" y="467"/>
                  </a:lnTo>
                  <a:lnTo>
                    <a:pt x="40" y="475"/>
                  </a:lnTo>
                  <a:lnTo>
                    <a:pt x="40" y="484"/>
                  </a:lnTo>
                  <a:lnTo>
                    <a:pt x="40" y="492"/>
                  </a:lnTo>
                  <a:lnTo>
                    <a:pt x="40" y="502"/>
                  </a:lnTo>
                  <a:lnTo>
                    <a:pt x="38" y="511"/>
                  </a:lnTo>
                  <a:lnTo>
                    <a:pt x="38" y="519"/>
                  </a:lnTo>
                  <a:lnTo>
                    <a:pt x="38" y="528"/>
                  </a:lnTo>
                  <a:lnTo>
                    <a:pt x="38" y="538"/>
                  </a:lnTo>
                  <a:lnTo>
                    <a:pt x="38" y="547"/>
                  </a:lnTo>
                  <a:lnTo>
                    <a:pt x="38" y="557"/>
                  </a:lnTo>
                  <a:lnTo>
                    <a:pt x="36" y="566"/>
                  </a:lnTo>
                  <a:lnTo>
                    <a:pt x="36" y="576"/>
                  </a:lnTo>
                  <a:lnTo>
                    <a:pt x="34" y="585"/>
                  </a:lnTo>
                  <a:lnTo>
                    <a:pt x="34" y="595"/>
                  </a:lnTo>
                  <a:lnTo>
                    <a:pt x="34" y="604"/>
                  </a:lnTo>
                  <a:lnTo>
                    <a:pt x="34" y="614"/>
                  </a:lnTo>
                  <a:lnTo>
                    <a:pt x="34" y="623"/>
                  </a:lnTo>
                  <a:lnTo>
                    <a:pt x="34" y="635"/>
                  </a:lnTo>
                  <a:lnTo>
                    <a:pt x="32" y="642"/>
                  </a:lnTo>
                  <a:lnTo>
                    <a:pt x="32" y="652"/>
                  </a:lnTo>
                  <a:lnTo>
                    <a:pt x="30" y="661"/>
                  </a:lnTo>
                  <a:lnTo>
                    <a:pt x="30" y="671"/>
                  </a:lnTo>
                  <a:lnTo>
                    <a:pt x="30" y="680"/>
                  </a:lnTo>
                  <a:lnTo>
                    <a:pt x="30" y="688"/>
                  </a:lnTo>
                  <a:lnTo>
                    <a:pt x="30" y="697"/>
                  </a:lnTo>
                  <a:lnTo>
                    <a:pt x="30" y="707"/>
                  </a:lnTo>
                  <a:lnTo>
                    <a:pt x="28" y="714"/>
                  </a:lnTo>
                  <a:lnTo>
                    <a:pt x="28" y="724"/>
                  </a:lnTo>
                  <a:lnTo>
                    <a:pt x="28" y="732"/>
                  </a:lnTo>
                  <a:lnTo>
                    <a:pt x="28" y="741"/>
                  </a:lnTo>
                  <a:lnTo>
                    <a:pt x="28" y="749"/>
                  </a:lnTo>
                  <a:lnTo>
                    <a:pt x="28" y="758"/>
                  </a:lnTo>
                  <a:lnTo>
                    <a:pt x="28" y="766"/>
                  </a:lnTo>
                  <a:lnTo>
                    <a:pt x="28" y="773"/>
                  </a:lnTo>
                  <a:lnTo>
                    <a:pt x="28" y="781"/>
                  </a:lnTo>
                  <a:lnTo>
                    <a:pt x="28" y="789"/>
                  </a:lnTo>
                  <a:lnTo>
                    <a:pt x="28" y="794"/>
                  </a:lnTo>
                  <a:lnTo>
                    <a:pt x="28" y="802"/>
                  </a:lnTo>
                  <a:lnTo>
                    <a:pt x="28" y="808"/>
                  </a:lnTo>
                  <a:lnTo>
                    <a:pt x="28" y="813"/>
                  </a:lnTo>
                  <a:lnTo>
                    <a:pt x="28" y="819"/>
                  </a:lnTo>
                  <a:lnTo>
                    <a:pt x="28" y="827"/>
                  </a:lnTo>
                  <a:lnTo>
                    <a:pt x="28" y="836"/>
                  </a:lnTo>
                  <a:lnTo>
                    <a:pt x="28" y="846"/>
                  </a:lnTo>
                  <a:lnTo>
                    <a:pt x="30" y="853"/>
                  </a:lnTo>
                  <a:lnTo>
                    <a:pt x="32" y="861"/>
                  </a:lnTo>
                  <a:lnTo>
                    <a:pt x="32" y="870"/>
                  </a:lnTo>
                  <a:lnTo>
                    <a:pt x="34" y="880"/>
                  </a:lnTo>
                  <a:lnTo>
                    <a:pt x="34" y="889"/>
                  </a:lnTo>
                  <a:lnTo>
                    <a:pt x="38" y="901"/>
                  </a:lnTo>
                  <a:lnTo>
                    <a:pt x="38" y="912"/>
                  </a:lnTo>
                  <a:lnTo>
                    <a:pt x="40" y="922"/>
                  </a:lnTo>
                  <a:lnTo>
                    <a:pt x="42" y="931"/>
                  </a:lnTo>
                  <a:lnTo>
                    <a:pt x="45" y="941"/>
                  </a:lnTo>
                  <a:lnTo>
                    <a:pt x="47" y="948"/>
                  </a:lnTo>
                  <a:lnTo>
                    <a:pt x="51" y="956"/>
                  </a:lnTo>
                  <a:lnTo>
                    <a:pt x="55" y="963"/>
                  </a:lnTo>
                  <a:lnTo>
                    <a:pt x="59" y="971"/>
                  </a:lnTo>
                  <a:lnTo>
                    <a:pt x="64" y="975"/>
                  </a:lnTo>
                  <a:lnTo>
                    <a:pt x="70" y="979"/>
                  </a:lnTo>
                  <a:lnTo>
                    <a:pt x="78" y="982"/>
                  </a:lnTo>
                  <a:lnTo>
                    <a:pt x="87" y="986"/>
                  </a:lnTo>
                  <a:lnTo>
                    <a:pt x="89" y="986"/>
                  </a:lnTo>
                  <a:lnTo>
                    <a:pt x="95" y="986"/>
                  </a:lnTo>
                  <a:lnTo>
                    <a:pt x="101" y="986"/>
                  </a:lnTo>
                  <a:lnTo>
                    <a:pt x="108" y="988"/>
                  </a:lnTo>
                  <a:lnTo>
                    <a:pt x="114" y="988"/>
                  </a:lnTo>
                  <a:lnTo>
                    <a:pt x="121" y="988"/>
                  </a:lnTo>
                  <a:lnTo>
                    <a:pt x="127" y="990"/>
                  </a:lnTo>
                  <a:lnTo>
                    <a:pt x="137" y="990"/>
                  </a:lnTo>
                  <a:lnTo>
                    <a:pt x="144" y="990"/>
                  </a:lnTo>
                  <a:lnTo>
                    <a:pt x="152" y="992"/>
                  </a:lnTo>
                  <a:lnTo>
                    <a:pt x="161" y="992"/>
                  </a:lnTo>
                  <a:lnTo>
                    <a:pt x="169" y="992"/>
                  </a:lnTo>
                  <a:lnTo>
                    <a:pt x="178" y="992"/>
                  </a:lnTo>
                  <a:lnTo>
                    <a:pt x="186" y="994"/>
                  </a:lnTo>
                  <a:lnTo>
                    <a:pt x="196" y="994"/>
                  </a:lnTo>
                  <a:lnTo>
                    <a:pt x="205" y="996"/>
                  </a:lnTo>
                  <a:lnTo>
                    <a:pt x="213" y="996"/>
                  </a:lnTo>
                  <a:lnTo>
                    <a:pt x="220" y="996"/>
                  </a:lnTo>
                  <a:lnTo>
                    <a:pt x="230" y="996"/>
                  </a:lnTo>
                  <a:lnTo>
                    <a:pt x="237" y="996"/>
                  </a:lnTo>
                  <a:lnTo>
                    <a:pt x="245" y="994"/>
                  </a:lnTo>
                  <a:lnTo>
                    <a:pt x="253" y="994"/>
                  </a:lnTo>
                  <a:lnTo>
                    <a:pt x="258" y="994"/>
                  </a:lnTo>
                  <a:lnTo>
                    <a:pt x="266" y="994"/>
                  </a:lnTo>
                  <a:lnTo>
                    <a:pt x="272" y="992"/>
                  </a:lnTo>
                  <a:lnTo>
                    <a:pt x="277" y="990"/>
                  </a:lnTo>
                  <a:lnTo>
                    <a:pt x="283" y="988"/>
                  </a:lnTo>
                  <a:lnTo>
                    <a:pt x="289" y="988"/>
                  </a:lnTo>
                  <a:lnTo>
                    <a:pt x="296" y="984"/>
                  </a:lnTo>
                  <a:lnTo>
                    <a:pt x="302" y="979"/>
                  </a:lnTo>
                  <a:lnTo>
                    <a:pt x="302" y="975"/>
                  </a:lnTo>
                  <a:lnTo>
                    <a:pt x="304" y="971"/>
                  </a:lnTo>
                  <a:lnTo>
                    <a:pt x="304" y="963"/>
                  </a:lnTo>
                  <a:lnTo>
                    <a:pt x="306" y="960"/>
                  </a:lnTo>
                  <a:lnTo>
                    <a:pt x="308" y="950"/>
                  </a:lnTo>
                  <a:lnTo>
                    <a:pt x="308" y="944"/>
                  </a:lnTo>
                  <a:lnTo>
                    <a:pt x="310" y="935"/>
                  </a:lnTo>
                  <a:lnTo>
                    <a:pt x="311" y="927"/>
                  </a:lnTo>
                  <a:lnTo>
                    <a:pt x="311" y="918"/>
                  </a:lnTo>
                  <a:lnTo>
                    <a:pt x="311" y="908"/>
                  </a:lnTo>
                  <a:lnTo>
                    <a:pt x="313" y="899"/>
                  </a:lnTo>
                  <a:lnTo>
                    <a:pt x="313" y="887"/>
                  </a:lnTo>
                  <a:lnTo>
                    <a:pt x="313" y="882"/>
                  </a:lnTo>
                  <a:lnTo>
                    <a:pt x="315" y="878"/>
                  </a:lnTo>
                  <a:lnTo>
                    <a:pt x="315" y="870"/>
                  </a:lnTo>
                  <a:lnTo>
                    <a:pt x="317" y="866"/>
                  </a:lnTo>
                  <a:lnTo>
                    <a:pt x="317" y="861"/>
                  </a:lnTo>
                  <a:lnTo>
                    <a:pt x="317" y="855"/>
                  </a:lnTo>
                  <a:lnTo>
                    <a:pt x="317" y="849"/>
                  </a:lnTo>
                  <a:lnTo>
                    <a:pt x="319" y="844"/>
                  </a:lnTo>
                  <a:lnTo>
                    <a:pt x="319" y="838"/>
                  </a:lnTo>
                  <a:lnTo>
                    <a:pt x="319" y="832"/>
                  </a:lnTo>
                  <a:lnTo>
                    <a:pt x="319" y="825"/>
                  </a:lnTo>
                  <a:lnTo>
                    <a:pt x="319" y="819"/>
                  </a:lnTo>
                  <a:lnTo>
                    <a:pt x="319" y="813"/>
                  </a:lnTo>
                  <a:lnTo>
                    <a:pt x="319" y="808"/>
                  </a:lnTo>
                  <a:lnTo>
                    <a:pt x="319" y="802"/>
                  </a:lnTo>
                  <a:lnTo>
                    <a:pt x="321" y="796"/>
                  </a:lnTo>
                  <a:lnTo>
                    <a:pt x="321" y="790"/>
                  </a:lnTo>
                  <a:lnTo>
                    <a:pt x="321" y="785"/>
                  </a:lnTo>
                  <a:lnTo>
                    <a:pt x="321" y="777"/>
                  </a:lnTo>
                  <a:lnTo>
                    <a:pt x="321" y="773"/>
                  </a:lnTo>
                  <a:lnTo>
                    <a:pt x="321" y="762"/>
                  </a:lnTo>
                  <a:lnTo>
                    <a:pt x="321" y="751"/>
                  </a:lnTo>
                  <a:lnTo>
                    <a:pt x="321" y="741"/>
                  </a:lnTo>
                  <a:lnTo>
                    <a:pt x="321" y="730"/>
                  </a:lnTo>
                  <a:lnTo>
                    <a:pt x="321" y="720"/>
                  </a:lnTo>
                  <a:lnTo>
                    <a:pt x="321" y="713"/>
                  </a:lnTo>
                  <a:lnTo>
                    <a:pt x="321" y="703"/>
                  </a:lnTo>
                  <a:lnTo>
                    <a:pt x="321" y="695"/>
                  </a:lnTo>
                  <a:lnTo>
                    <a:pt x="321" y="688"/>
                  </a:lnTo>
                  <a:lnTo>
                    <a:pt x="321" y="682"/>
                  </a:lnTo>
                  <a:lnTo>
                    <a:pt x="321" y="673"/>
                  </a:lnTo>
                  <a:lnTo>
                    <a:pt x="319" y="665"/>
                  </a:lnTo>
                  <a:lnTo>
                    <a:pt x="319" y="657"/>
                  </a:lnTo>
                  <a:lnTo>
                    <a:pt x="319" y="652"/>
                  </a:lnTo>
                  <a:lnTo>
                    <a:pt x="319" y="644"/>
                  </a:lnTo>
                  <a:lnTo>
                    <a:pt x="319" y="638"/>
                  </a:lnTo>
                  <a:lnTo>
                    <a:pt x="317" y="631"/>
                  </a:lnTo>
                  <a:lnTo>
                    <a:pt x="317" y="623"/>
                  </a:lnTo>
                  <a:lnTo>
                    <a:pt x="317" y="614"/>
                  </a:lnTo>
                  <a:lnTo>
                    <a:pt x="317" y="606"/>
                  </a:lnTo>
                  <a:lnTo>
                    <a:pt x="315" y="597"/>
                  </a:lnTo>
                  <a:lnTo>
                    <a:pt x="315" y="589"/>
                  </a:lnTo>
                  <a:lnTo>
                    <a:pt x="315" y="578"/>
                  </a:lnTo>
                  <a:lnTo>
                    <a:pt x="315" y="568"/>
                  </a:lnTo>
                  <a:lnTo>
                    <a:pt x="313" y="559"/>
                  </a:lnTo>
                  <a:lnTo>
                    <a:pt x="313" y="547"/>
                  </a:lnTo>
                  <a:lnTo>
                    <a:pt x="313" y="536"/>
                  </a:lnTo>
                  <a:lnTo>
                    <a:pt x="313" y="526"/>
                  </a:lnTo>
                  <a:lnTo>
                    <a:pt x="311" y="515"/>
                  </a:lnTo>
                  <a:lnTo>
                    <a:pt x="311" y="503"/>
                  </a:lnTo>
                  <a:lnTo>
                    <a:pt x="311" y="492"/>
                  </a:lnTo>
                  <a:lnTo>
                    <a:pt x="311" y="481"/>
                  </a:lnTo>
                  <a:lnTo>
                    <a:pt x="311" y="469"/>
                  </a:lnTo>
                  <a:lnTo>
                    <a:pt x="311" y="456"/>
                  </a:lnTo>
                  <a:lnTo>
                    <a:pt x="310" y="445"/>
                  </a:lnTo>
                  <a:lnTo>
                    <a:pt x="310" y="431"/>
                  </a:lnTo>
                  <a:lnTo>
                    <a:pt x="310" y="420"/>
                  </a:lnTo>
                  <a:lnTo>
                    <a:pt x="310" y="408"/>
                  </a:lnTo>
                  <a:lnTo>
                    <a:pt x="310" y="395"/>
                  </a:lnTo>
                  <a:lnTo>
                    <a:pt x="310" y="384"/>
                  </a:lnTo>
                  <a:lnTo>
                    <a:pt x="308" y="370"/>
                  </a:lnTo>
                  <a:lnTo>
                    <a:pt x="308" y="359"/>
                  </a:lnTo>
                  <a:lnTo>
                    <a:pt x="308" y="346"/>
                  </a:lnTo>
                  <a:lnTo>
                    <a:pt x="308" y="334"/>
                  </a:lnTo>
                  <a:lnTo>
                    <a:pt x="306" y="321"/>
                  </a:lnTo>
                  <a:lnTo>
                    <a:pt x="306" y="310"/>
                  </a:lnTo>
                  <a:lnTo>
                    <a:pt x="306" y="298"/>
                  </a:lnTo>
                  <a:lnTo>
                    <a:pt x="306" y="287"/>
                  </a:lnTo>
                  <a:lnTo>
                    <a:pt x="306" y="274"/>
                  </a:lnTo>
                  <a:lnTo>
                    <a:pt x="306" y="262"/>
                  </a:lnTo>
                  <a:lnTo>
                    <a:pt x="304" y="251"/>
                  </a:lnTo>
                  <a:lnTo>
                    <a:pt x="304" y="241"/>
                  </a:lnTo>
                  <a:lnTo>
                    <a:pt x="304" y="230"/>
                  </a:lnTo>
                  <a:lnTo>
                    <a:pt x="304" y="220"/>
                  </a:lnTo>
                  <a:lnTo>
                    <a:pt x="304" y="209"/>
                  </a:lnTo>
                  <a:lnTo>
                    <a:pt x="304" y="199"/>
                  </a:lnTo>
                  <a:lnTo>
                    <a:pt x="302" y="190"/>
                  </a:lnTo>
                  <a:lnTo>
                    <a:pt x="302" y="180"/>
                  </a:lnTo>
                  <a:lnTo>
                    <a:pt x="302" y="171"/>
                  </a:lnTo>
                  <a:lnTo>
                    <a:pt x="302" y="163"/>
                  </a:lnTo>
                  <a:lnTo>
                    <a:pt x="300" y="154"/>
                  </a:lnTo>
                  <a:lnTo>
                    <a:pt x="300" y="148"/>
                  </a:lnTo>
                  <a:lnTo>
                    <a:pt x="300" y="139"/>
                  </a:lnTo>
                  <a:lnTo>
                    <a:pt x="300" y="133"/>
                  </a:lnTo>
                  <a:lnTo>
                    <a:pt x="300" y="125"/>
                  </a:lnTo>
                  <a:lnTo>
                    <a:pt x="300" y="120"/>
                  </a:lnTo>
                  <a:lnTo>
                    <a:pt x="298" y="116"/>
                  </a:lnTo>
                  <a:lnTo>
                    <a:pt x="298" y="110"/>
                  </a:lnTo>
                  <a:lnTo>
                    <a:pt x="298" y="103"/>
                  </a:lnTo>
                  <a:lnTo>
                    <a:pt x="298" y="99"/>
                  </a:lnTo>
                  <a:lnTo>
                    <a:pt x="296" y="89"/>
                  </a:lnTo>
                  <a:lnTo>
                    <a:pt x="294" y="80"/>
                  </a:lnTo>
                  <a:lnTo>
                    <a:pt x="292" y="74"/>
                  </a:lnTo>
                  <a:lnTo>
                    <a:pt x="291" y="66"/>
                  </a:lnTo>
                  <a:lnTo>
                    <a:pt x="285" y="57"/>
                  </a:lnTo>
                  <a:lnTo>
                    <a:pt x="277" y="49"/>
                  </a:lnTo>
                  <a:lnTo>
                    <a:pt x="266" y="44"/>
                  </a:lnTo>
                  <a:lnTo>
                    <a:pt x="256" y="42"/>
                  </a:lnTo>
                  <a:lnTo>
                    <a:pt x="249" y="40"/>
                  </a:lnTo>
                  <a:lnTo>
                    <a:pt x="243" y="40"/>
                  </a:lnTo>
                  <a:lnTo>
                    <a:pt x="237" y="40"/>
                  </a:lnTo>
                  <a:lnTo>
                    <a:pt x="232" y="40"/>
                  </a:lnTo>
                  <a:lnTo>
                    <a:pt x="222" y="38"/>
                  </a:lnTo>
                  <a:lnTo>
                    <a:pt x="213" y="38"/>
                  </a:lnTo>
                  <a:lnTo>
                    <a:pt x="203" y="38"/>
                  </a:lnTo>
                  <a:lnTo>
                    <a:pt x="194" y="40"/>
                  </a:lnTo>
                  <a:lnTo>
                    <a:pt x="186" y="40"/>
                  </a:lnTo>
                  <a:lnTo>
                    <a:pt x="180" y="40"/>
                  </a:lnTo>
                  <a:lnTo>
                    <a:pt x="175" y="40"/>
                  </a:lnTo>
                  <a:lnTo>
                    <a:pt x="169" y="40"/>
                  </a:lnTo>
                  <a:lnTo>
                    <a:pt x="163" y="40"/>
                  </a:lnTo>
                  <a:lnTo>
                    <a:pt x="156" y="42"/>
                  </a:lnTo>
                  <a:lnTo>
                    <a:pt x="150" y="42"/>
                  </a:lnTo>
                  <a:lnTo>
                    <a:pt x="146" y="44"/>
                  </a:lnTo>
                  <a:lnTo>
                    <a:pt x="139" y="44"/>
                  </a:lnTo>
                  <a:lnTo>
                    <a:pt x="133" y="44"/>
                  </a:lnTo>
                  <a:lnTo>
                    <a:pt x="127" y="44"/>
                  </a:lnTo>
                  <a:lnTo>
                    <a:pt x="121" y="44"/>
                  </a:lnTo>
                  <a:lnTo>
                    <a:pt x="116" y="44"/>
                  </a:lnTo>
                  <a:lnTo>
                    <a:pt x="108" y="46"/>
                  </a:lnTo>
                  <a:lnTo>
                    <a:pt x="104" y="46"/>
                  </a:lnTo>
                  <a:lnTo>
                    <a:pt x="101" y="46"/>
                  </a:lnTo>
                  <a:lnTo>
                    <a:pt x="89" y="46"/>
                  </a:lnTo>
                  <a:lnTo>
                    <a:pt x="82" y="46"/>
                  </a:lnTo>
                  <a:lnTo>
                    <a:pt x="74" y="46"/>
                  </a:lnTo>
                  <a:lnTo>
                    <a:pt x="70" y="47"/>
                  </a:lnTo>
                  <a:lnTo>
                    <a:pt x="59" y="44"/>
                  </a:lnTo>
                  <a:lnTo>
                    <a:pt x="51" y="42"/>
                  </a:lnTo>
                  <a:lnTo>
                    <a:pt x="45" y="38"/>
                  </a:lnTo>
                  <a:lnTo>
                    <a:pt x="43" y="34"/>
                  </a:lnTo>
                  <a:lnTo>
                    <a:pt x="43" y="28"/>
                  </a:lnTo>
                  <a:lnTo>
                    <a:pt x="47" y="25"/>
                  </a:lnTo>
                  <a:lnTo>
                    <a:pt x="51" y="21"/>
                  </a:lnTo>
                  <a:lnTo>
                    <a:pt x="55" y="19"/>
                  </a:lnTo>
                  <a:lnTo>
                    <a:pt x="61" y="15"/>
                  </a:lnTo>
                  <a:lnTo>
                    <a:pt x="70" y="13"/>
                  </a:lnTo>
                  <a:lnTo>
                    <a:pt x="70" y="1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Freeform 35">
              <a:extLst>
                <a:ext uri="{FF2B5EF4-FFF2-40B4-BE49-F238E27FC236}">
                  <a16:creationId xmlns:a16="http://schemas.microsoft.com/office/drawing/2014/main" xmlns="" id="{377380AF-E467-45F2-AB92-0188FB1AE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2008"/>
              <a:ext cx="506" cy="484"/>
            </a:xfrm>
            <a:custGeom>
              <a:avLst/>
              <a:gdLst>
                <a:gd name="T0" fmla="*/ 44 w 1013"/>
                <a:gd name="T1" fmla="*/ 15 h 967"/>
                <a:gd name="T2" fmla="*/ 70 w 1013"/>
                <a:gd name="T3" fmla="*/ 13 h 967"/>
                <a:gd name="T4" fmla="*/ 114 w 1013"/>
                <a:gd name="T5" fmla="*/ 9 h 967"/>
                <a:gd name="T6" fmla="*/ 169 w 1013"/>
                <a:gd name="T7" fmla="*/ 8 h 967"/>
                <a:gd name="T8" fmla="*/ 232 w 1013"/>
                <a:gd name="T9" fmla="*/ 4 h 967"/>
                <a:gd name="T10" fmla="*/ 304 w 1013"/>
                <a:gd name="T11" fmla="*/ 2 h 967"/>
                <a:gd name="T12" fmla="*/ 378 w 1013"/>
                <a:gd name="T13" fmla="*/ 0 h 967"/>
                <a:gd name="T14" fmla="*/ 458 w 1013"/>
                <a:gd name="T15" fmla="*/ 0 h 967"/>
                <a:gd name="T16" fmla="*/ 538 w 1013"/>
                <a:gd name="T17" fmla="*/ 0 h 967"/>
                <a:gd name="T18" fmla="*/ 618 w 1013"/>
                <a:gd name="T19" fmla="*/ 2 h 967"/>
                <a:gd name="T20" fmla="*/ 690 w 1013"/>
                <a:gd name="T21" fmla="*/ 8 h 967"/>
                <a:gd name="T22" fmla="*/ 760 w 1013"/>
                <a:gd name="T23" fmla="*/ 15 h 967"/>
                <a:gd name="T24" fmla="*/ 821 w 1013"/>
                <a:gd name="T25" fmla="*/ 25 h 967"/>
                <a:gd name="T26" fmla="*/ 872 w 1013"/>
                <a:gd name="T27" fmla="*/ 38 h 967"/>
                <a:gd name="T28" fmla="*/ 910 w 1013"/>
                <a:gd name="T29" fmla="*/ 53 h 967"/>
                <a:gd name="T30" fmla="*/ 935 w 1013"/>
                <a:gd name="T31" fmla="*/ 74 h 967"/>
                <a:gd name="T32" fmla="*/ 952 w 1013"/>
                <a:gd name="T33" fmla="*/ 104 h 967"/>
                <a:gd name="T34" fmla="*/ 967 w 1013"/>
                <a:gd name="T35" fmla="*/ 142 h 967"/>
                <a:gd name="T36" fmla="*/ 981 w 1013"/>
                <a:gd name="T37" fmla="*/ 190 h 967"/>
                <a:gd name="T38" fmla="*/ 992 w 1013"/>
                <a:gd name="T39" fmla="*/ 245 h 967"/>
                <a:gd name="T40" fmla="*/ 998 w 1013"/>
                <a:gd name="T41" fmla="*/ 304 h 967"/>
                <a:gd name="T42" fmla="*/ 1005 w 1013"/>
                <a:gd name="T43" fmla="*/ 369 h 967"/>
                <a:gd name="T44" fmla="*/ 1009 w 1013"/>
                <a:gd name="T45" fmla="*/ 435 h 967"/>
                <a:gd name="T46" fmla="*/ 1013 w 1013"/>
                <a:gd name="T47" fmla="*/ 503 h 967"/>
                <a:gd name="T48" fmla="*/ 1013 w 1013"/>
                <a:gd name="T49" fmla="*/ 568 h 967"/>
                <a:gd name="T50" fmla="*/ 1011 w 1013"/>
                <a:gd name="T51" fmla="*/ 633 h 967"/>
                <a:gd name="T52" fmla="*/ 1009 w 1013"/>
                <a:gd name="T53" fmla="*/ 695 h 967"/>
                <a:gd name="T54" fmla="*/ 1005 w 1013"/>
                <a:gd name="T55" fmla="*/ 752 h 967"/>
                <a:gd name="T56" fmla="*/ 1000 w 1013"/>
                <a:gd name="T57" fmla="*/ 800 h 967"/>
                <a:gd name="T58" fmla="*/ 994 w 1013"/>
                <a:gd name="T59" fmla="*/ 844 h 967"/>
                <a:gd name="T60" fmla="*/ 988 w 1013"/>
                <a:gd name="T61" fmla="*/ 876 h 967"/>
                <a:gd name="T62" fmla="*/ 981 w 1013"/>
                <a:gd name="T63" fmla="*/ 899 h 967"/>
                <a:gd name="T64" fmla="*/ 960 w 1013"/>
                <a:gd name="T65" fmla="*/ 914 h 967"/>
                <a:gd name="T66" fmla="*/ 924 w 1013"/>
                <a:gd name="T67" fmla="*/ 929 h 967"/>
                <a:gd name="T68" fmla="*/ 876 w 1013"/>
                <a:gd name="T69" fmla="*/ 939 h 967"/>
                <a:gd name="T70" fmla="*/ 819 w 1013"/>
                <a:gd name="T71" fmla="*/ 950 h 967"/>
                <a:gd name="T72" fmla="*/ 751 w 1013"/>
                <a:gd name="T73" fmla="*/ 958 h 967"/>
                <a:gd name="T74" fmla="*/ 678 w 1013"/>
                <a:gd name="T75" fmla="*/ 961 h 967"/>
                <a:gd name="T76" fmla="*/ 602 w 1013"/>
                <a:gd name="T77" fmla="*/ 965 h 967"/>
                <a:gd name="T78" fmla="*/ 525 w 1013"/>
                <a:gd name="T79" fmla="*/ 965 h 967"/>
                <a:gd name="T80" fmla="*/ 445 w 1013"/>
                <a:gd name="T81" fmla="*/ 963 h 967"/>
                <a:gd name="T82" fmla="*/ 369 w 1013"/>
                <a:gd name="T83" fmla="*/ 960 h 967"/>
                <a:gd name="T84" fmla="*/ 296 w 1013"/>
                <a:gd name="T85" fmla="*/ 952 h 967"/>
                <a:gd name="T86" fmla="*/ 232 w 1013"/>
                <a:gd name="T87" fmla="*/ 944 h 967"/>
                <a:gd name="T88" fmla="*/ 175 w 1013"/>
                <a:gd name="T89" fmla="*/ 931 h 967"/>
                <a:gd name="T90" fmla="*/ 131 w 1013"/>
                <a:gd name="T91" fmla="*/ 916 h 967"/>
                <a:gd name="T92" fmla="*/ 99 w 1013"/>
                <a:gd name="T93" fmla="*/ 899 h 967"/>
                <a:gd name="T94" fmla="*/ 84 w 1013"/>
                <a:gd name="T95" fmla="*/ 878 h 967"/>
                <a:gd name="T96" fmla="*/ 72 w 1013"/>
                <a:gd name="T97" fmla="*/ 846 h 967"/>
                <a:gd name="T98" fmla="*/ 61 w 1013"/>
                <a:gd name="T99" fmla="*/ 800 h 967"/>
                <a:gd name="T100" fmla="*/ 49 w 1013"/>
                <a:gd name="T101" fmla="*/ 747 h 967"/>
                <a:gd name="T102" fmla="*/ 38 w 1013"/>
                <a:gd name="T103" fmla="*/ 684 h 967"/>
                <a:gd name="T104" fmla="*/ 28 w 1013"/>
                <a:gd name="T105" fmla="*/ 614 h 967"/>
                <a:gd name="T106" fmla="*/ 21 w 1013"/>
                <a:gd name="T107" fmla="*/ 540 h 967"/>
                <a:gd name="T108" fmla="*/ 13 w 1013"/>
                <a:gd name="T109" fmla="*/ 465 h 967"/>
                <a:gd name="T110" fmla="*/ 8 w 1013"/>
                <a:gd name="T111" fmla="*/ 389 h 967"/>
                <a:gd name="T112" fmla="*/ 4 w 1013"/>
                <a:gd name="T113" fmla="*/ 315 h 967"/>
                <a:gd name="T114" fmla="*/ 0 w 1013"/>
                <a:gd name="T115" fmla="*/ 245 h 967"/>
                <a:gd name="T116" fmla="*/ 0 w 1013"/>
                <a:gd name="T117" fmla="*/ 180 h 967"/>
                <a:gd name="T118" fmla="*/ 2 w 1013"/>
                <a:gd name="T119" fmla="*/ 123 h 967"/>
                <a:gd name="T120" fmla="*/ 4 w 1013"/>
                <a:gd name="T121" fmla="*/ 76 h 967"/>
                <a:gd name="T122" fmla="*/ 11 w 1013"/>
                <a:gd name="T123" fmla="*/ 42 h 967"/>
                <a:gd name="T124" fmla="*/ 23 w 1013"/>
                <a:gd name="T125" fmla="*/ 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3" h="967">
                  <a:moveTo>
                    <a:pt x="30" y="17"/>
                  </a:moveTo>
                  <a:lnTo>
                    <a:pt x="32" y="15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49" y="15"/>
                  </a:lnTo>
                  <a:lnTo>
                    <a:pt x="55" y="13"/>
                  </a:lnTo>
                  <a:lnTo>
                    <a:pt x="65" y="13"/>
                  </a:lnTo>
                  <a:lnTo>
                    <a:pt x="70" y="13"/>
                  </a:lnTo>
                  <a:lnTo>
                    <a:pt x="82" y="11"/>
                  </a:lnTo>
                  <a:lnTo>
                    <a:pt x="91" y="9"/>
                  </a:lnTo>
                  <a:lnTo>
                    <a:pt x="103" y="9"/>
                  </a:lnTo>
                  <a:lnTo>
                    <a:pt x="114" y="9"/>
                  </a:lnTo>
                  <a:lnTo>
                    <a:pt x="127" y="9"/>
                  </a:lnTo>
                  <a:lnTo>
                    <a:pt x="141" y="8"/>
                  </a:lnTo>
                  <a:lnTo>
                    <a:pt x="156" y="8"/>
                  </a:lnTo>
                  <a:lnTo>
                    <a:pt x="169" y="8"/>
                  </a:lnTo>
                  <a:lnTo>
                    <a:pt x="184" y="6"/>
                  </a:lnTo>
                  <a:lnTo>
                    <a:pt x="200" y="6"/>
                  </a:lnTo>
                  <a:lnTo>
                    <a:pt x="217" y="6"/>
                  </a:lnTo>
                  <a:lnTo>
                    <a:pt x="232" y="4"/>
                  </a:lnTo>
                  <a:lnTo>
                    <a:pt x="249" y="4"/>
                  </a:lnTo>
                  <a:lnTo>
                    <a:pt x="268" y="2"/>
                  </a:lnTo>
                  <a:lnTo>
                    <a:pt x="285" y="2"/>
                  </a:lnTo>
                  <a:lnTo>
                    <a:pt x="304" y="2"/>
                  </a:lnTo>
                  <a:lnTo>
                    <a:pt x="323" y="2"/>
                  </a:lnTo>
                  <a:lnTo>
                    <a:pt x="340" y="0"/>
                  </a:lnTo>
                  <a:lnTo>
                    <a:pt x="361" y="0"/>
                  </a:lnTo>
                  <a:lnTo>
                    <a:pt x="378" y="0"/>
                  </a:lnTo>
                  <a:lnTo>
                    <a:pt x="399" y="0"/>
                  </a:lnTo>
                  <a:lnTo>
                    <a:pt x="418" y="0"/>
                  </a:lnTo>
                  <a:lnTo>
                    <a:pt x="439" y="0"/>
                  </a:lnTo>
                  <a:lnTo>
                    <a:pt x="458" y="0"/>
                  </a:lnTo>
                  <a:lnTo>
                    <a:pt x="479" y="0"/>
                  </a:lnTo>
                  <a:lnTo>
                    <a:pt x="498" y="0"/>
                  </a:lnTo>
                  <a:lnTo>
                    <a:pt x="519" y="0"/>
                  </a:lnTo>
                  <a:lnTo>
                    <a:pt x="538" y="0"/>
                  </a:lnTo>
                  <a:lnTo>
                    <a:pt x="559" y="0"/>
                  </a:lnTo>
                  <a:lnTo>
                    <a:pt x="578" y="2"/>
                  </a:lnTo>
                  <a:lnTo>
                    <a:pt x="597" y="2"/>
                  </a:lnTo>
                  <a:lnTo>
                    <a:pt x="618" y="2"/>
                  </a:lnTo>
                  <a:lnTo>
                    <a:pt x="637" y="4"/>
                  </a:lnTo>
                  <a:lnTo>
                    <a:pt x="654" y="4"/>
                  </a:lnTo>
                  <a:lnTo>
                    <a:pt x="673" y="6"/>
                  </a:lnTo>
                  <a:lnTo>
                    <a:pt x="690" y="8"/>
                  </a:lnTo>
                  <a:lnTo>
                    <a:pt x="709" y="9"/>
                  </a:lnTo>
                  <a:lnTo>
                    <a:pt x="726" y="9"/>
                  </a:lnTo>
                  <a:lnTo>
                    <a:pt x="745" y="13"/>
                  </a:lnTo>
                  <a:lnTo>
                    <a:pt x="760" y="15"/>
                  </a:lnTo>
                  <a:lnTo>
                    <a:pt x="777" y="17"/>
                  </a:lnTo>
                  <a:lnTo>
                    <a:pt x="793" y="19"/>
                  </a:lnTo>
                  <a:lnTo>
                    <a:pt x="808" y="23"/>
                  </a:lnTo>
                  <a:lnTo>
                    <a:pt x="821" y="25"/>
                  </a:lnTo>
                  <a:lnTo>
                    <a:pt x="834" y="28"/>
                  </a:lnTo>
                  <a:lnTo>
                    <a:pt x="848" y="30"/>
                  </a:lnTo>
                  <a:lnTo>
                    <a:pt x="861" y="34"/>
                  </a:lnTo>
                  <a:lnTo>
                    <a:pt x="872" y="38"/>
                  </a:lnTo>
                  <a:lnTo>
                    <a:pt x="884" y="42"/>
                  </a:lnTo>
                  <a:lnTo>
                    <a:pt x="891" y="46"/>
                  </a:lnTo>
                  <a:lnTo>
                    <a:pt x="903" y="49"/>
                  </a:lnTo>
                  <a:lnTo>
                    <a:pt x="910" y="53"/>
                  </a:lnTo>
                  <a:lnTo>
                    <a:pt x="918" y="59"/>
                  </a:lnTo>
                  <a:lnTo>
                    <a:pt x="924" y="65"/>
                  </a:lnTo>
                  <a:lnTo>
                    <a:pt x="931" y="70"/>
                  </a:lnTo>
                  <a:lnTo>
                    <a:pt x="935" y="74"/>
                  </a:lnTo>
                  <a:lnTo>
                    <a:pt x="941" y="82"/>
                  </a:lnTo>
                  <a:lnTo>
                    <a:pt x="945" y="87"/>
                  </a:lnTo>
                  <a:lnTo>
                    <a:pt x="950" y="95"/>
                  </a:lnTo>
                  <a:lnTo>
                    <a:pt x="952" y="104"/>
                  </a:lnTo>
                  <a:lnTo>
                    <a:pt x="956" y="112"/>
                  </a:lnTo>
                  <a:lnTo>
                    <a:pt x="962" y="122"/>
                  </a:lnTo>
                  <a:lnTo>
                    <a:pt x="965" y="133"/>
                  </a:lnTo>
                  <a:lnTo>
                    <a:pt x="967" y="142"/>
                  </a:lnTo>
                  <a:lnTo>
                    <a:pt x="971" y="154"/>
                  </a:lnTo>
                  <a:lnTo>
                    <a:pt x="975" y="165"/>
                  </a:lnTo>
                  <a:lnTo>
                    <a:pt x="979" y="179"/>
                  </a:lnTo>
                  <a:lnTo>
                    <a:pt x="981" y="190"/>
                  </a:lnTo>
                  <a:lnTo>
                    <a:pt x="984" y="203"/>
                  </a:lnTo>
                  <a:lnTo>
                    <a:pt x="986" y="217"/>
                  </a:lnTo>
                  <a:lnTo>
                    <a:pt x="990" y="232"/>
                  </a:lnTo>
                  <a:lnTo>
                    <a:pt x="992" y="245"/>
                  </a:lnTo>
                  <a:lnTo>
                    <a:pt x="994" y="258"/>
                  </a:lnTo>
                  <a:lnTo>
                    <a:pt x="996" y="274"/>
                  </a:lnTo>
                  <a:lnTo>
                    <a:pt x="998" y="289"/>
                  </a:lnTo>
                  <a:lnTo>
                    <a:pt x="998" y="304"/>
                  </a:lnTo>
                  <a:lnTo>
                    <a:pt x="1000" y="319"/>
                  </a:lnTo>
                  <a:lnTo>
                    <a:pt x="1002" y="336"/>
                  </a:lnTo>
                  <a:lnTo>
                    <a:pt x="1003" y="353"/>
                  </a:lnTo>
                  <a:lnTo>
                    <a:pt x="1005" y="369"/>
                  </a:lnTo>
                  <a:lnTo>
                    <a:pt x="1007" y="386"/>
                  </a:lnTo>
                  <a:lnTo>
                    <a:pt x="1007" y="401"/>
                  </a:lnTo>
                  <a:lnTo>
                    <a:pt x="1009" y="418"/>
                  </a:lnTo>
                  <a:lnTo>
                    <a:pt x="1009" y="435"/>
                  </a:lnTo>
                  <a:lnTo>
                    <a:pt x="1011" y="452"/>
                  </a:lnTo>
                  <a:lnTo>
                    <a:pt x="1011" y="469"/>
                  </a:lnTo>
                  <a:lnTo>
                    <a:pt x="1013" y="486"/>
                  </a:lnTo>
                  <a:lnTo>
                    <a:pt x="1013" y="503"/>
                  </a:lnTo>
                  <a:lnTo>
                    <a:pt x="1013" y="519"/>
                  </a:lnTo>
                  <a:lnTo>
                    <a:pt x="1013" y="536"/>
                  </a:lnTo>
                  <a:lnTo>
                    <a:pt x="1013" y="553"/>
                  </a:lnTo>
                  <a:lnTo>
                    <a:pt x="1013" y="568"/>
                  </a:lnTo>
                  <a:lnTo>
                    <a:pt x="1013" y="585"/>
                  </a:lnTo>
                  <a:lnTo>
                    <a:pt x="1013" y="600"/>
                  </a:lnTo>
                  <a:lnTo>
                    <a:pt x="1013" y="617"/>
                  </a:lnTo>
                  <a:lnTo>
                    <a:pt x="1011" y="633"/>
                  </a:lnTo>
                  <a:lnTo>
                    <a:pt x="1011" y="650"/>
                  </a:lnTo>
                  <a:lnTo>
                    <a:pt x="1009" y="665"/>
                  </a:lnTo>
                  <a:lnTo>
                    <a:pt x="1009" y="682"/>
                  </a:lnTo>
                  <a:lnTo>
                    <a:pt x="1009" y="695"/>
                  </a:lnTo>
                  <a:lnTo>
                    <a:pt x="1009" y="711"/>
                  </a:lnTo>
                  <a:lnTo>
                    <a:pt x="1007" y="724"/>
                  </a:lnTo>
                  <a:lnTo>
                    <a:pt x="1007" y="739"/>
                  </a:lnTo>
                  <a:lnTo>
                    <a:pt x="1005" y="752"/>
                  </a:lnTo>
                  <a:lnTo>
                    <a:pt x="1003" y="766"/>
                  </a:lnTo>
                  <a:lnTo>
                    <a:pt x="1002" y="777"/>
                  </a:lnTo>
                  <a:lnTo>
                    <a:pt x="1002" y="790"/>
                  </a:lnTo>
                  <a:lnTo>
                    <a:pt x="1000" y="800"/>
                  </a:lnTo>
                  <a:lnTo>
                    <a:pt x="998" y="813"/>
                  </a:lnTo>
                  <a:lnTo>
                    <a:pt x="998" y="825"/>
                  </a:lnTo>
                  <a:lnTo>
                    <a:pt x="996" y="836"/>
                  </a:lnTo>
                  <a:lnTo>
                    <a:pt x="994" y="844"/>
                  </a:lnTo>
                  <a:lnTo>
                    <a:pt x="994" y="853"/>
                  </a:lnTo>
                  <a:lnTo>
                    <a:pt x="992" y="861"/>
                  </a:lnTo>
                  <a:lnTo>
                    <a:pt x="990" y="870"/>
                  </a:lnTo>
                  <a:lnTo>
                    <a:pt x="988" y="876"/>
                  </a:lnTo>
                  <a:lnTo>
                    <a:pt x="986" y="884"/>
                  </a:lnTo>
                  <a:lnTo>
                    <a:pt x="984" y="889"/>
                  </a:lnTo>
                  <a:lnTo>
                    <a:pt x="984" y="895"/>
                  </a:lnTo>
                  <a:lnTo>
                    <a:pt x="981" y="899"/>
                  </a:lnTo>
                  <a:lnTo>
                    <a:pt x="977" y="903"/>
                  </a:lnTo>
                  <a:lnTo>
                    <a:pt x="971" y="906"/>
                  </a:lnTo>
                  <a:lnTo>
                    <a:pt x="967" y="910"/>
                  </a:lnTo>
                  <a:lnTo>
                    <a:pt x="960" y="914"/>
                  </a:lnTo>
                  <a:lnTo>
                    <a:pt x="952" y="918"/>
                  </a:lnTo>
                  <a:lnTo>
                    <a:pt x="945" y="922"/>
                  </a:lnTo>
                  <a:lnTo>
                    <a:pt x="935" y="925"/>
                  </a:lnTo>
                  <a:lnTo>
                    <a:pt x="924" y="929"/>
                  </a:lnTo>
                  <a:lnTo>
                    <a:pt x="914" y="931"/>
                  </a:lnTo>
                  <a:lnTo>
                    <a:pt x="903" y="935"/>
                  </a:lnTo>
                  <a:lnTo>
                    <a:pt x="891" y="937"/>
                  </a:lnTo>
                  <a:lnTo>
                    <a:pt x="876" y="939"/>
                  </a:lnTo>
                  <a:lnTo>
                    <a:pt x="863" y="942"/>
                  </a:lnTo>
                  <a:lnTo>
                    <a:pt x="850" y="946"/>
                  </a:lnTo>
                  <a:lnTo>
                    <a:pt x="836" y="948"/>
                  </a:lnTo>
                  <a:lnTo>
                    <a:pt x="819" y="950"/>
                  </a:lnTo>
                  <a:lnTo>
                    <a:pt x="804" y="952"/>
                  </a:lnTo>
                  <a:lnTo>
                    <a:pt x="785" y="954"/>
                  </a:lnTo>
                  <a:lnTo>
                    <a:pt x="770" y="956"/>
                  </a:lnTo>
                  <a:lnTo>
                    <a:pt x="751" y="958"/>
                  </a:lnTo>
                  <a:lnTo>
                    <a:pt x="734" y="960"/>
                  </a:lnTo>
                  <a:lnTo>
                    <a:pt x="716" y="960"/>
                  </a:lnTo>
                  <a:lnTo>
                    <a:pt x="699" y="961"/>
                  </a:lnTo>
                  <a:lnTo>
                    <a:pt x="678" y="961"/>
                  </a:lnTo>
                  <a:lnTo>
                    <a:pt x="661" y="963"/>
                  </a:lnTo>
                  <a:lnTo>
                    <a:pt x="642" y="963"/>
                  </a:lnTo>
                  <a:lnTo>
                    <a:pt x="623" y="965"/>
                  </a:lnTo>
                  <a:lnTo>
                    <a:pt x="602" y="965"/>
                  </a:lnTo>
                  <a:lnTo>
                    <a:pt x="583" y="965"/>
                  </a:lnTo>
                  <a:lnTo>
                    <a:pt x="564" y="965"/>
                  </a:lnTo>
                  <a:lnTo>
                    <a:pt x="545" y="967"/>
                  </a:lnTo>
                  <a:lnTo>
                    <a:pt x="525" y="965"/>
                  </a:lnTo>
                  <a:lnTo>
                    <a:pt x="504" y="965"/>
                  </a:lnTo>
                  <a:lnTo>
                    <a:pt x="485" y="965"/>
                  </a:lnTo>
                  <a:lnTo>
                    <a:pt x="466" y="965"/>
                  </a:lnTo>
                  <a:lnTo>
                    <a:pt x="445" y="963"/>
                  </a:lnTo>
                  <a:lnTo>
                    <a:pt x="426" y="963"/>
                  </a:lnTo>
                  <a:lnTo>
                    <a:pt x="407" y="961"/>
                  </a:lnTo>
                  <a:lnTo>
                    <a:pt x="388" y="961"/>
                  </a:lnTo>
                  <a:lnTo>
                    <a:pt x="369" y="960"/>
                  </a:lnTo>
                  <a:lnTo>
                    <a:pt x="350" y="958"/>
                  </a:lnTo>
                  <a:lnTo>
                    <a:pt x="331" y="956"/>
                  </a:lnTo>
                  <a:lnTo>
                    <a:pt x="314" y="954"/>
                  </a:lnTo>
                  <a:lnTo>
                    <a:pt x="296" y="952"/>
                  </a:lnTo>
                  <a:lnTo>
                    <a:pt x="279" y="950"/>
                  </a:lnTo>
                  <a:lnTo>
                    <a:pt x="264" y="948"/>
                  </a:lnTo>
                  <a:lnTo>
                    <a:pt x="249" y="946"/>
                  </a:lnTo>
                  <a:lnTo>
                    <a:pt x="232" y="944"/>
                  </a:lnTo>
                  <a:lnTo>
                    <a:pt x="217" y="941"/>
                  </a:lnTo>
                  <a:lnTo>
                    <a:pt x="201" y="937"/>
                  </a:lnTo>
                  <a:lnTo>
                    <a:pt x="188" y="935"/>
                  </a:lnTo>
                  <a:lnTo>
                    <a:pt x="175" y="931"/>
                  </a:lnTo>
                  <a:lnTo>
                    <a:pt x="163" y="927"/>
                  </a:lnTo>
                  <a:lnTo>
                    <a:pt x="152" y="923"/>
                  </a:lnTo>
                  <a:lnTo>
                    <a:pt x="142" y="920"/>
                  </a:lnTo>
                  <a:lnTo>
                    <a:pt x="131" y="916"/>
                  </a:lnTo>
                  <a:lnTo>
                    <a:pt x="123" y="912"/>
                  </a:lnTo>
                  <a:lnTo>
                    <a:pt x="114" y="906"/>
                  </a:lnTo>
                  <a:lnTo>
                    <a:pt x="106" y="903"/>
                  </a:lnTo>
                  <a:lnTo>
                    <a:pt x="99" y="899"/>
                  </a:lnTo>
                  <a:lnTo>
                    <a:pt x="95" y="893"/>
                  </a:lnTo>
                  <a:lnTo>
                    <a:pt x="91" y="889"/>
                  </a:lnTo>
                  <a:lnTo>
                    <a:pt x="87" y="885"/>
                  </a:lnTo>
                  <a:lnTo>
                    <a:pt x="84" y="878"/>
                  </a:lnTo>
                  <a:lnTo>
                    <a:pt x="82" y="872"/>
                  </a:lnTo>
                  <a:lnTo>
                    <a:pt x="78" y="865"/>
                  </a:lnTo>
                  <a:lnTo>
                    <a:pt x="76" y="855"/>
                  </a:lnTo>
                  <a:lnTo>
                    <a:pt x="72" y="846"/>
                  </a:lnTo>
                  <a:lnTo>
                    <a:pt x="68" y="836"/>
                  </a:lnTo>
                  <a:lnTo>
                    <a:pt x="66" y="825"/>
                  </a:lnTo>
                  <a:lnTo>
                    <a:pt x="63" y="813"/>
                  </a:lnTo>
                  <a:lnTo>
                    <a:pt x="61" y="800"/>
                  </a:lnTo>
                  <a:lnTo>
                    <a:pt x="57" y="789"/>
                  </a:lnTo>
                  <a:lnTo>
                    <a:pt x="53" y="775"/>
                  </a:lnTo>
                  <a:lnTo>
                    <a:pt x="51" y="762"/>
                  </a:lnTo>
                  <a:lnTo>
                    <a:pt x="49" y="747"/>
                  </a:lnTo>
                  <a:lnTo>
                    <a:pt x="47" y="732"/>
                  </a:lnTo>
                  <a:lnTo>
                    <a:pt x="44" y="716"/>
                  </a:lnTo>
                  <a:lnTo>
                    <a:pt x="42" y="701"/>
                  </a:lnTo>
                  <a:lnTo>
                    <a:pt x="38" y="684"/>
                  </a:lnTo>
                  <a:lnTo>
                    <a:pt x="36" y="667"/>
                  </a:lnTo>
                  <a:lnTo>
                    <a:pt x="34" y="650"/>
                  </a:lnTo>
                  <a:lnTo>
                    <a:pt x="32" y="633"/>
                  </a:lnTo>
                  <a:lnTo>
                    <a:pt x="28" y="614"/>
                  </a:lnTo>
                  <a:lnTo>
                    <a:pt x="27" y="597"/>
                  </a:lnTo>
                  <a:lnTo>
                    <a:pt x="25" y="578"/>
                  </a:lnTo>
                  <a:lnTo>
                    <a:pt x="23" y="560"/>
                  </a:lnTo>
                  <a:lnTo>
                    <a:pt x="21" y="540"/>
                  </a:lnTo>
                  <a:lnTo>
                    <a:pt x="19" y="522"/>
                  </a:lnTo>
                  <a:lnTo>
                    <a:pt x="17" y="503"/>
                  </a:lnTo>
                  <a:lnTo>
                    <a:pt x="15" y="484"/>
                  </a:lnTo>
                  <a:lnTo>
                    <a:pt x="13" y="465"/>
                  </a:lnTo>
                  <a:lnTo>
                    <a:pt x="13" y="446"/>
                  </a:lnTo>
                  <a:lnTo>
                    <a:pt x="11" y="427"/>
                  </a:lnTo>
                  <a:lnTo>
                    <a:pt x="11" y="410"/>
                  </a:lnTo>
                  <a:lnTo>
                    <a:pt x="8" y="389"/>
                  </a:lnTo>
                  <a:lnTo>
                    <a:pt x="8" y="370"/>
                  </a:lnTo>
                  <a:lnTo>
                    <a:pt x="6" y="351"/>
                  </a:lnTo>
                  <a:lnTo>
                    <a:pt x="4" y="334"/>
                  </a:lnTo>
                  <a:lnTo>
                    <a:pt x="4" y="315"/>
                  </a:lnTo>
                  <a:lnTo>
                    <a:pt x="2" y="296"/>
                  </a:lnTo>
                  <a:lnTo>
                    <a:pt x="2" y="279"/>
                  </a:lnTo>
                  <a:lnTo>
                    <a:pt x="2" y="262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1"/>
                  </a:lnTo>
                  <a:lnTo>
                    <a:pt x="0" y="196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50"/>
                  </a:lnTo>
                  <a:lnTo>
                    <a:pt x="2" y="137"/>
                  </a:lnTo>
                  <a:lnTo>
                    <a:pt x="2" y="123"/>
                  </a:lnTo>
                  <a:lnTo>
                    <a:pt x="2" y="110"/>
                  </a:lnTo>
                  <a:lnTo>
                    <a:pt x="2" y="97"/>
                  </a:lnTo>
                  <a:lnTo>
                    <a:pt x="4" y="87"/>
                  </a:lnTo>
                  <a:lnTo>
                    <a:pt x="4" y="76"/>
                  </a:lnTo>
                  <a:lnTo>
                    <a:pt x="6" y="66"/>
                  </a:lnTo>
                  <a:lnTo>
                    <a:pt x="8" y="57"/>
                  </a:lnTo>
                  <a:lnTo>
                    <a:pt x="11" y="49"/>
                  </a:lnTo>
                  <a:lnTo>
                    <a:pt x="11" y="42"/>
                  </a:lnTo>
                  <a:lnTo>
                    <a:pt x="13" y="34"/>
                  </a:lnTo>
                  <a:lnTo>
                    <a:pt x="15" y="28"/>
                  </a:lnTo>
                  <a:lnTo>
                    <a:pt x="19" y="25"/>
                  </a:lnTo>
                  <a:lnTo>
                    <a:pt x="23" y="19"/>
                  </a:lnTo>
                  <a:lnTo>
                    <a:pt x="30" y="17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FC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Freeform 36">
              <a:extLst>
                <a:ext uri="{FF2B5EF4-FFF2-40B4-BE49-F238E27FC236}">
                  <a16:creationId xmlns:a16="http://schemas.microsoft.com/office/drawing/2014/main" xmlns="" id="{CC7EC80C-E80B-48CC-ACD8-E55794DF2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1"/>
              <a:ext cx="512" cy="503"/>
            </a:xfrm>
            <a:custGeom>
              <a:avLst/>
              <a:gdLst>
                <a:gd name="T0" fmla="*/ 126 w 1025"/>
                <a:gd name="T1" fmla="*/ 2 h 1005"/>
                <a:gd name="T2" fmla="*/ 92 w 1025"/>
                <a:gd name="T3" fmla="*/ 9 h 1005"/>
                <a:gd name="T4" fmla="*/ 65 w 1025"/>
                <a:gd name="T5" fmla="*/ 40 h 1005"/>
                <a:gd name="T6" fmla="*/ 46 w 1025"/>
                <a:gd name="T7" fmla="*/ 74 h 1005"/>
                <a:gd name="T8" fmla="*/ 33 w 1025"/>
                <a:gd name="T9" fmla="*/ 108 h 1005"/>
                <a:gd name="T10" fmla="*/ 21 w 1025"/>
                <a:gd name="T11" fmla="*/ 161 h 1005"/>
                <a:gd name="T12" fmla="*/ 14 w 1025"/>
                <a:gd name="T13" fmla="*/ 230 h 1005"/>
                <a:gd name="T14" fmla="*/ 6 w 1025"/>
                <a:gd name="T15" fmla="*/ 309 h 1005"/>
                <a:gd name="T16" fmla="*/ 2 w 1025"/>
                <a:gd name="T17" fmla="*/ 397 h 1005"/>
                <a:gd name="T18" fmla="*/ 0 w 1025"/>
                <a:gd name="T19" fmla="*/ 490 h 1005"/>
                <a:gd name="T20" fmla="*/ 2 w 1025"/>
                <a:gd name="T21" fmla="*/ 585 h 1005"/>
                <a:gd name="T22" fmla="*/ 4 w 1025"/>
                <a:gd name="T23" fmla="*/ 674 h 1005"/>
                <a:gd name="T24" fmla="*/ 12 w 1025"/>
                <a:gd name="T25" fmla="*/ 758 h 1005"/>
                <a:gd name="T26" fmla="*/ 19 w 1025"/>
                <a:gd name="T27" fmla="*/ 832 h 1005"/>
                <a:gd name="T28" fmla="*/ 31 w 1025"/>
                <a:gd name="T29" fmla="*/ 893 h 1005"/>
                <a:gd name="T30" fmla="*/ 46 w 1025"/>
                <a:gd name="T31" fmla="*/ 936 h 1005"/>
                <a:gd name="T32" fmla="*/ 63 w 1025"/>
                <a:gd name="T33" fmla="*/ 961 h 1005"/>
                <a:gd name="T34" fmla="*/ 94 w 1025"/>
                <a:gd name="T35" fmla="*/ 971 h 1005"/>
                <a:gd name="T36" fmla="*/ 147 w 1025"/>
                <a:gd name="T37" fmla="*/ 980 h 1005"/>
                <a:gd name="T38" fmla="*/ 219 w 1025"/>
                <a:gd name="T39" fmla="*/ 988 h 1005"/>
                <a:gd name="T40" fmla="*/ 305 w 1025"/>
                <a:gd name="T41" fmla="*/ 993 h 1005"/>
                <a:gd name="T42" fmla="*/ 401 w 1025"/>
                <a:gd name="T43" fmla="*/ 999 h 1005"/>
                <a:gd name="T44" fmla="*/ 502 w 1025"/>
                <a:gd name="T45" fmla="*/ 1003 h 1005"/>
                <a:gd name="T46" fmla="*/ 605 w 1025"/>
                <a:gd name="T47" fmla="*/ 1003 h 1005"/>
                <a:gd name="T48" fmla="*/ 706 w 1025"/>
                <a:gd name="T49" fmla="*/ 1003 h 1005"/>
                <a:gd name="T50" fmla="*/ 795 w 1025"/>
                <a:gd name="T51" fmla="*/ 1001 h 1005"/>
                <a:gd name="T52" fmla="*/ 875 w 1025"/>
                <a:gd name="T53" fmla="*/ 997 h 1005"/>
                <a:gd name="T54" fmla="*/ 937 w 1025"/>
                <a:gd name="T55" fmla="*/ 992 h 1005"/>
                <a:gd name="T56" fmla="*/ 981 w 1025"/>
                <a:gd name="T57" fmla="*/ 984 h 1005"/>
                <a:gd name="T58" fmla="*/ 1004 w 1025"/>
                <a:gd name="T59" fmla="*/ 963 h 1005"/>
                <a:gd name="T60" fmla="*/ 1025 w 1025"/>
                <a:gd name="T61" fmla="*/ 912 h 1005"/>
                <a:gd name="T62" fmla="*/ 1013 w 1025"/>
                <a:gd name="T63" fmla="*/ 864 h 1005"/>
                <a:gd name="T64" fmla="*/ 981 w 1025"/>
                <a:gd name="T65" fmla="*/ 849 h 1005"/>
                <a:gd name="T66" fmla="*/ 955 w 1025"/>
                <a:gd name="T67" fmla="*/ 849 h 1005"/>
                <a:gd name="T68" fmla="*/ 917 w 1025"/>
                <a:gd name="T69" fmla="*/ 851 h 1005"/>
                <a:gd name="T70" fmla="*/ 858 w 1025"/>
                <a:gd name="T71" fmla="*/ 853 h 1005"/>
                <a:gd name="T72" fmla="*/ 787 w 1025"/>
                <a:gd name="T73" fmla="*/ 855 h 1005"/>
                <a:gd name="T74" fmla="*/ 709 w 1025"/>
                <a:gd name="T75" fmla="*/ 857 h 1005"/>
                <a:gd name="T76" fmla="*/ 624 w 1025"/>
                <a:gd name="T77" fmla="*/ 859 h 1005"/>
                <a:gd name="T78" fmla="*/ 538 w 1025"/>
                <a:gd name="T79" fmla="*/ 859 h 1005"/>
                <a:gd name="T80" fmla="*/ 455 w 1025"/>
                <a:gd name="T81" fmla="*/ 857 h 1005"/>
                <a:gd name="T82" fmla="*/ 377 w 1025"/>
                <a:gd name="T83" fmla="*/ 851 h 1005"/>
                <a:gd name="T84" fmla="*/ 310 w 1025"/>
                <a:gd name="T85" fmla="*/ 847 h 1005"/>
                <a:gd name="T86" fmla="*/ 253 w 1025"/>
                <a:gd name="T87" fmla="*/ 836 h 1005"/>
                <a:gd name="T88" fmla="*/ 219 w 1025"/>
                <a:gd name="T89" fmla="*/ 822 h 1005"/>
                <a:gd name="T90" fmla="*/ 204 w 1025"/>
                <a:gd name="T91" fmla="*/ 800 h 1005"/>
                <a:gd name="T92" fmla="*/ 206 w 1025"/>
                <a:gd name="T93" fmla="*/ 765 h 1005"/>
                <a:gd name="T94" fmla="*/ 206 w 1025"/>
                <a:gd name="T95" fmla="*/ 716 h 1005"/>
                <a:gd name="T96" fmla="*/ 206 w 1025"/>
                <a:gd name="T97" fmla="*/ 655 h 1005"/>
                <a:gd name="T98" fmla="*/ 202 w 1025"/>
                <a:gd name="T99" fmla="*/ 583 h 1005"/>
                <a:gd name="T100" fmla="*/ 200 w 1025"/>
                <a:gd name="T101" fmla="*/ 505 h 1005"/>
                <a:gd name="T102" fmla="*/ 194 w 1025"/>
                <a:gd name="T103" fmla="*/ 423 h 1005"/>
                <a:gd name="T104" fmla="*/ 190 w 1025"/>
                <a:gd name="T105" fmla="*/ 342 h 1005"/>
                <a:gd name="T106" fmla="*/ 185 w 1025"/>
                <a:gd name="T107" fmla="*/ 260 h 1005"/>
                <a:gd name="T108" fmla="*/ 177 w 1025"/>
                <a:gd name="T109" fmla="*/ 186 h 1005"/>
                <a:gd name="T110" fmla="*/ 166 w 1025"/>
                <a:gd name="T111" fmla="*/ 119 h 1005"/>
                <a:gd name="T112" fmla="*/ 158 w 1025"/>
                <a:gd name="T113" fmla="*/ 68 h 1005"/>
                <a:gd name="T114" fmla="*/ 147 w 1025"/>
                <a:gd name="T115" fmla="*/ 2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25" h="1005">
                  <a:moveTo>
                    <a:pt x="141" y="15"/>
                  </a:moveTo>
                  <a:lnTo>
                    <a:pt x="139" y="11"/>
                  </a:lnTo>
                  <a:lnTo>
                    <a:pt x="133" y="7"/>
                  </a:lnTo>
                  <a:lnTo>
                    <a:pt x="130" y="3"/>
                  </a:lnTo>
                  <a:lnTo>
                    <a:pt x="126" y="2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9" y="3"/>
                  </a:lnTo>
                  <a:lnTo>
                    <a:pt x="92" y="9"/>
                  </a:lnTo>
                  <a:lnTo>
                    <a:pt x="84" y="17"/>
                  </a:lnTo>
                  <a:lnTo>
                    <a:pt x="78" y="21"/>
                  </a:lnTo>
                  <a:lnTo>
                    <a:pt x="73" y="26"/>
                  </a:lnTo>
                  <a:lnTo>
                    <a:pt x="69" y="32"/>
                  </a:lnTo>
                  <a:lnTo>
                    <a:pt x="65" y="40"/>
                  </a:lnTo>
                  <a:lnTo>
                    <a:pt x="59" y="47"/>
                  </a:lnTo>
                  <a:lnTo>
                    <a:pt x="54" y="57"/>
                  </a:lnTo>
                  <a:lnTo>
                    <a:pt x="52" y="62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9"/>
                  </a:lnTo>
                  <a:lnTo>
                    <a:pt x="40" y="85"/>
                  </a:lnTo>
                  <a:lnTo>
                    <a:pt x="38" y="91"/>
                  </a:lnTo>
                  <a:lnTo>
                    <a:pt x="35" y="98"/>
                  </a:lnTo>
                  <a:lnTo>
                    <a:pt x="33" y="108"/>
                  </a:lnTo>
                  <a:lnTo>
                    <a:pt x="31" y="117"/>
                  </a:lnTo>
                  <a:lnTo>
                    <a:pt x="29" y="127"/>
                  </a:lnTo>
                  <a:lnTo>
                    <a:pt x="25" y="136"/>
                  </a:lnTo>
                  <a:lnTo>
                    <a:pt x="23" y="150"/>
                  </a:lnTo>
                  <a:lnTo>
                    <a:pt x="21" y="161"/>
                  </a:lnTo>
                  <a:lnTo>
                    <a:pt x="19" y="173"/>
                  </a:lnTo>
                  <a:lnTo>
                    <a:pt x="18" y="186"/>
                  </a:lnTo>
                  <a:lnTo>
                    <a:pt x="16" y="199"/>
                  </a:lnTo>
                  <a:lnTo>
                    <a:pt x="14" y="214"/>
                  </a:lnTo>
                  <a:lnTo>
                    <a:pt x="14" y="230"/>
                  </a:lnTo>
                  <a:lnTo>
                    <a:pt x="10" y="245"/>
                  </a:lnTo>
                  <a:lnTo>
                    <a:pt x="10" y="260"/>
                  </a:lnTo>
                  <a:lnTo>
                    <a:pt x="8" y="275"/>
                  </a:lnTo>
                  <a:lnTo>
                    <a:pt x="8" y="292"/>
                  </a:lnTo>
                  <a:lnTo>
                    <a:pt x="6" y="309"/>
                  </a:lnTo>
                  <a:lnTo>
                    <a:pt x="6" y="326"/>
                  </a:lnTo>
                  <a:lnTo>
                    <a:pt x="4" y="344"/>
                  </a:lnTo>
                  <a:lnTo>
                    <a:pt x="4" y="361"/>
                  </a:lnTo>
                  <a:lnTo>
                    <a:pt x="2" y="380"/>
                  </a:lnTo>
                  <a:lnTo>
                    <a:pt x="2" y="397"/>
                  </a:lnTo>
                  <a:lnTo>
                    <a:pt x="2" y="416"/>
                  </a:lnTo>
                  <a:lnTo>
                    <a:pt x="2" y="435"/>
                  </a:lnTo>
                  <a:lnTo>
                    <a:pt x="0" y="452"/>
                  </a:lnTo>
                  <a:lnTo>
                    <a:pt x="0" y="471"/>
                  </a:lnTo>
                  <a:lnTo>
                    <a:pt x="0" y="490"/>
                  </a:lnTo>
                  <a:lnTo>
                    <a:pt x="0" y="509"/>
                  </a:lnTo>
                  <a:lnTo>
                    <a:pt x="0" y="528"/>
                  </a:lnTo>
                  <a:lnTo>
                    <a:pt x="2" y="547"/>
                  </a:lnTo>
                  <a:lnTo>
                    <a:pt x="2" y="566"/>
                  </a:lnTo>
                  <a:lnTo>
                    <a:pt x="2" y="585"/>
                  </a:lnTo>
                  <a:lnTo>
                    <a:pt x="2" y="602"/>
                  </a:lnTo>
                  <a:lnTo>
                    <a:pt x="2" y="621"/>
                  </a:lnTo>
                  <a:lnTo>
                    <a:pt x="2" y="638"/>
                  </a:lnTo>
                  <a:lnTo>
                    <a:pt x="4" y="655"/>
                  </a:lnTo>
                  <a:lnTo>
                    <a:pt x="4" y="674"/>
                  </a:lnTo>
                  <a:lnTo>
                    <a:pt x="6" y="693"/>
                  </a:lnTo>
                  <a:lnTo>
                    <a:pt x="6" y="708"/>
                  </a:lnTo>
                  <a:lnTo>
                    <a:pt x="8" y="726"/>
                  </a:lnTo>
                  <a:lnTo>
                    <a:pt x="10" y="741"/>
                  </a:lnTo>
                  <a:lnTo>
                    <a:pt x="12" y="758"/>
                  </a:lnTo>
                  <a:lnTo>
                    <a:pt x="14" y="773"/>
                  </a:lnTo>
                  <a:lnTo>
                    <a:pt x="16" y="788"/>
                  </a:lnTo>
                  <a:lnTo>
                    <a:pt x="16" y="803"/>
                  </a:lnTo>
                  <a:lnTo>
                    <a:pt x="19" y="819"/>
                  </a:lnTo>
                  <a:lnTo>
                    <a:pt x="19" y="832"/>
                  </a:lnTo>
                  <a:lnTo>
                    <a:pt x="21" y="845"/>
                  </a:lnTo>
                  <a:lnTo>
                    <a:pt x="23" y="859"/>
                  </a:lnTo>
                  <a:lnTo>
                    <a:pt x="27" y="870"/>
                  </a:lnTo>
                  <a:lnTo>
                    <a:pt x="29" y="881"/>
                  </a:lnTo>
                  <a:lnTo>
                    <a:pt x="31" y="893"/>
                  </a:lnTo>
                  <a:lnTo>
                    <a:pt x="35" y="902"/>
                  </a:lnTo>
                  <a:lnTo>
                    <a:pt x="37" y="914"/>
                  </a:lnTo>
                  <a:lnTo>
                    <a:pt x="38" y="921"/>
                  </a:lnTo>
                  <a:lnTo>
                    <a:pt x="42" y="929"/>
                  </a:lnTo>
                  <a:lnTo>
                    <a:pt x="46" y="936"/>
                  </a:lnTo>
                  <a:lnTo>
                    <a:pt x="48" y="944"/>
                  </a:lnTo>
                  <a:lnTo>
                    <a:pt x="52" y="948"/>
                  </a:lnTo>
                  <a:lnTo>
                    <a:pt x="56" y="954"/>
                  </a:lnTo>
                  <a:lnTo>
                    <a:pt x="59" y="957"/>
                  </a:lnTo>
                  <a:lnTo>
                    <a:pt x="63" y="961"/>
                  </a:lnTo>
                  <a:lnTo>
                    <a:pt x="67" y="961"/>
                  </a:lnTo>
                  <a:lnTo>
                    <a:pt x="71" y="965"/>
                  </a:lnTo>
                  <a:lnTo>
                    <a:pt x="78" y="967"/>
                  </a:lnTo>
                  <a:lnTo>
                    <a:pt x="86" y="969"/>
                  </a:lnTo>
                  <a:lnTo>
                    <a:pt x="94" y="971"/>
                  </a:lnTo>
                  <a:lnTo>
                    <a:pt x="101" y="973"/>
                  </a:lnTo>
                  <a:lnTo>
                    <a:pt x="111" y="974"/>
                  </a:lnTo>
                  <a:lnTo>
                    <a:pt x="124" y="976"/>
                  </a:lnTo>
                  <a:lnTo>
                    <a:pt x="133" y="978"/>
                  </a:lnTo>
                  <a:lnTo>
                    <a:pt x="147" y="980"/>
                  </a:lnTo>
                  <a:lnTo>
                    <a:pt x="158" y="982"/>
                  </a:lnTo>
                  <a:lnTo>
                    <a:pt x="173" y="984"/>
                  </a:lnTo>
                  <a:lnTo>
                    <a:pt x="187" y="984"/>
                  </a:lnTo>
                  <a:lnTo>
                    <a:pt x="202" y="986"/>
                  </a:lnTo>
                  <a:lnTo>
                    <a:pt x="219" y="988"/>
                  </a:lnTo>
                  <a:lnTo>
                    <a:pt x="236" y="990"/>
                  </a:lnTo>
                  <a:lnTo>
                    <a:pt x="251" y="990"/>
                  </a:lnTo>
                  <a:lnTo>
                    <a:pt x="268" y="992"/>
                  </a:lnTo>
                  <a:lnTo>
                    <a:pt x="287" y="992"/>
                  </a:lnTo>
                  <a:lnTo>
                    <a:pt x="305" y="993"/>
                  </a:lnTo>
                  <a:lnTo>
                    <a:pt x="324" y="993"/>
                  </a:lnTo>
                  <a:lnTo>
                    <a:pt x="343" y="997"/>
                  </a:lnTo>
                  <a:lnTo>
                    <a:pt x="362" y="997"/>
                  </a:lnTo>
                  <a:lnTo>
                    <a:pt x="382" y="999"/>
                  </a:lnTo>
                  <a:lnTo>
                    <a:pt x="401" y="999"/>
                  </a:lnTo>
                  <a:lnTo>
                    <a:pt x="422" y="999"/>
                  </a:lnTo>
                  <a:lnTo>
                    <a:pt x="441" y="1001"/>
                  </a:lnTo>
                  <a:lnTo>
                    <a:pt x="462" y="1001"/>
                  </a:lnTo>
                  <a:lnTo>
                    <a:pt x="483" y="1001"/>
                  </a:lnTo>
                  <a:lnTo>
                    <a:pt x="502" y="1003"/>
                  </a:lnTo>
                  <a:lnTo>
                    <a:pt x="525" y="1003"/>
                  </a:lnTo>
                  <a:lnTo>
                    <a:pt x="546" y="1005"/>
                  </a:lnTo>
                  <a:lnTo>
                    <a:pt x="565" y="1003"/>
                  </a:lnTo>
                  <a:lnTo>
                    <a:pt x="586" y="1003"/>
                  </a:lnTo>
                  <a:lnTo>
                    <a:pt x="605" y="1003"/>
                  </a:lnTo>
                  <a:lnTo>
                    <a:pt x="626" y="1003"/>
                  </a:lnTo>
                  <a:lnTo>
                    <a:pt x="645" y="1003"/>
                  </a:lnTo>
                  <a:lnTo>
                    <a:pt x="666" y="1003"/>
                  </a:lnTo>
                  <a:lnTo>
                    <a:pt x="685" y="1003"/>
                  </a:lnTo>
                  <a:lnTo>
                    <a:pt x="706" y="1003"/>
                  </a:lnTo>
                  <a:lnTo>
                    <a:pt x="723" y="1003"/>
                  </a:lnTo>
                  <a:lnTo>
                    <a:pt x="742" y="1003"/>
                  </a:lnTo>
                  <a:lnTo>
                    <a:pt x="761" y="1001"/>
                  </a:lnTo>
                  <a:lnTo>
                    <a:pt x="778" y="1001"/>
                  </a:lnTo>
                  <a:lnTo>
                    <a:pt x="795" y="1001"/>
                  </a:lnTo>
                  <a:lnTo>
                    <a:pt x="812" y="1001"/>
                  </a:lnTo>
                  <a:lnTo>
                    <a:pt x="829" y="999"/>
                  </a:lnTo>
                  <a:lnTo>
                    <a:pt x="846" y="999"/>
                  </a:lnTo>
                  <a:lnTo>
                    <a:pt x="860" y="997"/>
                  </a:lnTo>
                  <a:lnTo>
                    <a:pt x="875" y="997"/>
                  </a:lnTo>
                  <a:lnTo>
                    <a:pt x="888" y="995"/>
                  </a:lnTo>
                  <a:lnTo>
                    <a:pt x="903" y="995"/>
                  </a:lnTo>
                  <a:lnTo>
                    <a:pt x="915" y="993"/>
                  </a:lnTo>
                  <a:lnTo>
                    <a:pt x="926" y="992"/>
                  </a:lnTo>
                  <a:lnTo>
                    <a:pt x="937" y="992"/>
                  </a:lnTo>
                  <a:lnTo>
                    <a:pt x="949" y="990"/>
                  </a:lnTo>
                  <a:lnTo>
                    <a:pt x="956" y="988"/>
                  </a:lnTo>
                  <a:lnTo>
                    <a:pt x="966" y="986"/>
                  </a:lnTo>
                  <a:lnTo>
                    <a:pt x="974" y="984"/>
                  </a:lnTo>
                  <a:lnTo>
                    <a:pt x="981" y="984"/>
                  </a:lnTo>
                  <a:lnTo>
                    <a:pt x="987" y="980"/>
                  </a:lnTo>
                  <a:lnTo>
                    <a:pt x="993" y="980"/>
                  </a:lnTo>
                  <a:lnTo>
                    <a:pt x="994" y="976"/>
                  </a:lnTo>
                  <a:lnTo>
                    <a:pt x="998" y="974"/>
                  </a:lnTo>
                  <a:lnTo>
                    <a:pt x="1004" y="963"/>
                  </a:lnTo>
                  <a:lnTo>
                    <a:pt x="1012" y="954"/>
                  </a:lnTo>
                  <a:lnTo>
                    <a:pt x="1015" y="942"/>
                  </a:lnTo>
                  <a:lnTo>
                    <a:pt x="1019" y="933"/>
                  </a:lnTo>
                  <a:lnTo>
                    <a:pt x="1023" y="921"/>
                  </a:lnTo>
                  <a:lnTo>
                    <a:pt x="1025" y="912"/>
                  </a:lnTo>
                  <a:lnTo>
                    <a:pt x="1025" y="900"/>
                  </a:lnTo>
                  <a:lnTo>
                    <a:pt x="1025" y="891"/>
                  </a:lnTo>
                  <a:lnTo>
                    <a:pt x="1021" y="881"/>
                  </a:lnTo>
                  <a:lnTo>
                    <a:pt x="1017" y="874"/>
                  </a:lnTo>
                  <a:lnTo>
                    <a:pt x="1013" y="864"/>
                  </a:lnTo>
                  <a:lnTo>
                    <a:pt x="1008" y="859"/>
                  </a:lnTo>
                  <a:lnTo>
                    <a:pt x="1000" y="853"/>
                  </a:lnTo>
                  <a:lnTo>
                    <a:pt x="993" y="851"/>
                  </a:lnTo>
                  <a:lnTo>
                    <a:pt x="985" y="849"/>
                  </a:lnTo>
                  <a:lnTo>
                    <a:pt x="981" y="849"/>
                  </a:lnTo>
                  <a:lnTo>
                    <a:pt x="974" y="849"/>
                  </a:lnTo>
                  <a:lnTo>
                    <a:pt x="970" y="849"/>
                  </a:lnTo>
                  <a:lnTo>
                    <a:pt x="964" y="849"/>
                  </a:lnTo>
                  <a:lnTo>
                    <a:pt x="960" y="849"/>
                  </a:lnTo>
                  <a:lnTo>
                    <a:pt x="955" y="849"/>
                  </a:lnTo>
                  <a:lnTo>
                    <a:pt x="949" y="849"/>
                  </a:lnTo>
                  <a:lnTo>
                    <a:pt x="941" y="849"/>
                  </a:lnTo>
                  <a:lnTo>
                    <a:pt x="934" y="851"/>
                  </a:lnTo>
                  <a:lnTo>
                    <a:pt x="924" y="851"/>
                  </a:lnTo>
                  <a:lnTo>
                    <a:pt x="917" y="851"/>
                  </a:lnTo>
                  <a:lnTo>
                    <a:pt x="905" y="851"/>
                  </a:lnTo>
                  <a:lnTo>
                    <a:pt x="894" y="851"/>
                  </a:lnTo>
                  <a:lnTo>
                    <a:pt x="882" y="851"/>
                  </a:lnTo>
                  <a:lnTo>
                    <a:pt x="871" y="853"/>
                  </a:lnTo>
                  <a:lnTo>
                    <a:pt x="858" y="853"/>
                  </a:lnTo>
                  <a:lnTo>
                    <a:pt x="844" y="853"/>
                  </a:lnTo>
                  <a:lnTo>
                    <a:pt x="831" y="855"/>
                  </a:lnTo>
                  <a:lnTo>
                    <a:pt x="818" y="855"/>
                  </a:lnTo>
                  <a:lnTo>
                    <a:pt x="804" y="855"/>
                  </a:lnTo>
                  <a:lnTo>
                    <a:pt x="787" y="855"/>
                  </a:lnTo>
                  <a:lnTo>
                    <a:pt x="772" y="855"/>
                  </a:lnTo>
                  <a:lnTo>
                    <a:pt x="759" y="857"/>
                  </a:lnTo>
                  <a:lnTo>
                    <a:pt x="742" y="857"/>
                  </a:lnTo>
                  <a:lnTo>
                    <a:pt x="725" y="857"/>
                  </a:lnTo>
                  <a:lnTo>
                    <a:pt x="709" y="857"/>
                  </a:lnTo>
                  <a:lnTo>
                    <a:pt x="692" y="859"/>
                  </a:lnTo>
                  <a:lnTo>
                    <a:pt x="675" y="859"/>
                  </a:lnTo>
                  <a:lnTo>
                    <a:pt x="658" y="859"/>
                  </a:lnTo>
                  <a:lnTo>
                    <a:pt x="641" y="859"/>
                  </a:lnTo>
                  <a:lnTo>
                    <a:pt x="624" y="859"/>
                  </a:lnTo>
                  <a:lnTo>
                    <a:pt x="607" y="859"/>
                  </a:lnTo>
                  <a:lnTo>
                    <a:pt x="590" y="859"/>
                  </a:lnTo>
                  <a:lnTo>
                    <a:pt x="573" y="859"/>
                  </a:lnTo>
                  <a:lnTo>
                    <a:pt x="557" y="860"/>
                  </a:lnTo>
                  <a:lnTo>
                    <a:pt x="538" y="859"/>
                  </a:lnTo>
                  <a:lnTo>
                    <a:pt x="521" y="859"/>
                  </a:lnTo>
                  <a:lnTo>
                    <a:pt x="504" y="859"/>
                  </a:lnTo>
                  <a:lnTo>
                    <a:pt x="487" y="859"/>
                  </a:lnTo>
                  <a:lnTo>
                    <a:pt x="470" y="857"/>
                  </a:lnTo>
                  <a:lnTo>
                    <a:pt x="455" y="857"/>
                  </a:lnTo>
                  <a:lnTo>
                    <a:pt x="438" y="855"/>
                  </a:lnTo>
                  <a:lnTo>
                    <a:pt x="422" y="855"/>
                  </a:lnTo>
                  <a:lnTo>
                    <a:pt x="407" y="853"/>
                  </a:lnTo>
                  <a:lnTo>
                    <a:pt x="392" y="853"/>
                  </a:lnTo>
                  <a:lnTo>
                    <a:pt x="377" y="851"/>
                  </a:lnTo>
                  <a:lnTo>
                    <a:pt x="362" y="851"/>
                  </a:lnTo>
                  <a:lnTo>
                    <a:pt x="346" y="849"/>
                  </a:lnTo>
                  <a:lnTo>
                    <a:pt x="333" y="849"/>
                  </a:lnTo>
                  <a:lnTo>
                    <a:pt x="322" y="847"/>
                  </a:lnTo>
                  <a:lnTo>
                    <a:pt x="310" y="847"/>
                  </a:lnTo>
                  <a:lnTo>
                    <a:pt x="297" y="845"/>
                  </a:lnTo>
                  <a:lnTo>
                    <a:pt x="286" y="841"/>
                  </a:lnTo>
                  <a:lnTo>
                    <a:pt x="272" y="840"/>
                  </a:lnTo>
                  <a:lnTo>
                    <a:pt x="265" y="838"/>
                  </a:lnTo>
                  <a:lnTo>
                    <a:pt x="253" y="836"/>
                  </a:lnTo>
                  <a:lnTo>
                    <a:pt x="246" y="834"/>
                  </a:lnTo>
                  <a:lnTo>
                    <a:pt x="236" y="832"/>
                  </a:lnTo>
                  <a:lnTo>
                    <a:pt x="230" y="830"/>
                  </a:lnTo>
                  <a:lnTo>
                    <a:pt x="223" y="826"/>
                  </a:lnTo>
                  <a:lnTo>
                    <a:pt x="219" y="822"/>
                  </a:lnTo>
                  <a:lnTo>
                    <a:pt x="211" y="821"/>
                  </a:lnTo>
                  <a:lnTo>
                    <a:pt x="210" y="819"/>
                  </a:lnTo>
                  <a:lnTo>
                    <a:pt x="204" y="811"/>
                  </a:lnTo>
                  <a:lnTo>
                    <a:pt x="204" y="803"/>
                  </a:lnTo>
                  <a:lnTo>
                    <a:pt x="204" y="800"/>
                  </a:lnTo>
                  <a:lnTo>
                    <a:pt x="204" y="794"/>
                  </a:lnTo>
                  <a:lnTo>
                    <a:pt x="204" y="786"/>
                  </a:lnTo>
                  <a:lnTo>
                    <a:pt x="206" y="781"/>
                  </a:lnTo>
                  <a:lnTo>
                    <a:pt x="206" y="773"/>
                  </a:lnTo>
                  <a:lnTo>
                    <a:pt x="206" y="765"/>
                  </a:lnTo>
                  <a:lnTo>
                    <a:pt x="206" y="756"/>
                  </a:lnTo>
                  <a:lnTo>
                    <a:pt x="206" y="748"/>
                  </a:lnTo>
                  <a:lnTo>
                    <a:pt x="206" y="737"/>
                  </a:lnTo>
                  <a:lnTo>
                    <a:pt x="206" y="727"/>
                  </a:lnTo>
                  <a:lnTo>
                    <a:pt x="206" y="716"/>
                  </a:lnTo>
                  <a:lnTo>
                    <a:pt x="206" y="705"/>
                  </a:lnTo>
                  <a:lnTo>
                    <a:pt x="206" y="693"/>
                  </a:lnTo>
                  <a:lnTo>
                    <a:pt x="206" y="682"/>
                  </a:lnTo>
                  <a:lnTo>
                    <a:pt x="206" y="668"/>
                  </a:lnTo>
                  <a:lnTo>
                    <a:pt x="206" y="655"/>
                  </a:lnTo>
                  <a:lnTo>
                    <a:pt x="204" y="642"/>
                  </a:lnTo>
                  <a:lnTo>
                    <a:pt x="204" y="627"/>
                  </a:lnTo>
                  <a:lnTo>
                    <a:pt x="204" y="613"/>
                  </a:lnTo>
                  <a:lnTo>
                    <a:pt x="204" y="598"/>
                  </a:lnTo>
                  <a:lnTo>
                    <a:pt x="202" y="583"/>
                  </a:lnTo>
                  <a:lnTo>
                    <a:pt x="202" y="568"/>
                  </a:lnTo>
                  <a:lnTo>
                    <a:pt x="202" y="553"/>
                  </a:lnTo>
                  <a:lnTo>
                    <a:pt x="202" y="537"/>
                  </a:lnTo>
                  <a:lnTo>
                    <a:pt x="200" y="520"/>
                  </a:lnTo>
                  <a:lnTo>
                    <a:pt x="200" y="505"/>
                  </a:lnTo>
                  <a:lnTo>
                    <a:pt x="198" y="488"/>
                  </a:lnTo>
                  <a:lnTo>
                    <a:pt x="198" y="473"/>
                  </a:lnTo>
                  <a:lnTo>
                    <a:pt x="196" y="456"/>
                  </a:lnTo>
                  <a:lnTo>
                    <a:pt x="196" y="440"/>
                  </a:lnTo>
                  <a:lnTo>
                    <a:pt x="194" y="423"/>
                  </a:lnTo>
                  <a:lnTo>
                    <a:pt x="194" y="408"/>
                  </a:lnTo>
                  <a:lnTo>
                    <a:pt x="192" y="391"/>
                  </a:lnTo>
                  <a:lnTo>
                    <a:pt x="192" y="374"/>
                  </a:lnTo>
                  <a:lnTo>
                    <a:pt x="190" y="357"/>
                  </a:lnTo>
                  <a:lnTo>
                    <a:pt x="190" y="342"/>
                  </a:lnTo>
                  <a:lnTo>
                    <a:pt x="189" y="323"/>
                  </a:lnTo>
                  <a:lnTo>
                    <a:pt x="189" y="307"/>
                  </a:lnTo>
                  <a:lnTo>
                    <a:pt x="187" y="290"/>
                  </a:lnTo>
                  <a:lnTo>
                    <a:pt x="187" y="275"/>
                  </a:lnTo>
                  <a:lnTo>
                    <a:pt x="185" y="260"/>
                  </a:lnTo>
                  <a:lnTo>
                    <a:pt x="183" y="245"/>
                  </a:lnTo>
                  <a:lnTo>
                    <a:pt x="181" y="230"/>
                  </a:lnTo>
                  <a:lnTo>
                    <a:pt x="179" y="214"/>
                  </a:lnTo>
                  <a:lnTo>
                    <a:pt x="177" y="199"/>
                  </a:lnTo>
                  <a:lnTo>
                    <a:pt x="177" y="186"/>
                  </a:lnTo>
                  <a:lnTo>
                    <a:pt x="175" y="173"/>
                  </a:lnTo>
                  <a:lnTo>
                    <a:pt x="173" y="159"/>
                  </a:lnTo>
                  <a:lnTo>
                    <a:pt x="171" y="146"/>
                  </a:lnTo>
                  <a:lnTo>
                    <a:pt x="170" y="133"/>
                  </a:lnTo>
                  <a:lnTo>
                    <a:pt x="166" y="119"/>
                  </a:lnTo>
                  <a:lnTo>
                    <a:pt x="166" y="108"/>
                  </a:lnTo>
                  <a:lnTo>
                    <a:pt x="164" y="97"/>
                  </a:lnTo>
                  <a:lnTo>
                    <a:pt x="162" y="87"/>
                  </a:lnTo>
                  <a:lnTo>
                    <a:pt x="160" y="76"/>
                  </a:lnTo>
                  <a:lnTo>
                    <a:pt x="158" y="68"/>
                  </a:lnTo>
                  <a:lnTo>
                    <a:pt x="156" y="57"/>
                  </a:lnTo>
                  <a:lnTo>
                    <a:pt x="154" y="49"/>
                  </a:lnTo>
                  <a:lnTo>
                    <a:pt x="152" y="41"/>
                  </a:lnTo>
                  <a:lnTo>
                    <a:pt x="149" y="36"/>
                  </a:lnTo>
                  <a:lnTo>
                    <a:pt x="147" y="28"/>
                  </a:lnTo>
                  <a:lnTo>
                    <a:pt x="145" y="22"/>
                  </a:lnTo>
                  <a:lnTo>
                    <a:pt x="143" y="17"/>
                  </a:lnTo>
                  <a:lnTo>
                    <a:pt x="141" y="15"/>
                  </a:lnTo>
                  <a:lnTo>
                    <a:pt x="141" y="15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9" name="Freeform 37">
              <a:extLst>
                <a:ext uri="{FF2B5EF4-FFF2-40B4-BE49-F238E27FC236}">
                  <a16:creationId xmlns:a16="http://schemas.microsoft.com/office/drawing/2014/main" xmlns="" id="{33594090-41C1-4FC8-A68A-EC43AECA1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810"/>
              <a:ext cx="964" cy="767"/>
            </a:xfrm>
            <a:custGeom>
              <a:avLst/>
              <a:gdLst>
                <a:gd name="T0" fmla="*/ 1701 w 1929"/>
                <a:gd name="T1" fmla="*/ 254 h 1533"/>
                <a:gd name="T2" fmla="*/ 1771 w 1929"/>
                <a:gd name="T3" fmla="*/ 173 h 1533"/>
                <a:gd name="T4" fmla="*/ 1549 w 1929"/>
                <a:gd name="T5" fmla="*/ 131 h 1533"/>
                <a:gd name="T6" fmla="*/ 1324 w 1929"/>
                <a:gd name="T7" fmla="*/ 91 h 1533"/>
                <a:gd name="T8" fmla="*/ 1393 w 1929"/>
                <a:gd name="T9" fmla="*/ 70 h 1533"/>
                <a:gd name="T10" fmla="*/ 1680 w 1929"/>
                <a:gd name="T11" fmla="*/ 108 h 1533"/>
                <a:gd name="T12" fmla="*/ 1874 w 1929"/>
                <a:gd name="T13" fmla="*/ 165 h 1533"/>
                <a:gd name="T14" fmla="*/ 1923 w 1929"/>
                <a:gd name="T15" fmla="*/ 526 h 1533"/>
                <a:gd name="T16" fmla="*/ 1917 w 1929"/>
                <a:gd name="T17" fmla="*/ 1049 h 1533"/>
                <a:gd name="T18" fmla="*/ 1822 w 1929"/>
                <a:gd name="T19" fmla="*/ 1290 h 1533"/>
                <a:gd name="T20" fmla="*/ 1674 w 1929"/>
                <a:gd name="T21" fmla="*/ 1415 h 1533"/>
                <a:gd name="T22" fmla="*/ 1490 w 1929"/>
                <a:gd name="T23" fmla="*/ 1512 h 1533"/>
                <a:gd name="T24" fmla="*/ 859 w 1929"/>
                <a:gd name="T25" fmla="*/ 1531 h 1533"/>
                <a:gd name="T26" fmla="*/ 161 w 1929"/>
                <a:gd name="T27" fmla="*/ 1501 h 1533"/>
                <a:gd name="T28" fmla="*/ 11 w 1929"/>
                <a:gd name="T29" fmla="*/ 1313 h 1533"/>
                <a:gd name="T30" fmla="*/ 1 w 1929"/>
                <a:gd name="T31" fmla="*/ 794 h 1533"/>
                <a:gd name="T32" fmla="*/ 24 w 1929"/>
                <a:gd name="T33" fmla="*/ 348 h 1533"/>
                <a:gd name="T34" fmla="*/ 150 w 1929"/>
                <a:gd name="T35" fmla="*/ 199 h 1533"/>
                <a:gd name="T36" fmla="*/ 342 w 1929"/>
                <a:gd name="T37" fmla="*/ 102 h 1533"/>
                <a:gd name="T38" fmla="*/ 496 w 1929"/>
                <a:gd name="T39" fmla="*/ 38 h 1533"/>
                <a:gd name="T40" fmla="*/ 665 w 1929"/>
                <a:gd name="T41" fmla="*/ 9 h 1533"/>
                <a:gd name="T42" fmla="*/ 832 w 1929"/>
                <a:gd name="T43" fmla="*/ 2 h 1533"/>
                <a:gd name="T44" fmla="*/ 765 w 1929"/>
                <a:gd name="T45" fmla="*/ 49 h 1533"/>
                <a:gd name="T46" fmla="*/ 608 w 1929"/>
                <a:gd name="T47" fmla="*/ 51 h 1533"/>
                <a:gd name="T48" fmla="*/ 467 w 1929"/>
                <a:gd name="T49" fmla="*/ 83 h 1533"/>
                <a:gd name="T50" fmla="*/ 313 w 1929"/>
                <a:gd name="T51" fmla="*/ 167 h 1533"/>
                <a:gd name="T52" fmla="*/ 167 w 1929"/>
                <a:gd name="T53" fmla="*/ 249 h 1533"/>
                <a:gd name="T54" fmla="*/ 296 w 1929"/>
                <a:gd name="T55" fmla="*/ 294 h 1533"/>
                <a:gd name="T56" fmla="*/ 693 w 1929"/>
                <a:gd name="T57" fmla="*/ 287 h 1533"/>
                <a:gd name="T58" fmla="*/ 1075 w 1929"/>
                <a:gd name="T59" fmla="*/ 289 h 1533"/>
                <a:gd name="T60" fmla="*/ 1334 w 1929"/>
                <a:gd name="T61" fmla="*/ 317 h 1533"/>
                <a:gd name="T62" fmla="*/ 1484 w 1929"/>
                <a:gd name="T63" fmla="*/ 365 h 1533"/>
                <a:gd name="T64" fmla="*/ 1284 w 1929"/>
                <a:gd name="T65" fmla="*/ 361 h 1533"/>
                <a:gd name="T66" fmla="*/ 925 w 1929"/>
                <a:gd name="T67" fmla="*/ 329 h 1533"/>
                <a:gd name="T68" fmla="*/ 541 w 1929"/>
                <a:gd name="T69" fmla="*/ 321 h 1533"/>
                <a:gd name="T70" fmla="*/ 252 w 1929"/>
                <a:gd name="T71" fmla="*/ 325 h 1533"/>
                <a:gd name="T72" fmla="*/ 72 w 1929"/>
                <a:gd name="T73" fmla="*/ 353 h 1533"/>
                <a:gd name="T74" fmla="*/ 51 w 1929"/>
                <a:gd name="T75" fmla="*/ 576 h 1533"/>
                <a:gd name="T76" fmla="*/ 68 w 1929"/>
                <a:gd name="T77" fmla="*/ 1037 h 1533"/>
                <a:gd name="T78" fmla="*/ 81 w 1929"/>
                <a:gd name="T79" fmla="*/ 1330 h 1533"/>
                <a:gd name="T80" fmla="*/ 195 w 1929"/>
                <a:gd name="T81" fmla="*/ 1452 h 1533"/>
                <a:gd name="T82" fmla="*/ 524 w 1929"/>
                <a:gd name="T83" fmla="*/ 1463 h 1533"/>
                <a:gd name="T84" fmla="*/ 995 w 1929"/>
                <a:gd name="T85" fmla="*/ 1476 h 1533"/>
                <a:gd name="T86" fmla="*/ 1237 w 1929"/>
                <a:gd name="T87" fmla="*/ 1482 h 1533"/>
                <a:gd name="T88" fmla="*/ 1383 w 1929"/>
                <a:gd name="T89" fmla="*/ 1482 h 1533"/>
                <a:gd name="T90" fmla="*/ 1520 w 1929"/>
                <a:gd name="T91" fmla="*/ 1421 h 1533"/>
                <a:gd name="T92" fmla="*/ 1545 w 1929"/>
                <a:gd name="T93" fmla="*/ 1187 h 1533"/>
                <a:gd name="T94" fmla="*/ 1554 w 1929"/>
                <a:gd name="T95" fmla="*/ 897 h 1533"/>
                <a:gd name="T96" fmla="*/ 1541 w 1929"/>
                <a:gd name="T97" fmla="*/ 716 h 1533"/>
                <a:gd name="T98" fmla="*/ 1507 w 1929"/>
                <a:gd name="T99" fmla="*/ 539 h 1533"/>
                <a:gd name="T100" fmla="*/ 1530 w 1929"/>
                <a:gd name="T101" fmla="*/ 439 h 1533"/>
                <a:gd name="T102" fmla="*/ 1571 w 1929"/>
                <a:gd name="T103" fmla="*/ 646 h 1533"/>
                <a:gd name="T104" fmla="*/ 1588 w 1929"/>
                <a:gd name="T105" fmla="*/ 940 h 1533"/>
                <a:gd name="T106" fmla="*/ 1575 w 1929"/>
                <a:gd name="T107" fmla="*/ 1208 h 1533"/>
                <a:gd name="T108" fmla="*/ 1569 w 1929"/>
                <a:gd name="T109" fmla="*/ 1383 h 1533"/>
                <a:gd name="T110" fmla="*/ 1740 w 1929"/>
                <a:gd name="T111" fmla="*/ 1290 h 1533"/>
                <a:gd name="T112" fmla="*/ 1839 w 1929"/>
                <a:gd name="T113" fmla="*/ 1132 h 1533"/>
                <a:gd name="T114" fmla="*/ 1864 w 1929"/>
                <a:gd name="T115" fmla="*/ 864 h 1533"/>
                <a:gd name="T116" fmla="*/ 1877 w 1929"/>
                <a:gd name="T117" fmla="*/ 570 h 1533"/>
                <a:gd name="T118" fmla="*/ 1870 w 1929"/>
                <a:gd name="T119" fmla="*/ 386 h 1533"/>
                <a:gd name="T120" fmla="*/ 1801 w 1929"/>
                <a:gd name="T121" fmla="*/ 254 h 1533"/>
                <a:gd name="T122" fmla="*/ 1626 w 1929"/>
                <a:gd name="T123" fmla="*/ 334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9" h="1533">
                  <a:moveTo>
                    <a:pt x="1554" y="296"/>
                  </a:moveTo>
                  <a:lnTo>
                    <a:pt x="1556" y="292"/>
                  </a:lnTo>
                  <a:lnTo>
                    <a:pt x="1562" y="290"/>
                  </a:lnTo>
                  <a:lnTo>
                    <a:pt x="1566" y="289"/>
                  </a:lnTo>
                  <a:lnTo>
                    <a:pt x="1573" y="287"/>
                  </a:lnTo>
                  <a:lnTo>
                    <a:pt x="1581" y="283"/>
                  </a:lnTo>
                  <a:lnTo>
                    <a:pt x="1590" y="281"/>
                  </a:lnTo>
                  <a:lnTo>
                    <a:pt x="1600" y="279"/>
                  </a:lnTo>
                  <a:lnTo>
                    <a:pt x="1609" y="277"/>
                  </a:lnTo>
                  <a:lnTo>
                    <a:pt x="1619" y="275"/>
                  </a:lnTo>
                  <a:lnTo>
                    <a:pt x="1628" y="271"/>
                  </a:lnTo>
                  <a:lnTo>
                    <a:pt x="1634" y="270"/>
                  </a:lnTo>
                  <a:lnTo>
                    <a:pt x="1640" y="268"/>
                  </a:lnTo>
                  <a:lnTo>
                    <a:pt x="1647" y="268"/>
                  </a:lnTo>
                  <a:lnTo>
                    <a:pt x="1653" y="266"/>
                  </a:lnTo>
                  <a:lnTo>
                    <a:pt x="1657" y="264"/>
                  </a:lnTo>
                  <a:lnTo>
                    <a:pt x="1664" y="264"/>
                  </a:lnTo>
                  <a:lnTo>
                    <a:pt x="1670" y="262"/>
                  </a:lnTo>
                  <a:lnTo>
                    <a:pt x="1676" y="260"/>
                  </a:lnTo>
                  <a:lnTo>
                    <a:pt x="1682" y="258"/>
                  </a:lnTo>
                  <a:lnTo>
                    <a:pt x="1687" y="258"/>
                  </a:lnTo>
                  <a:lnTo>
                    <a:pt x="1695" y="256"/>
                  </a:lnTo>
                  <a:lnTo>
                    <a:pt x="1701" y="254"/>
                  </a:lnTo>
                  <a:lnTo>
                    <a:pt x="1704" y="251"/>
                  </a:lnTo>
                  <a:lnTo>
                    <a:pt x="1712" y="251"/>
                  </a:lnTo>
                  <a:lnTo>
                    <a:pt x="1716" y="247"/>
                  </a:lnTo>
                  <a:lnTo>
                    <a:pt x="1721" y="247"/>
                  </a:lnTo>
                  <a:lnTo>
                    <a:pt x="1727" y="245"/>
                  </a:lnTo>
                  <a:lnTo>
                    <a:pt x="1733" y="243"/>
                  </a:lnTo>
                  <a:lnTo>
                    <a:pt x="1739" y="239"/>
                  </a:lnTo>
                  <a:lnTo>
                    <a:pt x="1744" y="239"/>
                  </a:lnTo>
                  <a:lnTo>
                    <a:pt x="1754" y="235"/>
                  </a:lnTo>
                  <a:lnTo>
                    <a:pt x="1763" y="232"/>
                  </a:lnTo>
                  <a:lnTo>
                    <a:pt x="1771" y="228"/>
                  </a:lnTo>
                  <a:lnTo>
                    <a:pt x="1780" y="226"/>
                  </a:lnTo>
                  <a:lnTo>
                    <a:pt x="1786" y="220"/>
                  </a:lnTo>
                  <a:lnTo>
                    <a:pt x="1792" y="216"/>
                  </a:lnTo>
                  <a:lnTo>
                    <a:pt x="1797" y="213"/>
                  </a:lnTo>
                  <a:lnTo>
                    <a:pt x="1803" y="211"/>
                  </a:lnTo>
                  <a:lnTo>
                    <a:pt x="1807" y="201"/>
                  </a:lnTo>
                  <a:lnTo>
                    <a:pt x="1805" y="195"/>
                  </a:lnTo>
                  <a:lnTo>
                    <a:pt x="1801" y="190"/>
                  </a:lnTo>
                  <a:lnTo>
                    <a:pt x="1796" y="186"/>
                  </a:lnTo>
                  <a:lnTo>
                    <a:pt x="1786" y="180"/>
                  </a:lnTo>
                  <a:lnTo>
                    <a:pt x="1777" y="176"/>
                  </a:lnTo>
                  <a:lnTo>
                    <a:pt x="1771" y="173"/>
                  </a:lnTo>
                  <a:lnTo>
                    <a:pt x="1763" y="173"/>
                  </a:lnTo>
                  <a:lnTo>
                    <a:pt x="1758" y="169"/>
                  </a:lnTo>
                  <a:lnTo>
                    <a:pt x="1750" y="169"/>
                  </a:lnTo>
                  <a:lnTo>
                    <a:pt x="1742" y="167"/>
                  </a:lnTo>
                  <a:lnTo>
                    <a:pt x="1735" y="165"/>
                  </a:lnTo>
                  <a:lnTo>
                    <a:pt x="1727" y="163"/>
                  </a:lnTo>
                  <a:lnTo>
                    <a:pt x="1718" y="161"/>
                  </a:lnTo>
                  <a:lnTo>
                    <a:pt x="1708" y="157"/>
                  </a:lnTo>
                  <a:lnTo>
                    <a:pt x="1699" y="156"/>
                  </a:lnTo>
                  <a:lnTo>
                    <a:pt x="1689" y="154"/>
                  </a:lnTo>
                  <a:lnTo>
                    <a:pt x="1680" y="152"/>
                  </a:lnTo>
                  <a:lnTo>
                    <a:pt x="1668" y="150"/>
                  </a:lnTo>
                  <a:lnTo>
                    <a:pt x="1659" y="148"/>
                  </a:lnTo>
                  <a:lnTo>
                    <a:pt x="1649" y="146"/>
                  </a:lnTo>
                  <a:lnTo>
                    <a:pt x="1638" y="144"/>
                  </a:lnTo>
                  <a:lnTo>
                    <a:pt x="1626" y="142"/>
                  </a:lnTo>
                  <a:lnTo>
                    <a:pt x="1617" y="140"/>
                  </a:lnTo>
                  <a:lnTo>
                    <a:pt x="1606" y="138"/>
                  </a:lnTo>
                  <a:lnTo>
                    <a:pt x="1594" y="137"/>
                  </a:lnTo>
                  <a:lnTo>
                    <a:pt x="1583" y="135"/>
                  </a:lnTo>
                  <a:lnTo>
                    <a:pt x="1571" y="135"/>
                  </a:lnTo>
                  <a:lnTo>
                    <a:pt x="1560" y="131"/>
                  </a:lnTo>
                  <a:lnTo>
                    <a:pt x="1549" y="131"/>
                  </a:lnTo>
                  <a:lnTo>
                    <a:pt x="1537" y="127"/>
                  </a:lnTo>
                  <a:lnTo>
                    <a:pt x="1526" y="127"/>
                  </a:lnTo>
                  <a:lnTo>
                    <a:pt x="1514" y="123"/>
                  </a:lnTo>
                  <a:lnTo>
                    <a:pt x="1503" y="123"/>
                  </a:lnTo>
                  <a:lnTo>
                    <a:pt x="1491" y="121"/>
                  </a:lnTo>
                  <a:lnTo>
                    <a:pt x="1480" y="119"/>
                  </a:lnTo>
                  <a:lnTo>
                    <a:pt x="1469" y="116"/>
                  </a:lnTo>
                  <a:lnTo>
                    <a:pt x="1457" y="116"/>
                  </a:lnTo>
                  <a:lnTo>
                    <a:pt x="1446" y="114"/>
                  </a:lnTo>
                  <a:lnTo>
                    <a:pt x="1436" y="112"/>
                  </a:lnTo>
                  <a:lnTo>
                    <a:pt x="1425" y="110"/>
                  </a:lnTo>
                  <a:lnTo>
                    <a:pt x="1415" y="108"/>
                  </a:lnTo>
                  <a:lnTo>
                    <a:pt x="1406" y="106"/>
                  </a:lnTo>
                  <a:lnTo>
                    <a:pt x="1395" y="106"/>
                  </a:lnTo>
                  <a:lnTo>
                    <a:pt x="1387" y="104"/>
                  </a:lnTo>
                  <a:lnTo>
                    <a:pt x="1377" y="102"/>
                  </a:lnTo>
                  <a:lnTo>
                    <a:pt x="1370" y="99"/>
                  </a:lnTo>
                  <a:lnTo>
                    <a:pt x="1360" y="99"/>
                  </a:lnTo>
                  <a:lnTo>
                    <a:pt x="1353" y="97"/>
                  </a:lnTo>
                  <a:lnTo>
                    <a:pt x="1345" y="95"/>
                  </a:lnTo>
                  <a:lnTo>
                    <a:pt x="1338" y="93"/>
                  </a:lnTo>
                  <a:lnTo>
                    <a:pt x="1330" y="93"/>
                  </a:lnTo>
                  <a:lnTo>
                    <a:pt x="1324" y="91"/>
                  </a:lnTo>
                  <a:lnTo>
                    <a:pt x="1319" y="89"/>
                  </a:lnTo>
                  <a:lnTo>
                    <a:pt x="1313" y="87"/>
                  </a:lnTo>
                  <a:lnTo>
                    <a:pt x="1307" y="85"/>
                  </a:lnTo>
                  <a:lnTo>
                    <a:pt x="1301" y="83"/>
                  </a:lnTo>
                  <a:lnTo>
                    <a:pt x="1298" y="83"/>
                  </a:lnTo>
                  <a:lnTo>
                    <a:pt x="1292" y="80"/>
                  </a:lnTo>
                  <a:lnTo>
                    <a:pt x="1288" y="78"/>
                  </a:lnTo>
                  <a:lnTo>
                    <a:pt x="1286" y="74"/>
                  </a:lnTo>
                  <a:lnTo>
                    <a:pt x="1288" y="70"/>
                  </a:lnTo>
                  <a:lnTo>
                    <a:pt x="1294" y="68"/>
                  </a:lnTo>
                  <a:lnTo>
                    <a:pt x="1301" y="68"/>
                  </a:lnTo>
                  <a:lnTo>
                    <a:pt x="1305" y="66"/>
                  </a:lnTo>
                  <a:lnTo>
                    <a:pt x="1311" y="66"/>
                  </a:lnTo>
                  <a:lnTo>
                    <a:pt x="1317" y="66"/>
                  </a:lnTo>
                  <a:lnTo>
                    <a:pt x="1324" y="66"/>
                  </a:lnTo>
                  <a:lnTo>
                    <a:pt x="1330" y="66"/>
                  </a:lnTo>
                  <a:lnTo>
                    <a:pt x="1338" y="66"/>
                  </a:lnTo>
                  <a:lnTo>
                    <a:pt x="1347" y="66"/>
                  </a:lnTo>
                  <a:lnTo>
                    <a:pt x="1357" y="68"/>
                  </a:lnTo>
                  <a:lnTo>
                    <a:pt x="1364" y="68"/>
                  </a:lnTo>
                  <a:lnTo>
                    <a:pt x="1374" y="68"/>
                  </a:lnTo>
                  <a:lnTo>
                    <a:pt x="1383" y="68"/>
                  </a:lnTo>
                  <a:lnTo>
                    <a:pt x="1393" y="70"/>
                  </a:lnTo>
                  <a:lnTo>
                    <a:pt x="1404" y="70"/>
                  </a:lnTo>
                  <a:lnTo>
                    <a:pt x="1415" y="70"/>
                  </a:lnTo>
                  <a:lnTo>
                    <a:pt x="1425" y="72"/>
                  </a:lnTo>
                  <a:lnTo>
                    <a:pt x="1438" y="74"/>
                  </a:lnTo>
                  <a:lnTo>
                    <a:pt x="1450" y="74"/>
                  </a:lnTo>
                  <a:lnTo>
                    <a:pt x="1461" y="76"/>
                  </a:lnTo>
                  <a:lnTo>
                    <a:pt x="1472" y="78"/>
                  </a:lnTo>
                  <a:lnTo>
                    <a:pt x="1486" y="80"/>
                  </a:lnTo>
                  <a:lnTo>
                    <a:pt x="1499" y="80"/>
                  </a:lnTo>
                  <a:lnTo>
                    <a:pt x="1510" y="83"/>
                  </a:lnTo>
                  <a:lnTo>
                    <a:pt x="1524" y="83"/>
                  </a:lnTo>
                  <a:lnTo>
                    <a:pt x="1539" y="87"/>
                  </a:lnTo>
                  <a:lnTo>
                    <a:pt x="1550" y="89"/>
                  </a:lnTo>
                  <a:lnTo>
                    <a:pt x="1564" y="91"/>
                  </a:lnTo>
                  <a:lnTo>
                    <a:pt x="1577" y="91"/>
                  </a:lnTo>
                  <a:lnTo>
                    <a:pt x="1590" y="93"/>
                  </a:lnTo>
                  <a:lnTo>
                    <a:pt x="1602" y="95"/>
                  </a:lnTo>
                  <a:lnTo>
                    <a:pt x="1617" y="97"/>
                  </a:lnTo>
                  <a:lnTo>
                    <a:pt x="1628" y="99"/>
                  </a:lnTo>
                  <a:lnTo>
                    <a:pt x="1642" y="102"/>
                  </a:lnTo>
                  <a:lnTo>
                    <a:pt x="1655" y="104"/>
                  </a:lnTo>
                  <a:lnTo>
                    <a:pt x="1668" y="106"/>
                  </a:lnTo>
                  <a:lnTo>
                    <a:pt x="1680" y="108"/>
                  </a:lnTo>
                  <a:lnTo>
                    <a:pt x="1693" y="110"/>
                  </a:lnTo>
                  <a:lnTo>
                    <a:pt x="1704" y="112"/>
                  </a:lnTo>
                  <a:lnTo>
                    <a:pt x="1716" y="114"/>
                  </a:lnTo>
                  <a:lnTo>
                    <a:pt x="1729" y="118"/>
                  </a:lnTo>
                  <a:lnTo>
                    <a:pt x="1740" y="121"/>
                  </a:lnTo>
                  <a:lnTo>
                    <a:pt x="1750" y="123"/>
                  </a:lnTo>
                  <a:lnTo>
                    <a:pt x="1761" y="125"/>
                  </a:lnTo>
                  <a:lnTo>
                    <a:pt x="1771" y="127"/>
                  </a:lnTo>
                  <a:lnTo>
                    <a:pt x="1782" y="129"/>
                  </a:lnTo>
                  <a:lnTo>
                    <a:pt x="1792" y="131"/>
                  </a:lnTo>
                  <a:lnTo>
                    <a:pt x="1801" y="135"/>
                  </a:lnTo>
                  <a:lnTo>
                    <a:pt x="1811" y="137"/>
                  </a:lnTo>
                  <a:lnTo>
                    <a:pt x="1820" y="140"/>
                  </a:lnTo>
                  <a:lnTo>
                    <a:pt x="1826" y="142"/>
                  </a:lnTo>
                  <a:lnTo>
                    <a:pt x="1834" y="144"/>
                  </a:lnTo>
                  <a:lnTo>
                    <a:pt x="1841" y="146"/>
                  </a:lnTo>
                  <a:lnTo>
                    <a:pt x="1847" y="150"/>
                  </a:lnTo>
                  <a:lnTo>
                    <a:pt x="1853" y="152"/>
                  </a:lnTo>
                  <a:lnTo>
                    <a:pt x="1858" y="154"/>
                  </a:lnTo>
                  <a:lnTo>
                    <a:pt x="1864" y="156"/>
                  </a:lnTo>
                  <a:lnTo>
                    <a:pt x="1868" y="159"/>
                  </a:lnTo>
                  <a:lnTo>
                    <a:pt x="1872" y="161"/>
                  </a:lnTo>
                  <a:lnTo>
                    <a:pt x="1874" y="165"/>
                  </a:lnTo>
                  <a:lnTo>
                    <a:pt x="1877" y="171"/>
                  </a:lnTo>
                  <a:lnTo>
                    <a:pt x="1881" y="178"/>
                  </a:lnTo>
                  <a:lnTo>
                    <a:pt x="1883" y="186"/>
                  </a:lnTo>
                  <a:lnTo>
                    <a:pt x="1887" y="195"/>
                  </a:lnTo>
                  <a:lnTo>
                    <a:pt x="1889" y="203"/>
                  </a:lnTo>
                  <a:lnTo>
                    <a:pt x="1893" y="216"/>
                  </a:lnTo>
                  <a:lnTo>
                    <a:pt x="1894" y="228"/>
                  </a:lnTo>
                  <a:lnTo>
                    <a:pt x="1898" y="239"/>
                  </a:lnTo>
                  <a:lnTo>
                    <a:pt x="1900" y="254"/>
                  </a:lnTo>
                  <a:lnTo>
                    <a:pt x="1902" y="270"/>
                  </a:lnTo>
                  <a:lnTo>
                    <a:pt x="1904" y="285"/>
                  </a:lnTo>
                  <a:lnTo>
                    <a:pt x="1906" y="302"/>
                  </a:lnTo>
                  <a:lnTo>
                    <a:pt x="1908" y="319"/>
                  </a:lnTo>
                  <a:lnTo>
                    <a:pt x="1912" y="338"/>
                  </a:lnTo>
                  <a:lnTo>
                    <a:pt x="1913" y="357"/>
                  </a:lnTo>
                  <a:lnTo>
                    <a:pt x="1913" y="376"/>
                  </a:lnTo>
                  <a:lnTo>
                    <a:pt x="1915" y="395"/>
                  </a:lnTo>
                  <a:lnTo>
                    <a:pt x="1917" y="416"/>
                  </a:lnTo>
                  <a:lnTo>
                    <a:pt x="1917" y="437"/>
                  </a:lnTo>
                  <a:lnTo>
                    <a:pt x="1919" y="458"/>
                  </a:lnTo>
                  <a:lnTo>
                    <a:pt x="1921" y="481"/>
                  </a:lnTo>
                  <a:lnTo>
                    <a:pt x="1923" y="503"/>
                  </a:lnTo>
                  <a:lnTo>
                    <a:pt x="1923" y="526"/>
                  </a:lnTo>
                  <a:lnTo>
                    <a:pt x="1923" y="549"/>
                  </a:lnTo>
                  <a:lnTo>
                    <a:pt x="1923" y="572"/>
                  </a:lnTo>
                  <a:lnTo>
                    <a:pt x="1925" y="596"/>
                  </a:lnTo>
                  <a:lnTo>
                    <a:pt x="1925" y="619"/>
                  </a:lnTo>
                  <a:lnTo>
                    <a:pt x="1927" y="644"/>
                  </a:lnTo>
                  <a:lnTo>
                    <a:pt x="1927" y="669"/>
                  </a:lnTo>
                  <a:lnTo>
                    <a:pt x="1929" y="691"/>
                  </a:lnTo>
                  <a:lnTo>
                    <a:pt x="1927" y="716"/>
                  </a:lnTo>
                  <a:lnTo>
                    <a:pt x="1927" y="739"/>
                  </a:lnTo>
                  <a:lnTo>
                    <a:pt x="1927" y="764"/>
                  </a:lnTo>
                  <a:lnTo>
                    <a:pt x="1927" y="786"/>
                  </a:lnTo>
                  <a:lnTo>
                    <a:pt x="1927" y="809"/>
                  </a:lnTo>
                  <a:lnTo>
                    <a:pt x="1927" y="832"/>
                  </a:lnTo>
                  <a:lnTo>
                    <a:pt x="1927" y="857"/>
                  </a:lnTo>
                  <a:lnTo>
                    <a:pt x="1927" y="880"/>
                  </a:lnTo>
                  <a:lnTo>
                    <a:pt x="1923" y="902"/>
                  </a:lnTo>
                  <a:lnTo>
                    <a:pt x="1923" y="923"/>
                  </a:lnTo>
                  <a:lnTo>
                    <a:pt x="1921" y="946"/>
                  </a:lnTo>
                  <a:lnTo>
                    <a:pt x="1921" y="967"/>
                  </a:lnTo>
                  <a:lnTo>
                    <a:pt x="1919" y="988"/>
                  </a:lnTo>
                  <a:lnTo>
                    <a:pt x="1919" y="1009"/>
                  </a:lnTo>
                  <a:lnTo>
                    <a:pt x="1917" y="1028"/>
                  </a:lnTo>
                  <a:lnTo>
                    <a:pt x="1917" y="1049"/>
                  </a:lnTo>
                  <a:lnTo>
                    <a:pt x="1915" y="1066"/>
                  </a:lnTo>
                  <a:lnTo>
                    <a:pt x="1913" y="1083"/>
                  </a:lnTo>
                  <a:lnTo>
                    <a:pt x="1912" y="1100"/>
                  </a:lnTo>
                  <a:lnTo>
                    <a:pt x="1912" y="1117"/>
                  </a:lnTo>
                  <a:lnTo>
                    <a:pt x="1908" y="1130"/>
                  </a:lnTo>
                  <a:lnTo>
                    <a:pt x="1906" y="1146"/>
                  </a:lnTo>
                  <a:lnTo>
                    <a:pt x="1904" y="1161"/>
                  </a:lnTo>
                  <a:lnTo>
                    <a:pt x="1904" y="1174"/>
                  </a:lnTo>
                  <a:lnTo>
                    <a:pt x="1900" y="1184"/>
                  </a:lnTo>
                  <a:lnTo>
                    <a:pt x="1898" y="1195"/>
                  </a:lnTo>
                  <a:lnTo>
                    <a:pt x="1896" y="1205"/>
                  </a:lnTo>
                  <a:lnTo>
                    <a:pt x="1893" y="1214"/>
                  </a:lnTo>
                  <a:lnTo>
                    <a:pt x="1891" y="1220"/>
                  </a:lnTo>
                  <a:lnTo>
                    <a:pt x="1889" y="1227"/>
                  </a:lnTo>
                  <a:lnTo>
                    <a:pt x="1885" y="1233"/>
                  </a:lnTo>
                  <a:lnTo>
                    <a:pt x="1883" y="1237"/>
                  </a:lnTo>
                  <a:lnTo>
                    <a:pt x="1875" y="1243"/>
                  </a:lnTo>
                  <a:lnTo>
                    <a:pt x="1870" y="1248"/>
                  </a:lnTo>
                  <a:lnTo>
                    <a:pt x="1860" y="1256"/>
                  </a:lnTo>
                  <a:lnTo>
                    <a:pt x="1853" y="1265"/>
                  </a:lnTo>
                  <a:lnTo>
                    <a:pt x="1841" y="1273"/>
                  </a:lnTo>
                  <a:lnTo>
                    <a:pt x="1834" y="1282"/>
                  </a:lnTo>
                  <a:lnTo>
                    <a:pt x="1822" y="1290"/>
                  </a:lnTo>
                  <a:lnTo>
                    <a:pt x="1811" y="1301"/>
                  </a:lnTo>
                  <a:lnTo>
                    <a:pt x="1805" y="1305"/>
                  </a:lnTo>
                  <a:lnTo>
                    <a:pt x="1799" y="1311"/>
                  </a:lnTo>
                  <a:lnTo>
                    <a:pt x="1794" y="1315"/>
                  </a:lnTo>
                  <a:lnTo>
                    <a:pt x="1788" y="1320"/>
                  </a:lnTo>
                  <a:lnTo>
                    <a:pt x="1780" y="1326"/>
                  </a:lnTo>
                  <a:lnTo>
                    <a:pt x="1775" y="1330"/>
                  </a:lnTo>
                  <a:lnTo>
                    <a:pt x="1769" y="1336"/>
                  </a:lnTo>
                  <a:lnTo>
                    <a:pt x="1763" y="1341"/>
                  </a:lnTo>
                  <a:lnTo>
                    <a:pt x="1756" y="1347"/>
                  </a:lnTo>
                  <a:lnTo>
                    <a:pt x="1750" y="1351"/>
                  </a:lnTo>
                  <a:lnTo>
                    <a:pt x="1744" y="1357"/>
                  </a:lnTo>
                  <a:lnTo>
                    <a:pt x="1737" y="1362"/>
                  </a:lnTo>
                  <a:lnTo>
                    <a:pt x="1731" y="1368"/>
                  </a:lnTo>
                  <a:lnTo>
                    <a:pt x="1725" y="1374"/>
                  </a:lnTo>
                  <a:lnTo>
                    <a:pt x="1718" y="1379"/>
                  </a:lnTo>
                  <a:lnTo>
                    <a:pt x="1712" y="1385"/>
                  </a:lnTo>
                  <a:lnTo>
                    <a:pt x="1704" y="1389"/>
                  </a:lnTo>
                  <a:lnTo>
                    <a:pt x="1699" y="1395"/>
                  </a:lnTo>
                  <a:lnTo>
                    <a:pt x="1693" y="1400"/>
                  </a:lnTo>
                  <a:lnTo>
                    <a:pt x="1685" y="1406"/>
                  </a:lnTo>
                  <a:lnTo>
                    <a:pt x="1680" y="1410"/>
                  </a:lnTo>
                  <a:lnTo>
                    <a:pt x="1674" y="1415"/>
                  </a:lnTo>
                  <a:lnTo>
                    <a:pt x="1668" y="1419"/>
                  </a:lnTo>
                  <a:lnTo>
                    <a:pt x="1661" y="1425"/>
                  </a:lnTo>
                  <a:lnTo>
                    <a:pt x="1655" y="1431"/>
                  </a:lnTo>
                  <a:lnTo>
                    <a:pt x="1649" y="1434"/>
                  </a:lnTo>
                  <a:lnTo>
                    <a:pt x="1644" y="1438"/>
                  </a:lnTo>
                  <a:lnTo>
                    <a:pt x="1638" y="1444"/>
                  </a:lnTo>
                  <a:lnTo>
                    <a:pt x="1626" y="1452"/>
                  </a:lnTo>
                  <a:lnTo>
                    <a:pt x="1617" y="1461"/>
                  </a:lnTo>
                  <a:lnTo>
                    <a:pt x="1606" y="1469"/>
                  </a:lnTo>
                  <a:lnTo>
                    <a:pt x="1596" y="1476"/>
                  </a:lnTo>
                  <a:lnTo>
                    <a:pt x="1587" y="1482"/>
                  </a:lnTo>
                  <a:lnTo>
                    <a:pt x="1579" y="1488"/>
                  </a:lnTo>
                  <a:lnTo>
                    <a:pt x="1569" y="1493"/>
                  </a:lnTo>
                  <a:lnTo>
                    <a:pt x="1564" y="1497"/>
                  </a:lnTo>
                  <a:lnTo>
                    <a:pt x="1558" y="1501"/>
                  </a:lnTo>
                  <a:lnTo>
                    <a:pt x="1554" y="1505"/>
                  </a:lnTo>
                  <a:lnTo>
                    <a:pt x="1549" y="1505"/>
                  </a:lnTo>
                  <a:lnTo>
                    <a:pt x="1543" y="1507"/>
                  </a:lnTo>
                  <a:lnTo>
                    <a:pt x="1535" y="1507"/>
                  </a:lnTo>
                  <a:lnTo>
                    <a:pt x="1528" y="1509"/>
                  </a:lnTo>
                  <a:lnTo>
                    <a:pt x="1516" y="1510"/>
                  </a:lnTo>
                  <a:lnTo>
                    <a:pt x="1503" y="1510"/>
                  </a:lnTo>
                  <a:lnTo>
                    <a:pt x="1490" y="1512"/>
                  </a:lnTo>
                  <a:lnTo>
                    <a:pt x="1474" y="1514"/>
                  </a:lnTo>
                  <a:lnTo>
                    <a:pt x="1455" y="1514"/>
                  </a:lnTo>
                  <a:lnTo>
                    <a:pt x="1438" y="1516"/>
                  </a:lnTo>
                  <a:lnTo>
                    <a:pt x="1417" y="1516"/>
                  </a:lnTo>
                  <a:lnTo>
                    <a:pt x="1398" y="1518"/>
                  </a:lnTo>
                  <a:lnTo>
                    <a:pt x="1374" y="1518"/>
                  </a:lnTo>
                  <a:lnTo>
                    <a:pt x="1351" y="1520"/>
                  </a:lnTo>
                  <a:lnTo>
                    <a:pt x="1326" y="1522"/>
                  </a:lnTo>
                  <a:lnTo>
                    <a:pt x="1300" y="1524"/>
                  </a:lnTo>
                  <a:lnTo>
                    <a:pt x="1273" y="1524"/>
                  </a:lnTo>
                  <a:lnTo>
                    <a:pt x="1244" y="1524"/>
                  </a:lnTo>
                  <a:lnTo>
                    <a:pt x="1216" y="1526"/>
                  </a:lnTo>
                  <a:lnTo>
                    <a:pt x="1187" y="1526"/>
                  </a:lnTo>
                  <a:lnTo>
                    <a:pt x="1155" y="1528"/>
                  </a:lnTo>
                  <a:lnTo>
                    <a:pt x="1125" y="1528"/>
                  </a:lnTo>
                  <a:lnTo>
                    <a:pt x="1092" y="1529"/>
                  </a:lnTo>
                  <a:lnTo>
                    <a:pt x="1062" y="1529"/>
                  </a:lnTo>
                  <a:lnTo>
                    <a:pt x="1028" y="1529"/>
                  </a:lnTo>
                  <a:lnTo>
                    <a:pt x="995" y="1531"/>
                  </a:lnTo>
                  <a:lnTo>
                    <a:pt x="961" y="1531"/>
                  </a:lnTo>
                  <a:lnTo>
                    <a:pt x="927" y="1531"/>
                  </a:lnTo>
                  <a:lnTo>
                    <a:pt x="893" y="1531"/>
                  </a:lnTo>
                  <a:lnTo>
                    <a:pt x="859" y="1531"/>
                  </a:lnTo>
                  <a:lnTo>
                    <a:pt x="824" y="1531"/>
                  </a:lnTo>
                  <a:lnTo>
                    <a:pt x="790" y="1533"/>
                  </a:lnTo>
                  <a:lnTo>
                    <a:pt x="756" y="1531"/>
                  </a:lnTo>
                  <a:lnTo>
                    <a:pt x="722" y="1531"/>
                  </a:lnTo>
                  <a:lnTo>
                    <a:pt x="688" y="1531"/>
                  </a:lnTo>
                  <a:lnTo>
                    <a:pt x="653" y="1531"/>
                  </a:lnTo>
                  <a:lnTo>
                    <a:pt x="619" y="1529"/>
                  </a:lnTo>
                  <a:lnTo>
                    <a:pt x="585" y="1529"/>
                  </a:lnTo>
                  <a:lnTo>
                    <a:pt x="553" y="1529"/>
                  </a:lnTo>
                  <a:lnTo>
                    <a:pt x="520" y="1529"/>
                  </a:lnTo>
                  <a:lnTo>
                    <a:pt x="486" y="1528"/>
                  </a:lnTo>
                  <a:lnTo>
                    <a:pt x="456" y="1526"/>
                  </a:lnTo>
                  <a:lnTo>
                    <a:pt x="423" y="1524"/>
                  </a:lnTo>
                  <a:lnTo>
                    <a:pt x="395" y="1524"/>
                  </a:lnTo>
                  <a:lnTo>
                    <a:pt x="364" y="1522"/>
                  </a:lnTo>
                  <a:lnTo>
                    <a:pt x="336" y="1518"/>
                  </a:lnTo>
                  <a:lnTo>
                    <a:pt x="307" y="1516"/>
                  </a:lnTo>
                  <a:lnTo>
                    <a:pt x="281" y="1516"/>
                  </a:lnTo>
                  <a:lnTo>
                    <a:pt x="254" y="1512"/>
                  </a:lnTo>
                  <a:lnTo>
                    <a:pt x="229" y="1510"/>
                  </a:lnTo>
                  <a:lnTo>
                    <a:pt x="205" y="1509"/>
                  </a:lnTo>
                  <a:lnTo>
                    <a:pt x="184" y="1507"/>
                  </a:lnTo>
                  <a:lnTo>
                    <a:pt x="161" y="1501"/>
                  </a:lnTo>
                  <a:lnTo>
                    <a:pt x="142" y="1499"/>
                  </a:lnTo>
                  <a:lnTo>
                    <a:pt x="125" y="1495"/>
                  </a:lnTo>
                  <a:lnTo>
                    <a:pt x="108" y="1493"/>
                  </a:lnTo>
                  <a:lnTo>
                    <a:pt x="91" y="1488"/>
                  </a:lnTo>
                  <a:lnTo>
                    <a:pt x="77" y="1484"/>
                  </a:lnTo>
                  <a:lnTo>
                    <a:pt x="66" y="1480"/>
                  </a:lnTo>
                  <a:lnTo>
                    <a:pt x="55" y="1476"/>
                  </a:lnTo>
                  <a:lnTo>
                    <a:pt x="45" y="1471"/>
                  </a:lnTo>
                  <a:lnTo>
                    <a:pt x="39" y="1465"/>
                  </a:lnTo>
                  <a:lnTo>
                    <a:pt x="34" y="1461"/>
                  </a:lnTo>
                  <a:lnTo>
                    <a:pt x="32" y="1455"/>
                  </a:lnTo>
                  <a:lnTo>
                    <a:pt x="28" y="1450"/>
                  </a:lnTo>
                  <a:lnTo>
                    <a:pt x="26" y="1442"/>
                  </a:lnTo>
                  <a:lnTo>
                    <a:pt x="24" y="1433"/>
                  </a:lnTo>
                  <a:lnTo>
                    <a:pt x="22" y="1423"/>
                  </a:lnTo>
                  <a:lnTo>
                    <a:pt x="20" y="1412"/>
                  </a:lnTo>
                  <a:lnTo>
                    <a:pt x="20" y="1402"/>
                  </a:lnTo>
                  <a:lnTo>
                    <a:pt x="19" y="1389"/>
                  </a:lnTo>
                  <a:lnTo>
                    <a:pt x="17" y="1376"/>
                  </a:lnTo>
                  <a:lnTo>
                    <a:pt x="15" y="1360"/>
                  </a:lnTo>
                  <a:lnTo>
                    <a:pt x="13" y="1345"/>
                  </a:lnTo>
                  <a:lnTo>
                    <a:pt x="11" y="1330"/>
                  </a:lnTo>
                  <a:lnTo>
                    <a:pt x="11" y="1313"/>
                  </a:lnTo>
                  <a:lnTo>
                    <a:pt x="9" y="1296"/>
                  </a:lnTo>
                  <a:lnTo>
                    <a:pt x="9" y="1277"/>
                  </a:lnTo>
                  <a:lnTo>
                    <a:pt x="7" y="1258"/>
                  </a:lnTo>
                  <a:lnTo>
                    <a:pt x="7" y="1239"/>
                  </a:lnTo>
                  <a:lnTo>
                    <a:pt x="5" y="1218"/>
                  </a:lnTo>
                  <a:lnTo>
                    <a:pt x="5" y="1195"/>
                  </a:lnTo>
                  <a:lnTo>
                    <a:pt x="3" y="1174"/>
                  </a:lnTo>
                  <a:lnTo>
                    <a:pt x="3" y="1153"/>
                  </a:lnTo>
                  <a:lnTo>
                    <a:pt x="3" y="1130"/>
                  </a:lnTo>
                  <a:lnTo>
                    <a:pt x="1" y="1108"/>
                  </a:lnTo>
                  <a:lnTo>
                    <a:pt x="1" y="1085"/>
                  </a:lnTo>
                  <a:lnTo>
                    <a:pt x="1" y="1062"/>
                  </a:lnTo>
                  <a:lnTo>
                    <a:pt x="1" y="1037"/>
                  </a:lnTo>
                  <a:lnTo>
                    <a:pt x="1" y="1014"/>
                  </a:lnTo>
                  <a:lnTo>
                    <a:pt x="0" y="990"/>
                  </a:lnTo>
                  <a:lnTo>
                    <a:pt x="0" y="967"/>
                  </a:lnTo>
                  <a:lnTo>
                    <a:pt x="0" y="940"/>
                  </a:lnTo>
                  <a:lnTo>
                    <a:pt x="0" y="918"/>
                  </a:lnTo>
                  <a:lnTo>
                    <a:pt x="0" y="893"/>
                  </a:lnTo>
                  <a:lnTo>
                    <a:pt x="1" y="868"/>
                  </a:lnTo>
                  <a:lnTo>
                    <a:pt x="1" y="843"/>
                  </a:lnTo>
                  <a:lnTo>
                    <a:pt x="1" y="819"/>
                  </a:lnTo>
                  <a:lnTo>
                    <a:pt x="1" y="794"/>
                  </a:lnTo>
                  <a:lnTo>
                    <a:pt x="1" y="769"/>
                  </a:lnTo>
                  <a:lnTo>
                    <a:pt x="1" y="747"/>
                  </a:lnTo>
                  <a:lnTo>
                    <a:pt x="1" y="722"/>
                  </a:lnTo>
                  <a:lnTo>
                    <a:pt x="1" y="697"/>
                  </a:lnTo>
                  <a:lnTo>
                    <a:pt x="3" y="674"/>
                  </a:lnTo>
                  <a:lnTo>
                    <a:pt x="3" y="650"/>
                  </a:lnTo>
                  <a:lnTo>
                    <a:pt x="3" y="629"/>
                  </a:lnTo>
                  <a:lnTo>
                    <a:pt x="3" y="604"/>
                  </a:lnTo>
                  <a:lnTo>
                    <a:pt x="5" y="583"/>
                  </a:lnTo>
                  <a:lnTo>
                    <a:pt x="5" y="562"/>
                  </a:lnTo>
                  <a:lnTo>
                    <a:pt x="7" y="541"/>
                  </a:lnTo>
                  <a:lnTo>
                    <a:pt x="7" y="520"/>
                  </a:lnTo>
                  <a:lnTo>
                    <a:pt x="9" y="503"/>
                  </a:lnTo>
                  <a:lnTo>
                    <a:pt x="9" y="482"/>
                  </a:lnTo>
                  <a:lnTo>
                    <a:pt x="11" y="463"/>
                  </a:lnTo>
                  <a:lnTo>
                    <a:pt x="13" y="446"/>
                  </a:lnTo>
                  <a:lnTo>
                    <a:pt x="15" y="429"/>
                  </a:lnTo>
                  <a:lnTo>
                    <a:pt x="17" y="412"/>
                  </a:lnTo>
                  <a:lnTo>
                    <a:pt x="19" y="399"/>
                  </a:lnTo>
                  <a:lnTo>
                    <a:pt x="19" y="384"/>
                  </a:lnTo>
                  <a:lnTo>
                    <a:pt x="22" y="370"/>
                  </a:lnTo>
                  <a:lnTo>
                    <a:pt x="22" y="357"/>
                  </a:lnTo>
                  <a:lnTo>
                    <a:pt x="24" y="348"/>
                  </a:lnTo>
                  <a:lnTo>
                    <a:pt x="26" y="336"/>
                  </a:lnTo>
                  <a:lnTo>
                    <a:pt x="28" y="327"/>
                  </a:lnTo>
                  <a:lnTo>
                    <a:pt x="32" y="317"/>
                  </a:lnTo>
                  <a:lnTo>
                    <a:pt x="34" y="310"/>
                  </a:lnTo>
                  <a:lnTo>
                    <a:pt x="36" y="304"/>
                  </a:lnTo>
                  <a:lnTo>
                    <a:pt x="38" y="300"/>
                  </a:lnTo>
                  <a:lnTo>
                    <a:pt x="43" y="290"/>
                  </a:lnTo>
                  <a:lnTo>
                    <a:pt x="49" y="281"/>
                  </a:lnTo>
                  <a:lnTo>
                    <a:pt x="57" y="271"/>
                  </a:lnTo>
                  <a:lnTo>
                    <a:pt x="68" y="262"/>
                  </a:lnTo>
                  <a:lnTo>
                    <a:pt x="72" y="258"/>
                  </a:lnTo>
                  <a:lnTo>
                    <a:pt x="76" y="252"/>
                  </a:lnTo>
                  <a:lnTo>
                    <a:pt x="83" y="247"/>
                  </a:lnTo>
                  <a:lnTo>
                    <a:pt x="89" y="243"/>
                  </a:lnTo>
                  <a:lnTo>
                    <a:pt x="95" y="237"/>
                  </a:lnTo>
                  <a:lnTo>
                    <a:pt x="100" y="233"/>
                  </a:lnTo>
                  <a:lnTo>
                    <a:pt x="108" y="230"/>
                  </a:lnTo>
                  <a:lnTo>
                    <a:pt x="115" y="226"/>
                  </a:lnTo>
                  <a:lnTo>
                    <a:pt x="121" y="218"/>
                  </a:lnTo>
                  <a:lnTo>
                    <a:pt x="129" y="214"/>
                  </a:lnTo>
                  <a:lnTo>
                    <a:pt x="134" y="211"/>
                  </a:lnTo>
                  <a:lnTo>
                    <a:pt x="144" y="205"/>
                  </a:lnTo>
                  <a:lnTo>
                    <a:pt x="150" y="199"/>
                  </a:lnTo>
                  <a:lnTo>
                    <a:pt x="159" y="195"/>
                  </a:lnTo>
                  <a:lnTo>
                    <a:pt x="167" y="190"/>
                  </a:lnTo>
                  <a:lnTo>
                    <a:pt x="176" y="186"/>
                  </a:lnTo>
                  <a:lnTo>
                    <a:pt x="182" y="182"/>
                  </a:lnTo>
                  <a:lnTo>
                    <a:pt x="191" y="176"/>
                  </a:lnTo>
                  <a:lnTo>
                    <a:pt x="199" y="173"/>
                  </a:lnTo>
                  <a:lnTo>
                    <a:pt x="209" y="169"/>
                  </a:lnTo>
                  <a:lnTo>
                    <a:pt x="216" y="163"/>
                  </a:lnTo>
                  <a:lnTo>
                    <a:pt x="224" y="159"/>
                  </a:lnTo>
                  <a:lnTo>
                    <a:pt x="233" y="154"/>
                  </a:lnTo>
                  <a:lnTo>
                    <a:pt x="243" y="152"/>
                  </a:lnTo>
                  <a:lnTo>
                    <a:pt x="250" y="146"/>
                  </a:lnTo>
                  <a:lnTo>
                    <a:pt x="258" y="142"/>
                  </a:lnTo>
                  <a:lnTo>
                    <a:pt x="267" y="137"/>
                  </a:lnTo>
                  <a:lnTo>
                    <a:pt x="275" y="133"/>
                  </a:lnTo>
                  <a:lnTo>
                    <a:pt x="285" y="127"/>
                  </a:lnTo>
                  <a:lnTo>
                    <a:pt x="292" y="123"/>
                  </a:lnTo>
                  <a:lnTo>
                    <a:pt x="300" y="119"/>
                  </a:lnTo>
                  <a:lnTo>
                    <a:pt x="309" y="116"/>
                  </a:lnTo>
                  <a:lnTo>
                    <a:pt x="317" y="112"/>
                  </a:lnTo>
                  <a:lnTo>
                    <a:pt x="325" y="108"/>
                  </a:lnTo>
                  <a:lnTo>
                    <a:pt x="332" y="104"/>
                  </a:lnTo>
                  <a:lnTo>
                    <a:pt x="342" y="102"/>
                  </a:lnTo>
                  <a:lnTo>
                    <a:pt x="347" y="97"/>
                  </a:lnTo>
                  <a:lnTo>
                    <a:pt x="355" y="95"/>
                  </a:lnTo>
                  <a:lnTo>
                    <a:pt x="363" y="91"/>
                  </a:lnTo>
                  <a:lnTo>
                    <a:pt x="370" y="89"/>
                  </a:lnTo>
                  <a:lnTo>
                    <a:pt x="378" y="83"/>
                  </a:lnTo>
                  <a:lnTo>
                    <a:pt x="383" y="81"/>
                  </a:lnTo>
                  <a:lnTo>
                    <a:pt x="389" y="78"/>
                  </a:lnTo>
                  <a:lnTo>
                    <a:pt x="397" y="76"/>
                  </a:lnTo>
                  <a:lnTo>
                    <a:pt x="402" y="72"/>
                  </a:lnTo>
                  <a:lnTo>
                    <a:pt x="408" y="70"/>
                  </a:lnTo>
                  <a:lnTo>
                    <a:pt x="414" y="68"/>
                  </a:lnTo>
                  <a:lnTo>
                    <a:pt x="420" y="66"/>
                  </a:lnTo>
                  <a:lnTo>
                    <a:pt x="429" y="61"/>
                  </a:lnTo>
                  <a:lnTo>
                    <a:pt x="439" y="59"/>
                  </a:lnTo>
                  <a:lnTo>
                    <a:pt x="444" y="55"/>
                  </a:lnTo>
                  <a:lnTo>
                    <a:pt x="452" y="53"/>
                  </a:lnTo>
                  <a:lnTo>
                    <a:pt x="456" y="51"/>
                  </a:lnTo>
                  <a:lnTo>
                    <a:pt x="461" y="47"/>
                  </a:lnTo>
                  <a:lnTo>
                    <a:pt x="471" y="45"/>
                  </a:lnTo>
                  <a:lnTo>
                    <a:pt x="480" y="43"/>
                  </a:lnTo>
                  <a:lnTo>
                    <a:pt x="484" y="42"/>
                  </a:lnTo>
                  <a:lnTo>
                    <a:pt x="490" y="40"/>
                  </a:lnTo>
                  <a:lnTo>
                    <a:pt x="496" y="38"/>
                  </a:lnTo>
                  <a:lnTo>
                    <a:pt x="501" y="38"/>
                  </a:lnTo>
                  <a:lnTo>
                    <a:pt x="507" y="36"/>
                  </a:lnTo>
                  <a:lnTo>
                    <a:pt x="515" y="34"/>
                  </a:lnTo>
                  <a:lnTo>
                    <a:pt x="520" y="32"/>
                  </a:lnTo>
                  <a:lnTo>
                    <a:pt x="528" y="32"/>
                  </a:lnTo>
                  <a:lnTo>
                    <a:pt x="534" y="30"/>
                  </a:lnTo>
                  <a:lnTo>
                    <a:pt x="539" y="30"/>
                  </a:lnTo>
                  <a:lnTo>
                    <a:pt x="547" y="28"/>
                  </a:lnTo>
                  <a:lnTo>
                    <a:pt x="554" y="26"/>
                  </a:lnTo>
                  <a:lnTo>
                    <a:pt x="562" y="24"/>
                  </a:lnTo>
                  <a:lnTo>
                    <a:pt x="570" y="23"/>
                  </a:lnTo>
                  <a:lnTo>
                    <a:pt x="577" y="23"/>
                  </a:lnTo>
                  <a:lnTo>
                    <a:pt x="585" y="21"/>
                  </a:lnTo>
                  <a:lnTo>
                    <a:pt x="592" y="19"/>
                  </a:lnTo>
                  <a:lnTo>
                    <a:pt x="600" y="19"/>
                  </a:lnTo>
                  <a:lnTo>
                    <a:pt x="608" y="17"/>
                  </a:lnTo>
                  <a:lnTo>
                    <a:pt x="617" y="17"/>
                  </a:lnTo>
                  <a:lnTo>
                    <a:pt x="625" y="15"/>
                  </a:lnTo>
                  <a:lnTo>
                    <a:pt x="632" y="15"/>
                  </a:lnTo>
                  <a:lnTo>
                    <a:pt x="640" y="13"/>
                  </a:lnTo>
                  <a:lnTo>
                    <a:pt x="650" y="13"/>
                  </a:lnTo>
                  <a:lnTo>
                    <a:pt x="657" y="11"/>
                  </a:lnTo>
                  <a:lnTo>
                    <a:pt x="665" y="9"/>
                  </a:lnTo>
                  <a:lnTo>
                    <a:pt x="672" y="9"/>
                  </a:lnTo>
                  <a:lnTo>
                    <a:pt x="680" y="7"/>
                  </a:lnTo>
                  <a:lnTo>
                    <a:pt x="688" y="7"/>
                  </a:lnTo>
                  <a:lnTo>
                    <a:pt x="695" y="5"/>
                  </a:lnTo>
                  <a:lnTo>
                    <a:pt x="703" y="5"/>
                  </a:lnTo>
                  <a:lnTo>
                    <a:pt x="710" y="5"/>
                  </a:lnTo>
                  <a:lnTo>
                    <a:pt x="718" y="4"/>
                  </a:lnTo>
                  <a:lnTo>
                    <a:pt x="724" y="4"/>
                  </a:lnTo>
                  <a:lnTo>
                    <a:pt x="731" y="2"/>
                  </a:lnTo>
                  <a:lnTo>
                    <a:pt x="739" y="2"/>
                  </a:lnTo>
                  <a:lnTo>
                    <a:pt x="746" y="2"/>
                  </a:lnTo>
                  <a:lnTo>
                    <a:pt x="752" y="2"/>
                  </a:lnTo>
                  <a:lnTo>
                    <a:pt x="760" y="2"/>
                  </a:lnTo>
                  <a:lnTo>
                    <a:pt x="767" y="2"/>
                  </a:lnTo>
                  <a:lnTo>
                    <a:pt x="771" y="0"/>
                  </a:lnTo>
                  <a:lnTo>
                    <a:pt x="779" y="0"/>
                  </a:lnTo>
                  <a:lnTo>
                    <a:pt x="784" y="0"/>
                  </a:lnTo>
                  <a:lnTo>
                    <a:pt x="790" y="0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0"/>
                  </a:lnTo>
                  <a:lnTo>
                    <a:pt x="826" y="2"/>
                  </a:lnTo>
                  <a:lnTo>
                    <a:pt x="832" y="2"/>
                  </a:lnTo>
                  <a:lnTo>
                    <a:pt x="836" y="4"/>
                  </a:lnTo>
                  <a:lnTo>
                    <a:pt x="843" y="5"/>
                  </a:lnTo>
                  <a:lnTo>
                    <a:pt x="849" y="9"/>
                  </a:lnTo>
                  <a:lnTo>
                    <a:pt x="855" y="13"/>
                  </a:lnTo>
                  <a:lnTo>
                    <a:pt x="859" y="17"/>
                  </a:lnTo>
                  <a:lnTo>
                    <a:pt x="864" y="24"/>
                  </a:lnTo>
                  <a:lnTo>
                    <a:pt x="866" y="34"/>
                  </a:lnTo>
                  <a:lnTo>
                    <a:pt x="864" y="38"/>
                  </a:lnTo>
                  <a:lnTo>
                    <a:pt x="862" y="42"/>
                  </a:lnTo>
                  <a:lnTo>
                    <a:pt x="859" y="45"/>
                  </a:lnTo>
                  <a:lnTo>
                    <a:pt x="855" y="49"/>
                  </a:lnTo>
                  <a:lnTo>
                    <a:pt x="847" y="49"/>
                  </a:lnTo>
                  <a:lnTo>
                    <a:pt x="841" y="51"/>
                  </a:lnTo>
                  <a:lnTo>
                    <a:pt x="836" y="51"/>
                  </a:lnTo>
                  <a:lnTo>
                    <a:pt x="830" y="53"/>
                  </a:lnTo>
                  <a:lnTo>
                    <a:pt x="826" y="53"/>
                  </a:lnTo>
                  <a:lnTo>
                    <a:pt x="821" y="53"/>
                  </a:lnTo>
                  <a:lnTo>
                    <a:pt x="813" y="53"/>
                  </a:lnTo>
                  <a:lnTo>
                    <a:pt x="805" y="51"/>
                  </a:lnTo>
                  <a:lnTo>
                    <a:pt x="796" y="51"/>
                  </a:lnTo>
                  <a:lnTo>
                    <a:pt x="786" y="51"/>
                  </a:lnTo>
                  <a:lnTo>
                    <a:pt x="775" y="49"/>
                  </a:lnTo>
                  <a:lnTo>
                    <a:pt x="765" y="49"/>
                  </a:lnTo>
                  <a:lnTo>
                    <a:pt x="760" y="49"/>
                  </a:lnTo>
                  <a:lnTo>
                    <a:pt x="754" y="49"/>
                  </a:lnTo>
                  <a:lnTo>
                    <a:pt x="748" y="49"/>
                  </a:lnTo>
                  <a:lnTo>
                    <a:pt x="743" y="49"/>
                  </a:lnTo>
                  <a:lnTo>
                    <a:pt x="735" y="49"/>
                  </a:lnTo>
                  <a:lnTo>
                    <a:pt x="727" y="49"/>
                  </a:lnTo>
                  <a:lnTo>
                    <a:pt x="722" y="49"/>
                  </a:lnTo>
                  <a:lnTo>
                    <a:pt x="716" y="49"/>
                  </a:lnTo>
                  <a:lnTo>
                    <a:pt x="708" y="49"/>
                  </a:lnTo>
                  <a:lnTo>
                    <a:pt x="701" y="49"/>
                  </a:lnTo>
                  <a:lnTo>
                    <a:pt x="693" y="49"/>
                  </a:lnTo>
                  <a:lnTo>
                    <a:pt x="688" y="49"/>
                  </a:lnTo>
                  <a:lnTo>
                    <a:pt x="680" y="49"/>
                  </a:lnTo>
                  <a:lnTo>
                    <a:pt x="674" y="49"/>
                  </a:lnTo>
                  <a:lnTo>
                    <a:pt x="665" y="49"/>
                  </a:lnTo>
                  <a:lnTo>
                    <a:pt x="659" y="49"/>
                  </a:lnTo>
                  <a:lnTo>
                    <a:pt x="651" y="49"/>
                  </a:lnTo>
                  <a:lnTo>
                    <a:pt x="646" y="49"/>
                  </a:lnTo>
                  <a:lnTo>
                    <a:pt x="638" y="49"/>
                  </a:lnTo>
                  <a:lnTo>
                    <a:pt x="631" y="51"/>
                  </a:lnTo>
                  <a:lnTo>
                    <a:pt x="623" y="51"/>
                  </a:lnTo>
                  <a:lnTo>
                    <a:pt x="615" y="51"/>
                  </a:lnTo>
                  <a:lnTo>
                    <a:pt x="608" y="51"/>
                  </a:lnTo>
                  <a:lnTo>
                    <a:pt x="600" y="51"/>
                  </a:lnTo>
                  <a:lnTo>
                    <a:pt x="594" y="51"/>
                  </a:lnTo>
                  <a:lnTo>
                    <a:pt x="587" y="51"/>
                  </a:lnTo>
                  <a:lnTo>
                    <a:pt x="579" y="53"/>
                  </a:lnTo>
                  <a:lnTo>
                    <a:pt x="573" y="53"/>
                  </a:lnTo>
                  <a:lnTo>
                    <a:pt x="566" y="53"/>
                  </a:lnTo>
                  <a:lnTo>
                    <a:pt x="560" y="53"/>
                  </a:lnTo>
                  <a:lnTo>
                    <a:pt x="553" y="55"/>
                  </a:lnTo>
                  <a:lnTo>
                    <a:pt x="547" y="55"/>
                  </a:lnTo>
                  <a:lnTo>
                    <a:pt x="541" y="55"/>
                  </a:lnTo>
                  <a:lnTo>
                    <a:pt x="535" y="57"/>
                  </a:lnTo>
                  <a:lnTo>
                    <a:pt x="530" y="59"/>
                  </a:lnTo>
                  <a:lnTo>
                    <a:pt x="524" y="61"/>
                  </a:lnTo>
                  <a:lnTo>
                    <a:pt x="518" y="61"/>
                  </a:lnTo>
                  <a:lnTo>
                    <a:pt x="511" y="61"/>
                  </a:lnTo>
                  <a:lnTo>
                    <a:pt x="507" y="62"/>
                  </a:lnTo>
                  <a:lnTo>
                    <a:pt x="503" y="62"/>
                  </a:lnTo>
                  <a:lnTo>
                    <a:pt x="494" y="66"/>
                  </a:lnTo>
                  <a:lnTo>
                    <a:pt x="486" y="68"/>
                  </a:lnTo>
                  <a:lnTo>
                    <a:pt x="478" y="72"/>
                  </a:lnTo>
                  <a:lnTo>
                    <a:pt x="473" y="76"/>
                  </a:lnTo>
                  <a:lnTo>
                    <a:pt x="469" y="80"/>
                  </a:lnTo>
                  <a:lnTo>
                    <a:pt x="467" y="83"/>
                  </a:lnTo>
                  <a:lnTo>
                    <a:pt x="461" y="85"/>
                  </a:lnTo>
                  <a:lnTo>
                    <a:pt x="458" y="89"/>
                  </a:lnTo>
                  <a:lnTo>
                    <a:pt x="450" y="93"/>
                  </a:lnTo>
                  <a:lnTo>
                    <a:pt x="444" y="99"/>
                  </a:lnTo>
                  <a:lnTo>
                    <a:pt x="435" y="102"/>
                  </a:lnTo>
                  <a:lnTo>
                    <a:pt x="427" y="108"/>
                  </a:lnTo>
                  <a:lnTo>
                    <a:pt x="416" y="114"/>
                  </a:lnTo>
                  <a:lnTo>
                    <a:pt x="408" y="119"/>
                  </a:lnTo>
                  <a:lnTo>
                    <a:pt x="401" y="121"/>
                  </a:lnTo>
                  <a:lnTo>
                    <a:pt x="395" y="125"/>
                  </a:lnTo>
                  <a:lnTo>
                    <a:pt x="389" y="127"/>
                  </a:lnTo>
                  <a:lnTo>
                    <a:pt x="383" y="131"/>
                  </a:lnTo>
                  <a:lnTo>
                    <a:pt x="378" y="135"/>
                  </a:lnTo>
                  <a:lnTo>
                    <a:pt x="370" y="137"/>
                  </a:lnTo>
                  <a:lnTo>
                    <a:pt x="364" y="140"/>
                  </a:lnTo>
                  <a:lnTo>
                    <a:pt x="359" y="142"/>
                  </a:lnTo>
                  <a:lnTo>
                    <a:pt x="351" y="146"/>
                  </a:lnTo>
                  <a:lnTo>
                    <a:pt x="345" y="150"/>
                  </a:lnTo>
                  <a:lnTo>
                    <a:pt x="338" y="152"/>
                  </a:lnTo>
                  <a:lnTo>
                    <a:pt x="332" y="156"/>
                  </a:lnTo>
                  <a:lnTo>
                    <a:pt x="325" y="159"/>
                  </a:lnTo>
                  <a:lnTo>
                    <a:pt x="319" y="163"/>
                  </a:lnTo>
                  <a:lnTo>
                    <a:pt x="313" y="167"/>
                  </a:lnTo>
                  <a:lnTo>
                    <a:pt x="306" y="171"/>
                  </a:lnTo>
                  <a:lnTo>
                    <a:pt x="300" y="173"/>
                  </a:lnTo>
                  <a:lnTo>
                    <a:pt x="292" y="176"/>
                  </a:lnTo>
                  <a:lnTo>
                    <a:pt x="285" y="178"/>
                  </a:lnTo>
                  <a:lnTo>
                    <a:pt x="279" y="184"/>
                  </a:lnTo>
                  <a:lnTo>
                    <a:pt x="271" y="186"/>
                  </a:lnTo>
                  <a:lnTo>
                    <a:pt x="266" y="190"/>
                  </a:lnTo>
                  <a:lnTo>
                    <a:pt x="258" y="192"/>
                  </a:lnTo>
                  <a:lnTo>
                    <a:pt x="252" y="197"/>
                  </a:lnTo>
                  <a:lnTo>
                    <a:pt x="245" y="199"/>
                  </a:lnTo>
                  <a:lnTo>
                    <a:pt x="239" y="203"/>
                  </a:lnTo>
                  <a:lnTo>
                    <a:pt x="233" y="205"/>
                  </a:lnTo>
                  <a:lnTo>
                    <a:pt x="228" y="211"/>
                  </a:lnTo>
                  <a:lnTo>
                    <a:pt x="222" y="213"/>
                  </a:lnTo>
                  <a:lnTo>
                    <a:pt x="214" y="216"/>
                  </a:lnTo>
                  <a:lnTo>
                    <a:pt x="210" y="220"/>
                  </a:lnTo>
                  <a:lnTo>
                    <a:pt x="205" y="224"/>
                  </a:lnTo>
                  <a:lnTo>
                    <a:pt x="199" y="228"/>
                  </a:lnTo>
                  <a:lnTo>
                    <a:pt x="193" y="230"/>
                  </a:lnTo>
                  <a:lnTo>
                    <a:pt x="188" y="233"/>
                  </a:lnTo>
                  <a:lnTo>
                    <a:pt x="184" y="235"/>
                  </a:lnTo>
                  <a:lnTo>
                    <a:pt x="174" y="243"/>
                  </a:lnTo>
                  <a:lnTo>
                    <a:pt x="167" y="249"/>
                  </a:lnTo>
                  <a:lnTo>
                    <a:pt x="161" y="254"/>
                  </a:lnTo>
                  <a:lnTo>
                    <a:pt x="155" y="260"/>
                  </a:lnTo>
                  <a:lnTo>
                    <a:pt x="152" y="266"/>
                  </a:lnTo>
                  <a:lnTo>
                    <a:pt x="150" y="273"/>
                  </a:lnTo>
                  <a:lnTo>
                    <a:pt x="148" y="277"/>
                  </a:lnTo>
                  <a:lnTo>
                    <a:pt x="152" y="281"/>
                  </a:lnTo>
                  <a:lnTo>
                    <a:pt x="153" y="281"/>
                  </a:lnTo>
                  <a:lnTo>
                    <a:pt x="157" y="283"/>
                  </a:lnTo>
                  <a:lnTo>
                    <a:pt x="161" y="285"/>
                  </a:lnTo>
                  <a:lnTo>
                    <a:pt x="167" y="287"/>
                  </a:lnTo>
                  <a:lnTo>
                    <a:pt x="172" y="289"/>
                  </a:lnTo>
                  <a:lnTo>
                    <a:pt x="180" y="289"/>
                  </a:lnTo>
                  <a:lnTo>
                    <a:pt x="188" y="290"/>
                  </a:lnTo>
                  <a:lnTo>
                    <a:pt x="195" y="290"/>
                  </a:lnTo>
                  <a:lnTo>
                    <a:pt x="205" y="292"/>
                  </a:lnTo>
                  <a:lnTo>
                    <a:pt x="214" y="292"/>
                  </a:lnTo>
                  <a:lnTo>
                    <a:pt x="224" y="294"/>
                  </a:lnTo>
                  <a:lnTo>
                    <a:pt x="235" y="294"/>
                  </a:lnTo>
                  <a:lnTo>
                    <a:pt x="245" y="294"/>
                  </a:lnTo>
                  <a:lnTo>
                    <a:pt x="258" y="294"/>
                  </a:lnTo>
                  <a:lnTo>
                    <a:pt x="269" y="294"/>
                  </a:lnTo>
                  <a:lnTo>
                    <a:pt x="283" y="294"/>
                  </a:lnTo>
                  <a:lnTo>
                    <a:pt x="296" y="294"/>
                  </a:lnTo>
                  <a:lnTo>
                    <a:pt x="309" y="294"/>
                  </a:lnTo>
                  <a:lnTo>
                    <a:pt x="325" y="294"/>
                  </a:lnTo>
                  <a:lnTo>
                    <a:pt x="340" y="296"/>
                  </a:lnTo>
                  <a:lnTo>
                    <a:pt x="355" y="294"/>
                  </a:lnTo>
                  <a:lnTo>
                    <a:pt x="370" y="294"/>
                  </a:lnTo>
                  <a:lnTo>
                    <a:pt x="385" y="294"/>
                  </a:lnTo>
                  <a:lnTo>
                    <a:pt x="402" y="294"/>
                  </a:lnTo>
                  <a:lnTo>
                    <a:pt x="418" y="294"/>
                  </a:lnTo>
                  <a:lnTo>
                    <a:pt x="437" y="294"/>
                  </a:lnTo>
                  <a:lnTo>
                    <a:pt x="454" y="294"/>
                  </a:lnTo>
                  <a:lnTo>
                    <a:pt x="473" y="294"/>
                  </a:lnTo>
                  <a:lnTo>
                    <a:pt x="490" y="292"/>
                  </a:lnTo>
                  <a:lnTo>
                    <a:pt x="507" y="292"/>
                  </a:lnTo>
                  <a:lnTo>
                    <a:pt x="524" y="290"/>
                  </a:lnTo>
                  <a:lnTo>
                    <a:pt x="543" y="290"/>
                  </a:lnTo>
                  <a:lnTo>
                    <a:pt x="562" y="290"/>
                  </a:lnTo>
                  <a:lnTo>
                    <a:pt x="579" y="290"/>
                  </a:lnTo>
                  <a:lnTo>
                    <a:pt x="598" y="289"/>
                  </a:lnTo>
                  <a:lnTo>
                    <a:pt x="617" y="289"/>
                  </a:lnTo>
                  <a:lnTo>
                    <a:pt x="636" y="289"/>
                  </a:lnTo>
                  <a:lnTo>
                    <a:pt x="655" y="289"/>
                  </a:lnTo>
                  <a:lnTo>
                    <a:pt x="674" y="287"/>
                  </a:lnTo>
                  <a:lnTo>
                    <a:pt x="693" y="287"/>
                  </a:lnTo>
                  <a:lnTo>
                    <a:pt x="710" y="287"/>
                  </a:lnTo>
                  <a:lnTo>
                    <a:pt x="729" y="287"/>
                  </a:lnTo>
                  <a:lnTo>
                    <a:pt x="748" y="287"/>
                  </a:lnTo>
                  <a:lnTo>
                    <a:pt x="767" y="287"/>
                  </a:lnTo>
                  <a:lnTo>
                    <a:pt x="786" y="285"/>
                  </a:lnTo>
                  <a:lnTo>
                    <a:pt x="803" y="285"/>
                  </a:lnTo>
                  <a:lnTo>
                    <a:pt x="822" y="283"/>
                  </a:lnTo>
                  <a:lnTo>
                    <a:pt x="841" y="283"/>
                  </a:lnTo>
                  <a:lnTo>
                    <a:pt x="859" y="283"/>
                  </a:lnTo>
                  <a:lnTo>
                    <a:pt x="876" y="283"/>
                  </a:lnTo>
                  <a:lnTo>
                    <a:pt x="893" y="283"/>
                  </a:lnTo>
                  <a:lnTo>
                    <a:pt x="910" y="283"/>
                  </a:lnTo>
                  <a:lnTo>
                    <a:pt x="927" y="283"/>
                  </a:lnTo>
                  <a:lnTo>
                    <a:pt x="942" y="283"/>
                  </a:lnTo>
                  <a:lnTo>
                    <a:pt x="959" y="283"/>
                  </a:lnTo>
                  <a:lnTo>
                    <a:pt x="976" y="283"/>
                  </a:lnTo>
                  <a:lnTo>
                    <a:pt x="990" y="283"/>
                  </a:lnTo>
                  <a:lnTo>
                    <a:pt x="1005" y="285"/>
                  </a:lnTo>
                  <a:lnTo>
                    <a:pt x="1020" y="287"/>
                  </a:lnTo>
                  <a:lnTo>
                    <a:pt x="1035" y="287"/>
                  </a:lnTo>
                  <a:lnTo>
                    <a:pt x="1049" y="287"/>
                  </a:lnTo>
                  <a:lnTo>
                    <a:pt x="1062" y="287"/>
                  </a:lnTo>
                  <a:lnTo>
                    <a:pt x="1075" y="289"/>
                  </a:lnTo>
                  <a:lnTo>
                    <a:pt x="1090" y="289"/>
                  </a:lnTo>
                  <a:lnTo>
                    <a:pt x="1102" y="289"/>
                  </a:lnTo>
                  <a:lnTo>
                    <a:pt x="1115" y="290"/>
                  </a:lnTo>
                  <a:lnTo>
                    <a:pt x="1128" y="290"/>
                  </a:lnTo>
                  <a:lnTo>
                    <a:pt x="1142" y="292"/>
                  </a:lnTo>
                  <a:lnTo>
                    <a:pt x="1153" y="292"/>
                  </a:lnTo>
                  <a:lnTo>
                    <a:pt x="1166" y="294"/>
                  </a:lnTo>
                  <a:lnTo>
                    <a:pt x="1178" y="294"/>
                  </a:lnTo>
                  <a:lnTo>
                    <a:pt x="1189" y="296"/>
                  </a:lnTo>
                  <a:lnTo>
                    <a:pt x="1201" y="296"/>
                  </a:lnTo>
                  <a:lnTo>
                    <a:pt x="1214" y="298"/>
                  </a:lnTo>
                  <a:lnTo>
                    <a:pt x="1224" y="300"/>
                  </a:lnTo>
                  <a:lnTo>
                    <a:pt x="1237" y="302"/>
                  </a:lnTo>
                  <a:lnTo>
                    <a:pt x="1246" y="302"/>
                  </a:lnTo>
                  <a:lnTo>
                    <a:pt x="1256" y="304"/>
                  </a:lnTo>
                  <a:lnTo>
                    <a:pt x="1267" y="306"/>
                  </a:lnTo>
                  <a:lnTo>
                    <a:pt x="1279" y="308"/>
                  </a:lnTo>
                  <a:lnTo>
                    <a:pt x="1288" y="308"/>
                  </a:lnTo>
                  <a:lnTo>
                    <a:pt x="1298" y="310"/>
                  </a:lnTo>
                  <a:lnTo>
                    <a:pt x="1307" y="311"/>
                  </a:lnTo>
                  <a:lnTo>
                    <a:pt x="1317" y="313"/>
                  </a:lnTo>
                  <a:lnTo>
                    <a:pt x="1326" y="313"/>
                  </a:lnTo>
                  <a:lnTo>
                    <a:pt x="1334" y="317"/>
                  </a:lnTo>
                  <a:lnTo>
                    <a:pt x="1343" y="317"/>
                  </a:lnTo>
                  <a:lnTo>
                    <a:pt x="1353" y="319"/>
                  </a:lnTo>
                  <a:lnTo>
                    <a:pt x="1360" y="321"/>
                  </a:lnTo>
                  <a:lnTo>
                    <a:pt x="1370" y="323"/>
                  </a:lnTo>
                  <a:lnTo>
                    <a:pt x="1377" y="323"/>
                  </a:lnTo>
                  <a:lnTo>
                    <a:pt x="1385" y="325"/>
                  </a:lnTo>
                  <a:lnTo>
                    <a:pt x="1391" y="327"/>
                  </a:lnTo>
                  <a:lnTo>
                    <a:pt x="1398" y="327"/>
                  </a:lnTo>
                  <a:lnTo>
                    <a:pt x="1404" y="329"/>
                  </a:lnTo>
                  <a:lnTo>
                    <a:pt x="1412" y="330"/>
                  </a:lnTo>
                  <a:lnTo>
                    <a:pt x="1417" y="332"/>
                  </a:lnTo>
                  <a:lnTo>
                    <a:pt x="1423" y="334"/>
                  </a:lnTo>
                  <a:lnTo>
                    <a:pt x="1431" y="334"/>
                  </a:lnTo>
                  <a:lnTo>
                    <a:pt x="1436" y="336"/>
                  </a:lnTo>
                  <a:lnTo>
                    <a:pt x="1446" y="340"/>
                  </a:lnTo>
                  <a:lnTo>
                    <a:pt x="1453" y="342"/>
                  </a:lnTo>
                  <a:lnTo>
                    <a:pt x="1463" y="346"/>
                  </a:lnTo>
                  <a:lnTo>
                    <a:pt x="1469" y="349"/>
                  </a:lnTo>
                  <a:lnTo>
                    <a:pt x="1474" y="351"/>
                  </a:lnTo>
                  <a:lnTo>
                    <a:pt x="1478" y="353"/>
                  </a:lnTo>
                  <a:lnTo>
                    <a:pt x="1482" y="357"/>
                  </a:lnTo>
                  <a:lnTo>
                    <a:pt x="1484" y="359"/>
                  </a:lnTo>
                  <a:lnTo>
                    <a:pt x="1484" y="365"/>
                  </a:lnTo>
                  <a:lnTo>
                    <a:pt x="1478" y="368"/>
                  </a:lnTo>
                  <a:lnTo>
                    <a:pt x="1472" y="368"/>
                  </a:lnTo>
                  <a:lnTo>
                    <a:pt x="1465" y="370"/>
                  </a:lnTo>
                  <a:lnTo>
                    <a:pt x="1459" y="370"/>
                  </a:lnTo>
                  <a:lnTo>
                    <a:pt x="1453" y="370"/>
                  </a:lnTo>
                  <a:lnTo>
                    <a:pt x="1448" y="370"/>
                  </a:lnTo>
                  <a:lnTo>
                    <a:pt x="1442" y="370"/>
                  </a:lnTo>
                  <a:lnTo>
                    <a:pt x="1434" y="370"/>
                  </a:lnTo>
                  <a:lnTo>
                    <a:pt x="1427" y="370"/>
                  </a:lnTo>
                  <a:lnTo>
                    <a:pt x="1419" y="370"/>
                  </a:lnTo>
                  <a:lnTo>
                    <a:pt x="1414" y="370"/>
                  </a:lnTo>
                  <a:lnTo>
                    <a:pt x="1404" y="368"/>
                  </a:lnTo>
                  <a:lnTo>
                    <a:pt x="1395" y="368"/>
                  </a:lnTo>
                  <a:lnTo>
                    <a:pt x="1387" y="368"/>
                  </a:lnTo>
                  <a:lnTo>
                    <a:pt x="1377" y="368"/>
                  </a:lnTo>
                  <a:lnTo>
                    <a:pt x="1366" y="367"/>
                  </a:lnTo>
                  <a:lnTo>
                    <a:pt x="1355" y="367"/>
                  </a:lnTo>
                  <a:lnTo>
                    <a:pt x="1343" y="365"/>
                  </a:lnTo>
                  <a:lnTo>
                    <a:pt x="1332" y="365"/>
                  </a:lnTo>
                  <a:lnTo>
                    <a:pt x="1320" y="363"/>
                  </a:lnTo>
                  <a:lnTo>
                    <a:pt x="1309" y="363"/>
                  </a:lnTo>
                  <a:lnTo>
                    <a:pt x="1296" y="361"/>
                  </a:lnTo>
                  <a:lnTo>
                    <a:pt x="1284" y="361"/>
                  </a:lnTo>
                  <a:lnTo>
                    <a:pt x="1269" y="359"/>
                  </a:lnTo>
                  <a:lnTo>
                    <a:pt x="1256" y="357"/>
                  </a:lnTo>
                  <a:lnTo>
                    <a:pt x="1243" y="357"/>
                  </a:lnTo>
                  <a:lnTo>
                    <a:pt x="1229" y="355"/>
                  </a:lnTo>
                  <a:lnTo>
                    <a:pt x="1214" y="353"/>
                  </a:lnTo>
                  <a:lnTo>
                    <a:pt x="1201" y="353"/>
                  </a:lnTo>
                  <a:lnTo>
                    <a:pt x="1185" y="351"/>
                  </a:lnTo>
                  <a:lnTo>
                    <a:pt x="1172" y="351"/>
                  </a:lnTo>
                  <a:lnTo>
                    <a:pt x="1155" y="349"/>
                  </a:lnTo>
                  <a:lnTo>
                    <a:pt x="1140" y="349"/>
                  </a:lnTo>
                  <a:lnTo>
                    <a:pt x="1125" y="348"/>
                  </a:lnTo>
                  <a:lnTo>
                    <a:pt x="1109" y="346"/>
                  </a:lnTo>
                  <a:lnTo>
                    <a:pt x="1092" y="344"/>
                  </a:lnTo>
                  <a:lnTo>
                    <a:pt x="1075" y="342"/>
                  </a:lnTo>
                  <a:lnTo>
                    <a:pt x="1060" y="340"/>
                  </a:lnTo>
                  <a:lnTo>
                    <a:pt x="1043" y="340"/>
                  </a:lnTo>
                  <a:lnTo>
                    <a:pt x="1026" y="338"/>
                  </a:lnTo>
                  <a:lnTo>
                    <a:pt x="1009" y="336"/>
                  </a:lnTo>
                  <a:lnTo>
                    <a:pt x="994" y="334"/>
                  </a:lnTo>
                  <a:lnTo>
                    <a:pt x="976" y="334"/>
                  </a:lnTo>
                  <a:lnTo>
                    <a:pt x="959" y="332"/>
                  </a:lnTo>
                  <a:lnTo>
                    <a:pt x="942" y="332"/>
                  </a:lnTo>
                  <a:lnTo>
                    <a:pt x="925" y="329"/>
                  </a:lnTo>
                  <a:lnTo>
                    <a:pt x="908" y="329"/>
                  </a:lnTo>
                  <a:lnTo>
                    <a:pt x="891" y="327"/>
                  </a:lnTo>
                  <a:lnTo>
                    <a:pt x="874" y="327"/>
                  </a:lnTo>
                  <a:lnTo>
                    <a:pt x="857" y="325"/>
                  </a:lnTo>
                  <a:lnTo>
                    <a:pt x="840" y="325"/>
                  </a:lnTo>
                  <a:lnTo>
                    <a:pt x="821" y="325"/>
                  </a:lnTo>
                  <a:lnTo>
                    <a:pt x="803" y="323"/>
                  </a:lnTo>
                  <a:lnTo>
                    <a:pt x="786" y="323"/>
                  </a:lnTo>
                  <a:lnTo>
                    <a:pt x="769" y="323"/>
                  </a:lnTo>
                  <a:lnTo>
                    <a:pt x="752" y="321"/>
                  </a:lnTo>
                  <a:lnTo>
                    <a:pt x="735" y="321"/>
                  </a:lnTo>
                  <a:lnTo>
                    <a:pt x="718" y="321"/>
                  </a:lnTo>
                  <a:lnTo>
                    <a:pt x="703" y="321"/>
                  </a:lnTo>
                  <a:lnTo>
                    <a:pt x="686" y="321"/>
                  </a:lnTo>
                  <a:lnTo>
                    <a:pt x="669" y="321"/>
                  </a:lnTo>
                  <a:lnTo>
                    <a:pt x="653" y="321"/>
                  </a:lnTo>
                  <a:lnTo>
                    <a:pt x="638" y="321"/>
                  </a:lnTo>
                  <a:lnTo>
                    <a:pt x="621" y="321"/>
                  </a:lnTo>
                  <a:lnTo>
                    <a:pt x="604" y="321"/>
                  </a:lnTo>
                  <a:lnTo>
                    <a:pt x="589" y="321"/>
                  </a:lnTo>
                  <a:lnTo>
                    <a:pt x="573" y="321"/>
                  </a:lnTo>
                  <a:lnTo>
                    <a:pt x="556" y="321"/>
                  </a:lnTo>
                  <a:lnTo>
                    <a:pt x="541" y="321"/>
                  </a:lnTo>
                  <a:lnTo>
                    <a:pt x="528" y="321"/>
                  </a:lnTo>
                  <a:lnTo>
                    <a:pt x="513" y="321"/>
                  </a:lnTo>
                  <a:lnTo>
                    <a:pt x="497" y="321"/>
                  </a:lnTo>
                  <a:lnTo>
                    <a:pt x="482" y="321"/>
                  </a:lnTo>
                  <a:lnTo>
                    <a:pt x="469" y="321"/>
                  </a:lnTo>
                  <a:lnTo>
                    <a:pt x="456" y="321"/>
                  </a:lnTo>
                  <a:lnTo>
                    <a:pt x="440" y="321"/>
                  </a:lnTo>
                  <a:lnTo>
                    <a:pt x="427" y="321"/>
                  </a:lnTo>
                  <a:lnTo>
                    <a:pt x="414" y="321"/>
                  </a:lnTo>
                  <a:lnTo>
                    <a:pt x="402" y="321"/>
                  </a:lnTo>
                  <a:lnTo>
                    <a:pt x="389" y="321"/>
                  </a:lnTo>
                  <a:lnTo>
                    <a:pt x="376" y="321"/>
                  </a:lnTo>
                  <a:lnTo>
                    <a:pt x="364" y="321"/>
                  </a:lnTo>
                  <a:lnTo>
                    <a:pt x="351" y="321"/>
                  </a:lnTo>
                  <a:lnTo>
                    <a:pt x="340" y="321"/>
                  </a:lnTo>
                  <a:lnTo>
                    <a:pt x="328" y="323"/>
                  </a:lnTo>
                  <a:lnTo>
                    <a:pt x="317" y="323"/>
                  </a:lnTo>
                  <a:lnTo>
                    <a:pt x="306" y="323"/>
                  </a:lnTo>
                  <a:lnTo>
                    <a:pt x="292" y="323"/>
                  </a:lnTo>
                  <a:lnTo>
                    <a:pt x="283" y="323"/>
                  </a:lnTo>
                  <a:lnTo>
                    <a:pt x="271" y="323"/>
                  </a:lnTo>
                  <a:lnTo>
                    <a:pt x="262" y="325"/>
                  </a:lnTo>
                  <a:lnTo>
                    <a:pt x="252" y="325"/>
                  </a:lnTo>
                  <a:lnTo>
                    <a:pt x="243" y="325"/>
                  </a:lnTo>
                  <a:lnTo>
                    <a:pt x="233" y="327"/>
                  </a:lnTo>
                  <a:lnTo>
                    <a:pt x="224" y="327"/>
                  </a:lnTo>
                  <a:lnTo>
                    <a:pt x="214" y="327"/>
                  </a:lnTo>
                  <a:lnTo>
                    <a:pt x="205" y="327"/>
                  </a:lnTo>
                  <a:lnTo>
                    <a:pt x="195" y="329"/>
                  </a:lnTo>
                  <a:lnTo>
                    <a:pt x="188" y="329"/>
                  </a:lnTo>
                  <a:lnTo>
                    <a:pt x="178" y="329"/>
                  </a:lnTo>
                  <a:lnTo>
                    <a:pt x="172" y="330"/>
                  </a:lnTo>
                  <a:lnTo>
                    <a:pt x="163" y="332"/>
                  </a:lnTo>
                  <a:lnTo>
                    <a:pt x="157" y="332"/>
                  </a:lnTo>
                  <a:lnTo>
                    <a:pt x="150" y="332"/>
                  </a:lnTo>
                  <a:lnTo>
                    <a:pt x="142" y="334"/>
                  </a:lnTo>
                  <a:lnTo>
                    <a:pt x="134" y="334"/>
                  </a:lnTo>
                  <a:lnTo>
                    <a:pt x="129" y="336"/>
                  </a:lnTo>
                  <a:lnTo>
                    <a:pt x="123" y="338"/>
                  </a:lnTo>
                  <a:lnTo>
                    <a:pt x="117" y="338"/>
                  </a:lnTo>
                  <a:lnTo>
                    <a:pt x="112" y="340"/>
                  </a:lnTo>
                  <a:lnTo>
                    <a:pt x="106" y="342"/>
                  </a:lnTo>
                  <a:lnTo>
                    <a:pt x="96" y="344"/>
                  </a:lnTo>
                  <a:lnTo>
                    <a:pt x="87" y="348"/>
                  </a:lnTo>
                  <a:lnTo>
                    <a:pt x="79" y="349"/>
                  </a:lnTo>
                  <a:lnTo>
                    <a:pt x="72" y="353"/>
                  </a:lnTo>
                  <a:lnTo>
                    <a:pt x="66" y="357"/>
                  </a:lnTo>
                  <a:lnTo>
                    <a:pt x="62" y="359"/>
                  </a:lnTo>
                  <a:lnTo>
                    <a:pt x="58" y="365"/>
                  </a:lnTo>
                  <a:lnTo>
                    <a:pt x="57" y="368"/>
                  </a:lnTo>
                  <a:lnTo>
                    <a:pt x="55" y="370"/>
                  </a:lnTo>
                  <a:lnTo>
                    <a:pt x="55" y="374"/>
                  </a:lnTo>
                  <a:lnTo>
                    <a:pt x="53" y="380"/>
                  </a:lnTo>
                  <a:lnTo>
                    <a:pt x="53" y="386"/>
                  </a:lnTo>
                  <a:lnTo>
                    <a:pt x="53" y="391"/>
                  </a:lnTo>
                  <a:lnTo>
                    <a:pt x="51" y="401"/>
                  </a:lnTo>
                  <a:lnTo>
                    <a:pt x="51" y="408"/>
                  </a:lnTo>
                  <a:lnTo>
                    <a:pt x="51" y="418"/>
                  </a:lnTo>
                  <a:lnTo>
                    <a:pt x="51" y="427"/>
                  </a:lnTo>
                  <a:lnTo>
                    <a:pt x="51" y="441"/>
                  </a:lnTo>
                  <a:lnTo>
                    <a:pt x="51" y="452"/>
                  </a:lnTo>
                  <a:lnTo>
                    <a:pt x="51" y="465"/>
                  </a:lnTo>
                  <a:lnTo>
                    <a:pt x="51" y="479"/>
                  </a:lnTo>
                  <a:lnTo>
                    <a:pt x="51" y="494"/>
                  </a:lnTo>
                  <a:lnTo>
                    <a:pt x="51" y="509"/>
                  </a:lnTo>
                  <a:lnTo>
                    <a:pt x="51" y="524"/>
                  </a:lnTo>
                  <a:lnTo>
                    <a:pt x="51" y="539"/>
                  </a:lnTo>
                  <a:lnTo>
                    <a:pt x="51" y="557"/>
                  </a:lnTo>
                  <a:lnTo>
                    <a:pt x="51" y="576"/>
                  </a:lnTo>
                  <a:lnTo>
                    <a:pt x="51" y="593"/>
                  </a:lnTo>
                  <a:lnTo>
                    <a:pt x="51" y="612"/>
                  </a:lnTo>
                  <a:lnTo>
                    <a:pt x="53" y="629"/>
                  </a:lnTo>
                  <a:lnTo>
                    <a:pt x="53" y="648"/>
                  </a:lnTo>
                  <a:lnTo>
                    <a:pt x="55" y="669"/>
                  </a:lnTo>
                  <a:lnTo>
                    <a:pt x="55" y="688"/>
                  </a:lnTo>
                  <a:lnTo>
                    <a:pt x="55" y="709"/>
                  </a:lnTo>
                  <a:lnTo>
                    <a:pt x="57" y="729"/>
                  </a:lnTo>
                  <a:lnTo>
                    <a:pt x="57" y="750"/>
                  </a:lnTo>
                  <a:lnTo>
                    <a:pt x="57" y="769"/>
                  </a:lnTo>
                  <a:lnTo>
                    <a:pt x="58" y="792"/>
                  </a:lnTo>
                  <a:lnTo>
                    <a:pt x="58" y="813"/>
                  </a:lnTo>
                  <a:lnTo>
                    <a:pt x="60" y="834"/>
                  </a:lnTo>
                  <a:lnTo>
                    <a:pt x="60" y="855"/>
                  </a:lnTo>
                  <a:lnTo>
                    <a:pt x="62" y="876"/>
                  </a:lnTo>
                  <a:lnTo>
                    <a:pt x="62" y="897"/>
                  </a:lnTo>
                  <a:lnTo>
                    <a:pt x="64" y="918"/>
                  </a:lnTo>
                  <a:lnTo>
                    <a:pt x="64" y="937"/>
                  </a:lnTo>
                  <a:lnTo>
                    <a:pt x="64" y="957"/>
                  </a:lnTo>
                  <a:lnTo>
                    <a:pt x="66" y="978"/>
                  </a:lnTo>
                  <a:lnTo>
                    <a:pt x="66" y="997"/>
                  </a:lnTo>
                  <a:lnTo>
                    <a:pt x="66" y="1018"/>
                  </a:lnTo>
                  <a:lnTo>
                    <a:pt x="68" y="1037"/>
                  </a:lnTo>
                  <a:lnTo>
                    <a:pt x="68" y="1056"/>
                  </a:lnTo>
                  <a:lnTo>
                    <a:pt x="70" y="1075"/>
                  </a:lnTo>
                  <a:lnTo>
                    <a:pt x="70" y="1094"/>
                  </a:lnTo>
                  <a:lnTo>
                    <a:pt x="70" y="1111"/>
                  </a:lnTo>
                  <a:lnTo>
                    <a:pt x="72" y="1129"/>
                  </a:lnTo>
                  <a:lnTo>
                    <a:pt x="72" y="1148"/>
                  </a:lnTo>
                  <a:lnTo>
                    <a:pt x="72" y="1163"/>
                  </a:lnTo>
                  <a:lnTo>
                    <a:pt x="74" y="1178"/>
                  </a:lnTo>
                  <a:lnTo>
                    <a:pt x="74" y="1193"/>
                  </a:lnTo>
                  <a:lnTo>
                    <a:pt x="74" y="1208"/>
                  </a:lnTo>
                  <a:lnTo>
                    <a:pt x="74" y="1222"/>
                  </a:lnTo>
                  <a:lnTo>
                    <a:pt x="76" y="1237"/>
                  </a:lnTo>
                  <a:lnTo>
                    <a:pt x="76" y="1248"/>
                  </a:lnTo>
                  <a:lnTo>
                    <a:pt x="77" y="1262"/>
                  </a:lnTo>
                  <a:lnTo>
                    <a:pt x="77" y="1271"/>
                  </a:lnTo>
                  <a:lnTo>
                    <a:pt x="79" y="1282"/>
                  </a:lnTo>
                  <a:lnTo>
                    <a:pt x="79" y="1290"/>
                  </a:lnTo>
                  <a:lnTo>
                    <a:pt x="79" y="1300"/>
                  </a:lnTo>
                  <a:lnTo>
                    <a:pt x="79" y="1307"/>
                  </a:lnTo>
                  <a:lnTo>
                    <a:pt x="81" y="1315"/>
                  </a:lnTo>
                  <a:lnTo>
                    <a:pt x="81" y="1319"/>
                  </a:lnTo>
                  <a:lnTo>
                    <a:pt x="81" y="1324"/>
                  </a:lnTo>
                  <a:lnTo>
                    <a:pt x="81" y="1330"/>
                  </a:lnTo>
                  <a:lnTo>
                    <a:pt x="81" y="1338"/>
                  </a:lnTo>
                  <a:lnTo>
                    <a:pt x="83" y="1345"/>
                  </a:lnTo>
                  <a:lnTo>
                    <a:pt x="85" y="1351"/>
                  </a:lnTo>
                  <a:lnTo>
                    <a:pt x="85" y="1358"/>
                  </a:lnTo>
                  <a:lnTo>
                    <a:pt x="87" y="1364"/>
                  </a:lnTo>
                  <a:lnTo>
                    <a:pt x="87" y="1370"/>
                  </a:lnTo>
                  <a:lnTo>
                    <a:pt x="91" y="1376"/>
                  </a:lnTo>
                  <a:lnTo>
                    <a:pt x="95" y="1387"/>
                  </a:lnTo>
                  <a:lnTo>
                    <a:pt x="100" y="1396"/>
                  </a:lnTo>
                  <a:lnTo>
                    <a:pt x="106" y="1406"/>
                  </a:lnTo>
                  <a:lnTo>
                    <a:pt x="114" y="1415"/>
                  </a:lnTo>
                  <a:lnTo>
                    <a:pt x="119" y="1421"/>
                  </a:lnTo>
                  <a:lnTo>
                    <a:pt x="127" y="1429"/>
                  </a:lnTo>
                  <a:lnTo>
                    <a:pt x="136" y="1434"/>
                  </a:lnTo>
                  <a:lnTo>
                    <a:pt x="146" y="1440"/>
                  </a:lnTo>
                  <a:lnTo>
                    <a:pt x="155" y="1444"/>
                  </a:lnTo>
                  <a:lnTo>
                    <a:pt x="165" y="1448"/>
                  </a:lnTo>
                  <a:lnTo>
                    <a:pt x="171" y="1448"/>
                  </a:lnTo>
                  <a:lnTo>
                    <a:pt x="176" y="1450"/>
                  </a:lnTo>
                  <a:lnTo>
                    <a:pt x="182" y="1450"/>
                  </a:lnTo>
                  <a:lnTo>
                    <a:pt x="190" y="1452"/>
                  </a:lnTo>
                  <a:lnTo>
                    <a:pt x="191" y="1452"/>
                  </a:lnTo>
                  <a:lnTo>
                    <a:pt x="195" y="1452"/>
                  </a:lnTo>
                  <a:lnTo>
                    <a:pt x="201" y="1452"/>
                  </a:lnTo>
                  <a:lnTo>
                    <a:pt x="209" y="1452"/>
                  </a:lnTo>
                  <a:lnTo>
                    <a:pt x="214" y="1452"/>
                  </a:lnTo>
                  <a:lnTo>
                    <a:pt x="224" y="1453"/>
                  </a:lnTo>
                  <a:lnTo>
                    <a:pt x="233" y="1453"/>
                  </a:lnTo>
                  <a:lnTo>
                    <a:pt x="245" y="1453"/>
                  </a:lnTo>
                  <a:lnTo>
                    <a:pt x="254" y="1453"/>
                  </a:lnTo>
                  <a:lnTo>
                    <a:pt x="267" y="1453"/>
                  </a:lnTo>
                  <a:lnTo>
                    <a:pt x="281" y="1453"/>
                  </a:lnTo>
                  <a:lnTo>
                    <a:pt x="294" y="1455"/>
                  </a:lnTo>
                  <a:lnTo>
                    <a:pt x="307" y="1455"/>
                  </a:lnTo>
                  <a:lnTo>
                    <a:pt x="323" y="1455"/>
                  </a:lnTo>
                  <a:lnTo>
                    <a:pt x="340" y="1457"/>
                  </a:lnTo>
                  <a:lnTo>
                    <a:pt x="357" y="1457"/>
                  </a:lnTo>
                  <a:lnTo>
                    <a:pt x="374" y="1457"/>
                  </a:lnTo>
                  <a:lnTo>
                    <a:pt x="391" y="1457"/>
                  </a:lnTo>
                  <a:lnTo>
                    <a:pt x="408" y="1459"/>
                  </a:lnTo>
                  <a:lnTo>
                    <a:pt x="427" y="1461"/>
                  </a:lnTo>
                  <a:lnTo>
                    <a:pt x="446" y="1461"/>
                  </a:lnTo>
                  <a:lnTo>
                    <a:pt x="465" y="1461"/>
                  </a:lnTo>
                  <a:lnTo>
                    <a:pt x="484" y="1461"/>
                  </a:lnTo>
                  <a:lnTo>
                    <a:pt x="505" y="1463"/>
                  </a:lnTo>
                  <a:lnTo>
                    <a:pt x="524" y="1463"/>
                  </a:lnTo>
                  <a:lnTo>
                    <a:pt x="545" y="1463"/>
                  </a:lnTo>
                  <a:lnTo>
                    <a:pt x="566" y="1465"/>
                  </a:lnTo>
                  <a:lnTo>
                    <a:pt x="587" y="1465"/>
                  </a:lnTo>
                  <a:lnTo>
                    <a:pt x="610" y="1465"/>
                  </a:lnTo>
                  <a:lnTo>
                    <a:pt x="631" y="1467"/>
                  </a:lnTo>
                  <a:lnTo>
                    <a:pt x="651" y="1467"/>
                  </a:lnTo>
                  <a:lnTo>
                    <a:pt x="674" y="1469"/>
                  </a:lnTo>
                  <a:lnTo>
                    <a:pt x="695" y="1469"/>
                  </a:lnTo>
                  <a:lnTo>
                    <a:pt x="716" y="1469"/>
                  </a:lnTo>
                  <a:lnTo>
                    <a:pt x="737" y="1469"/>
                  </a:lnTo>
                  <a:lnTo>
                    <a:pt x="758" y="1471"/>
                  </a:lnTo>
                  <a:lnTo>
                    <a:pt x="779" y="1471"/>
                  </a:lnTo>
                  <a:lnTo>
                    <a:pt x="800" y="1471"/>
                  </a:lnTo>
                  <a:lnTo>
                    <a:pt x="821" y="1471"/>
                  </a:lnTo>
                  <a:lnTo>
                    <a:pt x="843" y="1472"/>
                  </a:lnTo>
                  <a:lnTo>
                    <a:pt x="862" y="1472"/>
                  </a:lnTo>
                  <a:lnTo>
                    <a:pt x="881" y="1472"/>
                  </a:lnTo>
                  <a:lnTo>
                    <a:pt x="902" y="1472"/>
                  </a:lnTo>
                  <a:lnTo>
                    <a:pt x="921" y="1474"/>
                  </a:lnTo>
                  <a:lnTo>
                    <a:pt x="940" y="1474"/>
                  </a:lnTo>
                  <a:lnTo>
                    <a:pt x="959" y="1474"/>
                  </a:lnTo>
                  <a:lnTo>
                    <a:pt x="976" y="1476"/>
                  </a:lnTo>
                  <a:lnTo>
                    <a:pt x="995" y="1476"/>
                  </a:lnTo>
                  <a:lnTo>
                    <a:pt x="1013" y="1476"/>
                  </a:lnTo>
                  <a:lnTo>
                    <a:pt x="1030" y="1476"/>
                  </a:lnTo>
                  <a:lnTo>
                    <a:pt x="1045" y="1476"/>
                  </a:lnTo>
                  <a:lnTo>
                    <a:pt x="1060" y="1478"/>
                  </a:lnTo>
                  <a:lnTo>
                    <a:pt x="1075" y="1478"/>
                  </a:lnTo>
                  <a:lnTo>
                    <a:pt x="1089" y="1478"/>
                  </a:lnTo>
                  <a:lnTo>
                    <a:pt x="1102" y="1478"/>
                  </a:lnTo>
                  <a:lnTo>
                    <a:pt x="1115" y="1480"/>
                  </a:lnTo>
                  <a:lnTo>
                    <a:pt x="1125" y="1480"/>
                  </a:lnTo>
                  <a:lnTo>
                    <a:pt x="1136" y="1480"/>
                  </a:lnTo>
                  <a:lnTo>
                    <a:pt x="1146" y="1480"/>
                  </a:lnTo>
                  <a:lnTo>
                    <a:pt x="1155" y="1480"/>
                  </a:lnTo>
                  <a:lnTo>
                    <a:pt x="1163" y="1480"/>
                  </a:lnTo>
                  <a:lnTo>
                    <a:pt x="1170" y="1480"/>
                  </a:lnTo>
                  <a:lnTo>
                    <a:pt x="1176" y="1480"/>
                  </a:lnTo>
                  <a:lnTo>
                    <a:pt x="1184" y="1482"/>
                  </a:lnTo>
                  <a:lnTo>
                    <a:pt x="1191" y="1482"/>
                  </a:lnTo>
                  <a:lnTo>
                    <a:pt x="1201" y="1482"/>
                  </a:lnTo>
                  <a:lnTo>
                    <a:pt x="1210" y="1482"/>
                  </a:lnTo>
                  <a:lnTo>
                    <a:pt x="1222" y="1482"/>
                  </a:lnTo>
                  <a:lnTo>
                    <a:pt x="1227" y="1482"/>
                  </a:lnTo>
                  <a:lnTo>
                    <a:pt x="1231" y="1482"/>
                  </a:lnTo>
                  <a:lnTo>
                    <a:pt x="1237" y="1482"/>
                  </a:lnTo>
                  <a:lnTo>
                    <a:pt x="1244" y="1482"/>
                  </a:lnTo>
                  <a:lnTo>
                    <a:pt x="1250" y="1482"/>
                  </a:lnTo>
                  <a:lnTo>
                    <a:pt x="1256" y="1482"/>
                  </a:lnTo>
                  <a:lnTo>
                    <a:pt x="1262" y="1482"/>
                  </a:lnTo>
                  <a:lnTo>
                    <a:pt x="1269" y="1482"/>
                  </a:lnTo>
                  <a:lnTo>
                    <a:pt x="1275" y="1482"/>
                  </a:lnTo>
                  <a:lnTo>
                    <a:pt x="1281" y="1482"/>
                  </a:lnTo>
                  <a:lnTo>
                    <a:pt x="1286" y="1482"/>
                  </a:lnTo>
                  <a:lnTo>
                    <a:pt x="1294" y="1482"/>
                  </a:lnTo>
                  <a:lnTo>
                    <a:pt x="1300" y="1482"/>
                  </a:lnTo>
                  <a:lnTo>
                    <a:pt x="1307" y="1482"/>
                  </a:lnTo>
                  <a:lnTo>
                    <a:pt x="1313" y="1482"/>
                  </a:lnTo>
                  <a:lnTo>
                    <a:pt x="1320" y="1482"/>
                  </a:lnTo>
                  <a:lnTo>
                    <a:pt x="1326" y="1482"/>
                  </a:lnTo>
                  <a:lnTo>
                    <a:pt x="1332" y="1482"/>
                  </a:lnTo>
                  <a:lnTo>
                    <a:pt x="1338" y="1482"/>
                  </a:lnTo>
                  <a:lnTo>
                    <a:pt x="1345" y="1482"/>
                  </a:lnTo>
                  <a:lnTo>
                    <a:pt x="1351" y="1482"/>
                  </a:lnTo>
                  <a:lnTo>
                    <a:pt x="1358" y="1482"/>
                  </a:lnTo>
                  <a:lnTo>
                    <a:pt x="1364" y="1482"/>
                  </a:lnTo>
                  <a:lnTo>
                    <a:pt x="1372" y="1482"/>
                  </a:lnTo>
                  <a:lnTo>
                    <a:pt x="1377" y="1482"/>
                  </a:lnTo>
                  <a:lnTo>
                    <a:pt x="1383" y="1482"/>
                  </a:lnTo>
                  <a:lnTo>
                    <a:pt x="1389" y="1480"/>
                  </a:lnTo>
                  <a:lnTo>
                    <a:pt x="1395" y="1480"/>
                  </a:lnTo>
                  <a:lnTo>
                    <a:pt x="1402" y="1480"/>
                  </a:lnTo>
                  <a:lnTo>
                    <a:pt x="1408" y="1480"/>
                  </a:lnTo>
                  <a:lnTo>
                    <a:pt x="1414" y="1480"/>
                  </a:lnTo>
                  <a:lnTo>
                    <a:pt x="1419" y="1480"/>
                  </a:lnTo>
                  <a:lnTo>
                    <a:pt x="1431" y="1478"/>
                  </a:lnTo>
                  <a:lnTo>
                    <a:pt x="1440" y="1476"/>
                  </a:lnTo>
                  <a:lnTo>
                    <a:pt x="1452" y="1476"/>
                  </a:lnTo>
                  <a:lnTo>
                    <a:pt x="1463" y="1474"/>
                  </a:lnTo>
                  <a:lnTo>
                    <a:pt x="1471" y="1471"/>
                  </a:lnTo>
                  <a:lnTo>
                    <a:pt x="1480" y="1469"/>
                  </a:lnTo>
                  <a:lnTo>
                    <a:pt x="1486" y="1467"/>
                  </a:lnTo>
                  <a:lnTo>
                    <a:pt x="1493" y="1465"/>
                  </a:lnTo>
                  <a:lnTo>
                    <a:pt x="1499" y="1461"/>
                  </a:lnTo>
                  <a:lnTo>
                    <a:pt x="1505" y="1457"/>
                  </a:lnTo>
                  <a:lnTo>
                    <a:pt x="1510" y="1455"/>
                  </a:lnTo>
                  <a:lnTo>
                    <a:pt x="1514" y="1452"/>
                  </a:lnTo>
                  <a:lnTo>
                    <a:pt x="1516" y="1446"/>
                  </a:lnTo>
                  <a:lnTo>
                    <a:pt x="1518" y="1438"/>
                  </a:lnTo>
                  <a:lnTo>
                    <a:pt x="1518" y="1433"/>
                  </a:lnTo>
                  <a:lnTo>
                    <a:pt x="1520" y="1427"/>
                  </a:lnTo>
                  <a:lnTo>
                    <a:pt x="1520" y="1421"/>
                  </a:lnTo>
                  <a:lnTo>
                    <a:pt x="1524" y="1417"/>
                  </a:lnTo>
                  <a:lnTo>
                    <a:pt x="1524" y="1408"/>
                  </a:lnTo>
                  <a:lnTo>
                    <a:pt x="1526" y="1402"/>
                  </a:lnTo>
                  <a:lnTo>
                    <a:pt x="1526" y="1393"/>
                  </a:lnTo>
                  <a:lnTo>
                    <a:pt x="1528" y="1387"/>
                  </a:lnTo>
                  <a:lnTo>
                    <a:pt x="1530" y="1377"/>
                  </a:lnTo>
                  <a:lnTo>
                    <a:pt x="1530" y="1368"/>
                  </a:lnTo>
                  <a:lnTo>
                    <a:pt x="1531" y="1358"/>
                  </a:lnTo>
                  <a:lnTo>
                    <a:pt x="1533" y="1351"/>
                  </a:lnTo>
                  <a:lnTo>
                    <a:pt x="1533" y="1339"/>
                  </a:lnTo>
                  <a:lnTo>
                    <a:pt x="1533" y="1330"/>
                  </a:lnTo>
                  <a:lnTo>
                    <a:pt x="1535" y="1319"/>
                  </a:lnTo>
                  <a:lnTo>
                    <a:pt x="1535" y="1309"/>
                  </a:lnTo>
                  <a:lnTo>
                    <a:pt x="1535" y="1296"/>
                  </a:lnTo>
                  <a:lnTo>
                    <a:pt x="1539" y="1284"/>
                  </a:lnTo>
                  <a:lnTo>
                    <a:pt x="1539" y="1273"/>
                  </a:lnTo>
                  <a:lnTo>
                    <a:pt x="1541" y="1262"/>
                  </a:lnTo>
                  <a:lnTo>
                    <a:pt x="1541" y="1248"/>
                  </a:lnTo>
                  <a:lnTo>
                    <a:pt x="1541" y="1237"/>
                  </a:lnTo>
                  <a:lnTo>
                    <a:pt x="1543" y="1224"/>
                  </a:lnTo>
                  <a:lnTo>
                    <a:pt x="1543" y="1212"/>
                  </a:lnTo>
                  <a:lnTo>
                    <a:pt x="1543" y="1199"/>
                  </a:lnTo>
                  <a:lnTo>
                    <a:pt x="1545" y="1187"/>
                  </a:lnTo>
                  <a:lnTo>
                    <a:pt x="1545" y="1174"/>
                  </a:lnTo>
                  <a:lnTo>
                    <a:pt x="1547" y="1161"/>
                  </a:lnTo>
                  <a:lnTo>
                    <a:pt x="1547" y="1148"/>
                  </a:lnTo>
                  <a:lnTo>
                    <a:pt x="1549" y="1134"/>
                  </a:lnTo>
                  <a:lnTo>
                    <a:pt x="1549" y="1121"/>
                  </a:lnTo>
                  <a:lnTo>
                    <a:pt x="1549" y="1108"/>
                  </a:lnTo>
                  <a:lnTo>
                    <a:pt x="1549" y="1094"/>
                  </a:lnTo>
                  <a:lnTo>
                    <a:pt x="1550" y="1081"/>
                  </a:lnTo>
                  <a:lnTo>
                    <a:pt x="1550" y="1068"/>
                  </a:lnTo>
                  <a:lnTo>
                    <a:pt x="1550" y="1056"/>
                  </a:lnTo>
                  <a:lnTo>
                    <a:pt x="1550" y="1043"/>
                  </a:lnTo>
                  <a:lnTo>
                    <a:pt x="1550" y="1030"/>
                  </a:lnTo>
                  <a:lnTo>
                    <a:pt x="1550" y="1016"/>
                  </a:lnTo>
                  <a:lnTo>
                    <a:pt x="1552" y="1005"/>
                  </a:lnTo>
                  <a:lnTo>
                    <a:pt x="1552" y="992"/>
                  </a:lnTo>
                  <a:lnTo>
                    <a:pt x="1554" y="978"/>
                  </a:lnTo>
                  <a:lnTo>
                    <a:pt x="1554" y="967"/>
                  </a:lnTo>
                  <a:lnTo>
                    <a:pt x="1554" y="956"/>
                  </a:lnTo>
                  <a:lnTo>
                    <a:pt x="1554" y="944"/>
                  </a:lnTo>
                  <a:lnTo>
                    <a:pt x="1554" y="931"/>
                  </a:lnTo>
                  <a:lnTo>
                    <a:pt x="1554" y="919"/>
                  </a:lnTo>
                  <a:lnTo>
                    <a:pt x="1554" y="908"/>
                  </a:lnTo>
                  <a:lnTo>
                    <a:pt x="1554" y="897"/>
                  </a:lnTo>
                  <a:lnTo>
                    <a:pt x="1554" y="887"/>
                  </a:lnTo>
                  <a:lnTo>
                    <a:pt x="1554" y="876"/>
                  </a:lnTo>
                  <a:lnTo>
                    <a:pt x="1554" y="868"/>
                  </a:lnTo>
                  <a:lnTo>
                    <a:pt x="1554" y="857"/>
                  </a:lnTo>
                  <a:lnTo>
                    <a:pt x="1554" y="847"/>
                  </a:lnTo>
                  <a:lnTo>
                    <a:pt x="1554" y="840"/>
                  </a:lnTo>
                  <a:lnTo>
                    <a:pt x="1554" y="832"/>
                  </a:lnTo>
                  <a:lnTo>
                    <a:pt x="1554" y="823"/>
                  </a:lnTo>
                  <a:lnTo>
                    <a:pt x="1554" y="815"/>
                  </a:lnTo>
                  <a:lnTo>
                    <a:pt x="1554" y="809"/>
                  </a:lnTo>
                  <a:lnTo>
                    <a:pt x="1554" y="804"/>
                  </a:lnTo>
                  <a:lnTo>
                    <a:pt x="1552" y="796"/>
                  </a:lnTo>
                  <a:lnTo>
                    <a:pt x="1550" y="790"/>
                  </a:lnTo>
                  <a:lnTo>
                    <a:pt x="1550" y="783"/>
                  </a:lnTo>
                  <a:lnTo>
                    <a:pt x="1549" y="777"/>
                  </a:lnTo>
                  <a:lnTo>
                    <a:pt x="1549" y="767"/>
                  </a:lnTo>
                  <a:lnTo>
                    <a:pt x="1547" y="762"/>
                  </a:lnTo>
                  <a:lnTo>
                    <a:pt x="1547" y="754"/>
                  </a:lnTo>
                  <a:lnTo>
                    <a:pt x="1547" y="747"/>
                  </a:lnTo>
                  <a:lnTo>
                    <a:pt x="1545" y="739"/>
                  </a:lnTo>
                  <a:lnTo>
                    <a:pt x="1543" y="731"/>
                  </a:lnTo>
                  <a:lnTo>
                    <a:pt x="1543" y="722"/>
                  </a:lnTo>
                  <a:lnTo>
                    <a:pt x="1541" y="716"/>
                  </a:lnTo>
                  <a:lnTo>
                    <a:pt x="1539" y="707"/>
                  </a:lnTo>
                  <a:lnTo>
                    <a:pt x="1539" y="701"/>
                  </a:lnTo>
                  <a:lnTo>
                    <a:pt x="1537" y="691"/>
                  </a:lnTo>
                  <a:lnTo>
                    <a:pt x="1535" y="686"/>
                  </a:lnTo>
                  <a:lnTo>
                    <a:pt x="1533" y="676"/>
                  </a:lnTo>
                  <a:lnTo>
                    <a:pt x="1531" y="669"/>
                  </a:lnTo>
                  <a:lnTo>
                    <a:pt x="1530" y="659"/>
                  </a:lnTo>
                  <a:lnTo>
                    <a:pt x="1530" y="653"/>
                  </a:lnTo>
                  <a:lnTo>
                    <a:pt x="1528" y="644"/>
                  </a:lnTo>
                  <a:lnTo>
                    <a:pt x="1526" y="636"/>
                  </a:lnTo>
                  <a:lnTo>
                    <a:pt x="1524" y="629"/>
                  </a:lnTo>
                  <a:lnTo>
                    <a:pt x="1524" y="621"/>
                  </a:lnTo>
                  <a:lnTo>
                    <a:pt x="1520" y="614"/>
                  </a:lnTo>
                  <a:lnTo>
                    <a:pt x="1520" y="606"/>
                  </a:lnTo>
                  <a:lnTo>
                    <a:pt x="1518" y="598"/>
                  </a:lnTo>
                  <a:lnTo>
                    <a:pt x="1516" y="591"/>
                  </a:lnTo>
                  <a:lnTo>
                    <a:pt x="1514" y="583"/>
                  </a:lnTo>
                  <a:lnTo>
                    <a:pt x="1514" y="576"/>
                  </a:lnTo>
                  <a:lnTo>
                    <a:pt x="1512" y="568"/>
                  </a:lnTo>
                  <a:lnTo>
                    <a:pt x="1512" y="562"/>
                  </a:lnTo>
                  <a:lnTo>
                    <a:pt x="1510" y="553"/>
                  </a:lnTo>
                  <a:lnTo>
                    <a:pt x="1509" y="547"/>
                  </a:lnTo>
                  <a:lnTo>
                    <a:pt x="1507" y="539"/>
                  </a:lnTo>
                  <a:lnTo>
                    <a:pt x="1507" y="534"/>
                  </a:lnTo>
                  <a:lnTo>
                    <a:pt x="1503" y="526"/>
                  </a:lnTo>
                  <a:lnTo>
                    <a:pt x="1503" y="519"/>
                  </a:lnTo>
                  <a:lnTo>
                    <a:pt x="1501" y="513"/>
                  </a:lnTo>
                  <a:lnTo>
                    <a:pt x="1501" y="507"/>
                  </a:lnTo>
                  <a:lnTo>
                    <a:pt x="1501" y="501"/>
                  </a:lnTo>
                  <a:lnTo>
                    <a:pt x="1499" y="494"/>
                  </a:lnTo>
                  <a:lnTo>
                    <a:pt x="1499" y="488"/>
                  </a:lnTo>
                  <a:lnTo>
                    <a:pt x="1499" y="482"/>
                  </a:lnTo>
                  <a:lnTo>
                    <a:pt x="1499" y="477"/>
                  </a:lnTo>
                  <a:lnTo>
                    <a:pt x="1499" y="473"/>
                  </a:lnTo>
                  <a:lnTo>
                    <a:pt x="1499" y="467"/>
                  </a:lnTo>
                  <a:lnTo>
                    <a:pt x="1499" y="463"/>
                  </a:lnTo>
                  <a:lnTo>
                    <a:pt x="1497" y="454"/>
                  </a:lnTo>
                  <a:lnTo>
                    <a:pt x="1497" y="446"/>
                  </a:lnTo>
                  <a:lnTo>
                    <a:pt x="1499" y="439"/>
                  </a:lnTo>
                  <a:lnTo>
                    <a:pt x="1501" y="433"/>
                  </a:lnTo>
                  <a:lnTo>
                    <a:pt x="1507" y="425"/>
                  </a:lnTo>
                  <a:lnTo>
                    <a:pt x="1514" y="424"/>
                  </a:lnTo>
                  <a:lnTo>
                    <a:pt x="1516" y="424"/>
                  </a:lnTo>
                  <a:lnTo>
                    <a:pt x="1520" y="427"/>
                  </a:lnTo>
                  <a:lnTo>
                    <a:pt x="1526" y="431"/>
                  </a:lnTo>
                  <a:lnTo>
                    <a:pt x="1530" y="439"/>
                  </a:lnTo>
                  <a:lnTo>
                    <a:pt x="1531" y="446"/>
                  </a:lnTo>
                  <a:lnTo>
                    <a:pt x="1535" y="458"/>
                  </a:lnTo>
                  <a:lnTo>
                    <a:pt x="1537" y="462"/>
                  </a:lnTo>
                  <a:lnTo>
                    <a:pt x="1541" y="467"/>
                  </a:lnTo>
                  <a:lnTo>
                    <a:pt x="1541" y="475"/>
                  </a:lnTo>
                  <a:lnTo>
                    <a:pt x="1545" y="482"/>
                  </a:lnTo>
                  <a:lnTo>
                    <a:pt x="1545" y="488"/>
                  </a:lnTo>
                  <a:lnTo>
                    <a:pt x="1547" y="496"/>
                  </a:lnTo>
                  <a:lnTo>
                    <a:pt x="1549" y="503"/>
                  </a:lnTo>
                  <a:lnTo>
                    <a:pt x="1550" y="513"/>
                  </a:lnTo>
                  <a:lnTo>
                    <a:pt x="1552" y="520"/>
                  </a:lnTo>
                  <a:lnTo>
                    <a:pt x="1554" y="530"/>
                  </a:lnTo>
                  <a:lnTo>
                    <a:pt x="1556" y="539"/>
                  </a:lnTo>
                  <a:lnTo>
                    <a:pt x="1558" y="549"/>
                  </a:lnTo>
                  <a:lnTo>
                    <a:pt x="1560" y="558"/>
                  </a:lnTo>
                  <a:lnTo>
                    <a:pt x="1562" y="568"/>
                  </a:lnTo>
                  <a:lnTo>
                    <a:pt x="1562" y="577"/>
                  </a:lnTo>
                  <a:lnTo>
                    <a:pt x="1564" y="589"/>
                  </a:lnTo>
                  <a:lnTo>
                    <a:pt x="1566" y="598"/>
                  </a:lnTo>
                  <a:lnTo>
                    <a:pt x="1568" y="610"/>
                  </a:lnTo>
                  <a:lnTo>
                    <a:pt x="1569" y="623"/>
                  </a:lnTo>
                  <a:lnTo>
                    <a:pt x="1571" y="634"/>
                  </a:lnTo>
                  <a:lnTo>
                    <a:pt x="1571" y="646"/>
                  </a:lnTo>
                  <a:lnTo>
                    <a:pt x="1573" y="657"/>
                  </a:lnTo>
                  <a:lnTo>
                    <a:pt x="1573" y="669"/>
                  </a:lnTo>
                  <a:lnTo>
                    <a:pt x="1575" y="682"/>
                  </a:lnTo>
                  <a:lnTo>
                    <a:pt x="1577" y="693"/>
                  </a:lnTo>
                  <a:lnTo>
                    <a:pt x="1577" y="705"/>
                  </a:lnTo>
                  <a:lnTo>
                    <a:pt x="1579" y="718"/>
                  </a:lnTo>
                  <a:lnTo>
                    <a:pt x="1581" y="731"/>
                  </a:lnTo>
                  <a:lnTo>
                    <a:pt x="1581" y="743"/>
                  </a:lnTo>
                  <a:lnTo>
                    <a:pt x="1581" y="754"/>
                  </a:lnTo>
                  <a:lnTo>
                    <a:pt x="1583" y="767"/>
                  </a:lnTo>
                  <a:lnTo>
                    <a:pt x="1585" y="781"/>
                  </a:lnTo>
                  <a:lnTo>
                    <a:pt x="1585" y="794"/>
                  </a:lnTo>
                  <a:lnTo>
                    <a:pt x="1585" y="807"/>
                  </a:lnTo>
                  <a:lnTo>
                    <a:pt x="1587" y="821"/>
                  </a:lnTo>
                  <a:lnTo>
                    <a:pt x="1587" y="836"/>
                  </a:lnTo>
                  <a:lnTo>
                    <a:pt x="1587" y="847"/>
                  </a:lnTo>
                  <a:lnTo>
                    <a:pt x="1587" y="861"/>
                  </a:lnTo>
                  <a:lnTo>
                    <a:pt x="1587" y="874"/>
                  </a:lnTo>
                  <a:lnTo>
                    <a:pt x="1588" y="887"/>
                  </a:lnTo>
                  <a:lnTo>
                    <a:pt x="1588" y="900"/>
                  </a:lnTo>
                  <a:lnTo>
                    <a:pt x="1588" y="914"/>
                  </a:lnTo>
                  <a:lnTo>
                    <a:pt x="1588" y="927"/>
                  </a:lnTo>
                  <a:lnTo>
                    <a:pt x="1588" y="940"/>
                  </a:lnTo>
                  <a:lnTo>
                    <a:pt x="1588" y="954"/>
                  </a:lnTo>
                  <a:lnTo>
                    <a:pt x="1588" y="967"/>
                  </a:lnTo>
                  <a:lnTo>
                    <a:pt x="1588" y="980"/>
                  </a:lnTo>
                  <a:lnTo>
                    <a:pt x="1588" y="994"/>
                  </a:lnTo>
                  <a:lnTo>
                    <a:pt x="1587" y="1007"/>
                  </a:lnTo>
                  <a:lnTo>
                    <a:pt x="1587" y="1020"/>
                  </a:lnTo>
                  <a:lnTo>
                    <a:pt x="1587" y="1033"/>
                  </a:lnTo>
                  <a:lnTo>
                    <a:pt x="1587" y="1047"/>
                  </a:lnTo>
                  <a:lnTo>
                    <a:pt x="1585" y="1058"/>
                  </a:lnTo>
                  <a:lnTo>
                    <a:pt x="1585" y="1070"/>
                  </a:lnTo>
                  <a:lnTo>
                    <a:pt x="1583" y="1083"/>
                  </a:lnTo>
                  <a:lnTo>
                    <a:pt x="1583" y="1094"/>
                  </a:lnTo>
                  <a:lnTo>
                    <a:pt x="1581" y="1106"/>
                  </a:lnTo>
                  <a:lnTo>
                    <a:pt x="1581" y="1117"/>
                  </a:lnTo>
                  <a:lnTo>
                    <a:pt x="1579" y="1129"/>
                  </a:lnTo>
                  <a:lnTo>
                    <a:pt x="1579" y="1140"/>
                  </a:lnTo>
                  <a:lnTo>
                    <a:pt x="1579" y="1149"/>
                  </a:lnTo>
                  <a:lnTo>
                    <a:pt x="1577" y="1159"/>
                  </a:lnTo>
                  <a:lnTo>
                    <a:pt x="1577" y="1168"/>
                  </a:lnTo>
                  <a:lnTo>
                    <a:pt x="1577" y="1180"/>
                  </a:lnTo>
                  <a:lnTo>
                    <a:pt x="1575" y="1189"/>
                  </a:lnTo>
                  <a:lnTo>
                    <a:pt x="1575" y="1199"/>
                  </a:lnTo>
                  <a:lnTo>
                    <a:pt x="1575" y="1208"/>
                  </a:lnTo>
                  <a:lnTo>
                    <a:pt x="1575" y="1218"/>
                  </a:lnTo>
                  <a:lnTo>
                    <a:pt x="1573" y="1225"/>
                  </a:lnTo>
                  <a:lnTo>
                    <a:pt x="1573" y="1235"/>
                  </a:lnTo>
                  <a:lnTo>
                    <a:pt x="1571" y="1243"/>
                  </a:lnTo>
                  <a:lnTo>
                    <a:pt x="1571" y="1252"/>
                  </a:lnTo>
                  <a:lnTo>
                    <a:pt x="1571" y="1258"/>
                  </a:lnTo>
                  <a:lnTo>
                    <a:pt x="1569" y="1267"/>
                  </a:lnTo>
                  <a:lnTo>
                    <a:pt x="1569" y="1273"/>
                  </a:lnTo>
                  <a:lnTo>
                    <a:pt x="1569" y="1282"/>
                  </a:lnTo>
                  <a:lnTo>
                    <a:pt x="1568" y="1288"/>
                  </a:lnTo>
                  <a:lnTo>
                    <a:pt x="1568" y="1296"/>
                  </a:lnTo>
                  <a:lnTo>
                    <a:pt x="1568" y="1301"/>
                  </a:lnTo>
                  <a:lnTo>
                    <a:pt x="1568" y="1309"/>
                  </a:lnTo>
                  <a:lnTo>
                    <a:pt x="1568" y="1315"/>
                  </a:lnTo>
                  <a:lnTo>
                    <a:pt x="1568" y="1322"/>
                  </a:lnTo>
                  <a:lnTo>
                    <a:pt x="1568" y="1328"/>
                  </a:lnTo>
                  <a:lnTo>
                    <a:pt x="1568" y="1334"/>
                  </a:lnTo>
                  <a:lnTo>
                    <a:pt x="1566" y="1343"/>
                  </a:lnTo>
                  <a:lnTo>
                    <a:pt x="1566" y="1353"/>
                  </a:lnTo>
                  <a:lnTo>
                    <a:pt x="1566" y="1360"/>
                  </a:lnTo>
                  <a:lnTo>
                    <a:pt x="1568" y="1370"/>
                  </a:lnTo>
                  <a:lnTo>
                    <a:pt x="1568" y="1376"/>
                  </a:lnTo>
                  <a:lnTo>
                    <a:pt x="1569" y="1383"/>
                  </a:lnTo>
                  <a:lnTo>
                    <a:pt x="1571" y="1387"/>
                  </a:lnTo>
                  <a:lnTo>
                    <a:pt x="1573" y="1393"/>
                  </a:lnTo>
                  <a:lnTo>
                    <a:pt x="1577" y="1396"/>
                  </a:lnTo>
                  <a:lnTo>
                    <a:pt x="1585" y="1400"/>
                  </a:lnTo>
                  <a:lnTo>
                    <a:pt x="1592" y="1400"/>
                  </a:lnTo>
                  <a:lnTo>
                    <a:pt x="1602" y="1396"/>
                  </a:lnTo>
                  <a:lnTo>
                    <a:pt x="1606" y="1393"/>
                  </a:lnTo>
                  <a:lnTo>
                    <a:pt x="1611" y="1389"/>
                  </a:lnTo>
                  <a:lnTo>
                    <a:pt x="1619" y="1385"/>
                  </a:lnTo>
                  <a:lnTo>
                    <a:pt x="1626" y="1381"/>
                  </a:lnTo>
                  <a:lnTo>
                    <a:pt x="1632" y="1376"/>
                  </a:lnTo>
                  <a:lnTo>
                    <a:pt x="1640" y="1370"/>
                  </a:lnTo>
                  <a:lnTo>
                    <a:pt x="1649" y="1364"/>
                  </a:lnTo>
                  <a:lnTo>
                    <a:pt x="1657" y="1358"/>
                  </a:lnTo>
                  <a:lnTo>
                    <a:pt x="1666" y="1351"/>
                  </a:lnTo>
                  <a:lnTo>
                    <a:pt x="1674" y="1345"/>
                  </a:lnTo>
                  <a:lnTo>
                    <a:pt x="1683" y="1338"/>
                  </a:lnTo>
                  <a:lnTo>
                    <a:pt x="1695" y="1330"/>
                  </a:lnTo>
                  <a:lnTo>
                    <a:pt x="1702" y="1322"/>
                  </a:lnTo>
                  <a:lnTo>
                    <a:pt x="1712" y="1315"/>
                  </a:lnTo>
                  <a:lnTo>
                    <a:pt x="1721" y="1307"/>
                  </a:lnTo>
                  <a:lnTo>
                    <a:pt x="1733" y="1300"/>
                  </a:lnTo>
                  <a:lnTo>
                    <a:pt x="1740" y="1290"/>
                  </a:lnTo>
                  <a:lnTo>
                    <a:pt x="1750" y="1282"/>
                  </a:lnTo>
                  <a:lnTo>
                    <a:pt x="1759" y="1275"/>
                  </a:lnTo>
                  <a:lnTo>
                    <a:pt x="1767" y="1267"/>
                  </a:lnTo>
                  <a:lnTo>
                    <a:pt x="1777" y="1258"/>
                  </a:lnTo>
                  <a:lnTo>
                    <a:pt x="1784" y="1250"/>
                  </a:lnTo>
                  <a:lnTo>
                    <a:pt x="1792" y="1241"/>
                  </a:lnTo>
                  <a:lnTo>
                    <a:pt x="1799" y="1235"/>
                  </a:lnTo>
                  <a:lnTo>
                    <a:pt x="1805" y="1225"/>
                  </a:lnTo>
                  <a:lnTo>
                    <a:pt x="1811" y="1218"/>
                  </a:lnTo>
                  <a:lnTo>
                    <a:pt x="1816" y="1210"/>
                  </a:lnTo>
                  <a:lnTo>
                    <a:pt x="1822" y="1205"/>
                  </a:lnTo>
                  <a:lnTo>
                    <a:pt x="1826" y="1195"/>
                  </a:lnTo>
                  <a:lnTo>
                    <a:pt x="1830" y="1189"/>
                  </a:lnTo>
                  <a:lnTo>
                    <a:pt x="1832" y="1184"/>
                  </a:lnTo>
                  <a:lnTo>
                    <a:pt x="1836" y="1178"/>
                  </a:lnTo>
                  <a:lnTo>
                    <a:pt x="1836" y="1174"/>
                  </a:lnTo>
                  <a:lnTo>
                    <a:pt x="1836" y="1168"/>
                  </a:lnTo>
                  <a:lnTo>
                    <a:pt x="1836" y="1165"/>
                  </a:lnTo>
                  <a:lnTo>
                    <a:pt x="1837" y="1159"/>
                  </a:lnTo>
                  <a:lnTo>
                    <a:pt x="1837" y="1153"/>
                  </a:lnTo>
                  <a:lnTo>
                    <a:pt x="1837" y="1148"/>
                  </a:lnTo>
                  <a:lnTo>
                    <a:pt x="1839" y="1140"/>
                  </a:lnTo>
                  <a:lnTo>
                    <a:pt x="1839" y="1132"/>
                  </a:lnTo>
                  <a:lnTo>
                    <a:pt x="1839" y="1123"/>
                  </a:lnTo>
                  <a:lnTo>
                    <a:pt x="1841" y="1115"/>
                  </a:lnTo>
                  <a:lnTo>
                    <a:pt x="1841" y="1106"/>
                  </a:lnTo>
                  <a:lnTo>
                    <a:pt x="1843" y="1098"/>
                  </a:lnTo>
                  <a:lnTo>
                    <a:pt x="1843" y="1089"/>
                  </a:lnTo>
                  <a:lnTo>
                    <a:pt x="1845" y="1079"/>
                  </a:lnTo>
                  <a:lnTo>
                    <a:pt x="1845" y="1068"/>
                  </a:lnTo>
                  <a:lnTo>
                    <a:pt x="1847" y="1058"/>
                  </a:lnTo>
                  <a:lnTo>
                    <a:pt x="1847" y="1045"/>
                  </a:lnTo>
                  <a:lnTo>
                    <a:pt x="1851" y="1035"/>
                  </a:lnTo>
                  <a:lnTo>
                    <a:pt x="1851" y="1022"/>
                  </a:lnTo>
                  <a:lnTo>
                    <a:pt x="1853" y="1011"/>
                  </a:lnTo>
                  <a:lnTo>
                    <a:pt x="1853" y="997"/>
                  </a:lnTo>
                  <a:lnTo>
                    <a:pt x="1855" y="984"/>
                  </a:lnTo>
                  <a:lnTo>
                    <a:pt x="1855" y="973"/>
                  </a:lnTo>
                  <a:lnTo>
                    <a:pt x="1856" y="959"/>
                  </a:lnTo>
                  <a:lnTo>
                    <a:pt x="1856" y="946"/>
                  </a:lnTo>
                  <a:lnTo>
                    <a:pt x="1858" y="933"/>
                  </a:lnTo>
                  <a:lnTo>
                    <a:pt x="1858" y="918"/>
                  </a:lnTo>
                  <a:lnTo>
                    <a:pt x="1860" y="904"/>
                  </a:lnTo>
                  <a:lnTo>
                    <a:pt x="1860" y="891"/>
                  </a:lnTo>
                  <a:lnTo>
                    <a:pt x="1862" y="878"/>
                  </a:lnTo>
                  <a:lnTo>
                    <a:pt x="1864" y="864"/>
                  </a:lnTo>
                  <a:lnTo>
                    <a:pt x="1866" y="851"/>
                  </a:lnTo>
                  <a:lnTo>
                    <a:pt x="1866" y="836"/>
                  </a:lnTo>
                  <a:lnTo>
                    <a:pt x="1866" y="821"/>
                  </a:lnTo>
                  <a:lnTo>
                    <a:pt x="1868" y="807"/>
                  </a:lnTo>
                  <a:lnTo>
                    <a:pt x="1868" y="794"/>
                  </a:lnTo>
                  <a:lnTo>
                    <a:pt x="1868" y="779"/>
                  </a:lnTo>
                  <a:lnTo>
                    <a:pt x="1870" y="766"/>
                  </a:lnTo>
                  <a:lnTo>
                    <a:pt x="1870" y="750"/>
                  </a:lnTo>
                  <a:lnTo>
                    <a:pt x="1872" y="737"/>
                  </a:lnTo>
                  <a:lnTo>
                    <a:pt x="1872" y="724"/>
                  </a:lnTo>
                  <a:lnTo>
                    <a:pt x="1872" y="710"/>
                  </a:lnTo>
                  <a:lnTo>
                    <a:pt x="1872" y="697"/>
                  </a:lnTo>
                  <a:lnTo>
                    <a:pt x="1874" y="686"/>
                  </a:lnTo>
                  <a:lnTo>
                    <a:pt x="1874" y="672"/>
                  </a:lnTo>
                  <a:lnTo>
                    <a:pt x="1874" y="659"/>
                  </a:lnTo>
                  <a:lnTo>
                    <a:pt x="1875" y="646"/>
                  </a:lnTo>
                  <a:lnTo>
                    <a:pt x="1875" y="636"/>
                  </a:lnTo>
                  <a:lnTo>
                    <a:pt x="1875" y="623"/>
                  </a:lnTo>
                  <a:lnTo>
                    <a:pt x="1875" y="612"/>
                  </a:lnTo>
                  <a:lnTo>
                    <a:pt x="1875" y="600"/>
                  </a:lnTo>
                  <a:lnTo>
                    <a:pt x="1877" y="591"/>
                  </a:lnTo>
                  <a:lnTo>
                    <a:pt x="1877" y="579"/>
                  </a:lnTo>
                  <a:lnTo>
                    <a:pt x="1877" y="570"/>
                  </a:lnTo>
                  <a:lnTo>
                    <a:pt x="1877" y="560"/>
                  </a:lnTo>
                  <a:lnTo>
                    <a:pt x="1877" y="553"/>
                  </a:lnTo>
                  <a:lnTo>
                    <a:pt x="1877" y="543"/>
                  </a:lnTo>
                  <a:lnTo>
                    <a:pt x="1877" y="536"/>
                  </a:lnTo>
                  <a:lnTo>
                    <a:pt x="1877" y="526"/>
                  </a:lnTo>
                  <a:lnTo>
                    <a:pt x="1877" y="520"/>
                  </a:lnTo>
                  <a:lnTo>
                    <a:pt x="1877" y="515"/>
                  </a:lnTo>
                  <a:lnTo>
                    <a:pt x="1877" y="509"/>
                  </a:lnTo>
                  <a:lnTo>
                    <a:pt x="1877" y="503"/>
                  </a:lnTo>
                  <a:lnTo>
                    <a:pt x="1877" y="500"/>
                  </a:lnTo>
                  <a:lnTo>
                    <a:pt x="1875" y="490"/>
                  </a:lnTo>
                  <a:lnTo>
                    <a:pt x="1875" y="481"/>
                  </a:lnTo>
                  <a:lnTo>
                    <a:pt x="1874" y="471"/>
                  </a:lnTo>
                  <a:lnTo>
                    <a:pt x="1874" y="462"/>
                  </a:lnTo>
                  <a:lnTo>
                    <a:pt x="1874" y="450"/>
                  </a:lnTo>
                  <a:lnTo>
                    <a:pt x="1874" y="441"/>
                  </a:lnTo>
                  <a:lnTo>
                    <a:pt x="1872" y="429"/>
                  </a:lnTo>
                  <a:lnTo>
                    <a:pt x="1872" y="420"/>
                  </a:lnTo>
                  <a:lnTo>
                    <a:pt x="1872" y="414"/>
                  </a:lnTo>
                  <a:lnTo>
                    <a:pt x="1872" y="406"/>
                  </a:lnTo>
                  <a:lnTo>
                    <a:pt x="1872" y="401"/>
                  </a:lnTo>
                  <a:lnTo>
                    <a:pt x="1872" y="397"/>
                  </a:lnTo>
                  <a:lnTo>
                    <a:pt x="1870" y="386"/>
                  </a:lnTo>
                  <a:lnTo>
                    <a:pt x="1870" y="374"/>
                  </a:lnTo>
                  <a:lnTo>
                    <a:pt x="1870" y="365"/>
                  </a:lnTo>
                  <a:lnTo>
                    <a:pt x="1868" y="353"/>
                  </a:lnTo>
                  <a:lnTo>
                    <a:pt x="1868" y="342"/>
                  </a:lnTo>
                  <a:lnTo>
                    <a:pt x="1868" y="334"/>
                  </a:lnTo>
                  <a:lnTo>
                    <a:pt x="1866" y="323"/>
                  </a:lnTo>
                  <a:lnTo>
                    <a:pt x="1864" y="313"/>
                  </a:lnTo>
                  <a:lnTo>
                    <a:pt x="1862" y="304"/>
                  </a:lnTo>
                  <a:lnTo>
                    <a:pt x="1860" y="296"/>
                  </a:lnTo>
                  <a:lnTo>
                    <a:pt x="1858" y="287"/>
                  </a:lnTo>
                  <a:lnTo>
                    <a:pt x="1856" y="279"/>
                  </a:lnTo>
                  <a:lnTo>
                    <a:pt x="1855" y="273"/>
                  </a:lnTo>
                  <a:lnTo>
                    <a:pt x="1853" y="268"/>
                  </a:lnTo>
                  <a:lnTo>
                    <a:pt x="1851" y="262"/>
                  </a:lnTo>
                  <a:lnTo>
                    <a:pt x="1847" y="256"/>
                  </a:lnTo>
                  <a:lnTo>
                    <a:pt x="1843" y="252"/>
                  </a:lnTo>
                  <a:lnTo>
                    <a:pt x="1841" y="249"/>
                  </a:lnTo>
                  <a:lnTo>
                    <a:pt x="1834" y="247"/>
                  </a:lnTo>
                  <a:lnTo>
                    <a:pt x="1824" y="247"/>
                  </a:lnTo>
                  <a:lnTo>
                    <a:pt x="1818" y="247"/>
                  </a:lnTo>
                  <a:lnTo>
                    <a:pt x="1813" y="249"/>
                  </a:lnTo>
                  <a:lnTo>
                    <a:pt x="1807" y="251"/>
                  </a:lnTo>
                  <a:lnTo>
                    <a:pt x="1801" y="254"/>
                  </a:lnTo>
                  <a:lnTo>
                    <a:pt x="1794" y="256"/>
                  </a:lnTo>
                  <a:lnTo>
                    <a:pt x="1788" y="260"/>
                  </a:lnTo>
                  <a:lnTo>
                    <a:pt x="1780" y="262"/>
                  </a:lnTo>
                  <a:lnTo>
                    <a:pt x="1773" y="266"/>
                  </a:lnTo>
                  <a:lnTo>
                    <a:pt x="1765" y="268"/>
                  </a:lnTo>
                  <a:lnTo>
                    <a:pt x="1758" y="271"/>
                  </a:lnTo>
                  <a:lnTo>
                    <a:pt x="1748" y="275"/>
                  </a:lnTo>
                  <a:lnTo>
                    <a:pt x="1742" y="279"/>
                  </a:lnTo>
                  <a:lnTo>
                    <a:pt x="1733" y="283"/>
                  </a:lnTo>
                  <a:lnTo>
                    <a:pt x="1725" y="287"/>
                  </a:lnTo>
                  <a:lnTo>
                    <a:pt x="1718" y="290"/>
                  </a:lnTo>
                  <a:lnTo>
                    <a:pt x="1710" y="296"/>
                  </a:lnTo>
                  <a:lnTo>
                    <a:pt x="1701" y="298"/>
                  </a:lnTo>
                  <a:lnTo>
                    <a:pt x="1695" y="304"/>
                  </a:lnTo>
                  <a:lnTo>
                    <a:pt x="1685" y="306"/>
                  </a:lnTo>
                  <a:lnTo>
                    <a:pt x="1678" y="310"/>
                  </a:lnTo>
                  <a:lnTo>
                    <a:pt x="1670" y="313"/>
                  </a:lnTo>
                  <a:lnTo>
                    <a:pt x="1663" y="317"/>
                  </a:lnTo>
                  <a:lnTo>
                    <a:pt x="1655" y="321"/>
                  </a:lnTo>
                  <a:lnTo>
                    <a:pt x="1649" y="325"/>
                  </a:lnTo>
                  <a:lnTo>
                    <a:pt x="1640" y="327"/>
                  </a:lnTo>
                  <a:lnTo>
                    <a:pt x="1634" y="330"/>
                  </a:lnTo>
                  <a:lnTo>
                    <a:pt x="1626" y="334"/>
                  </a:lnTo>
                  <a:lnTo>
                    <a:pt x="1623" y="336"/>
                  </a:lnTo>
                  <a:lnTo>
                    <a:pt x="1617" y="338"/>
                  </a:lnTo>
                  <a:lnTo>
                    <a:pt x="1609" y="342"/>
                  </a:lnTo>
                  <a:lnTo>
                    <a:pt x="1606" y="344"/>
                  </a:lnTo>
                  <a:lnTo>
                    <a:pt x="1602" y="346"/>
                  </a:lnTo>
                  <a:lnTo>
                    <a:pt x="1592" y="348"/>
                  </a:lnTo>
                  <a:lnTo>
                    <a:pt x="1583" y="348"/>
                  </a:lnTo>
                  <a:lnTo>
                    <a:pt x="1573" y="348"/>
                  </a:lnTo>
                  <a:lnTo>
                    <a:pt x="1566" y="348"/>
                  </a:lnTo>
                  <a:lnTo>
                    <a:pt x="1556" y="344"/>
                  </a:lnTo>
                  <a:lnTo>
                    <a:pt x="1549" y="342"/>
                  </a:lnTo>
                  <a:lnTo>
                    <a:pt x="1543" y="340"/>
                  </a:lnTo>
                  <a:lnTo>
                    <a:pt x="1539" y="336"/>
                  </a:lnTo>
                  <a:lnTo>
                    <a:pt x="1530" y="327"/>
                  </a:lnTo>
                  <a:lnTo>
                    <a:pt x="1530" y="317"/>
                  </a:lnTo>
                  <a:lnTo>
                    <a:pt x="1531" y="311"/>
                  </a:lnTo>
                  <a:lnTo>
                    <a:pt x="1537" y="306"/>
                  </a:lnTo>
                  <a:lnTo>
                    <a:pt x="1543" y="300"/>
                  </a:lnTo>
                  <a:lnTo>
                    <a:pt x="1554" y="296"/>
                  </a:lnTo>
                  <a:lnTo>
                    <a:pt x="1554" y="296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0" name="Freeform 38">
              <a:extLst>
                <a:ext uri="{FF2B5EF4-FFF2-40B4-BE49-F238E27FC236}">
                  <a16:creationId xmlns:a16="http://schemas.microsoft.com/office/drawing/2014/main" xmlns="" id="{BB60130E-CB21-4E49-9E91-0669BCFD6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996"/>
              <a:ext cx="517" cy="512"/>
            </a:xfrm>
            <a:custGeom>
              <a:avLst/>
              <a:gdLst>
                <a:gd name="T0" fmla="*/ 904 w 1033"/>
                <a:gd name="T1" fmla="*/ 1021 h 1024"/>
                <a:gd name="T2" fmla="*/ 767 w 1033"/>
                <a:gd name="T3" fmla="*/ 1024 h 1024"/>
                <a:gd name="T4" fmla="*/ 593 w 1033"/>
                <a:gd name="T5" fmla="*/ 1024 h 1024"/>
                <a:gd name="T6" fmla="*/ 410 w 1033"/>
                <a:gd name="T7" fmla="*/ 1019 h 1024"/>
                <a:gd name="T8" fmla="*/ 249 w 1033"/>
                <a:gd name="T9" fmla="*/ 1013 h 1024"/>
                <a:gd name="T10" fmla="*/ 140 w 1033"/>
                <a:gd name="T11" fmla="*/ 1007 h 1024"/>
                <a:gd name="T12" fmla="*/ 70 w 1033"/>
                <a:gd name="T13" fmla="*/ 992 h 1024"/>
                <a:gd name="T14" fmla="*/ 20 w 1033"/>
                <a:gd name="T15" fmla="*/ 933 h 1024"/>
                <a:gd name="T16" fmla="*/ 20 w 1033"/>
                <a:gd name="T17" fmla="*/ 867 h 1024"/>
                <a:gd name="T18" fmla="*/ 13 w 1033"/>
                <a:gd name="T19" fmla="*/ 743 h 1024"/>
                <a:gd name="T20" fmla="*/ 5 w 1033"/>
                <a:gd name="T21" fmla="*/ 566 h 1024"/>
                <a:gd name="T22" fmla="*/ 0 w 1033"/>
                <a:gd name="T23" fmla="*/ 373 h 1024"/>
                <a:gd name="T24" fmla="*/ 0 w 1033"/>
                <a:gd name="T25" fmla="*/ 198 h 1024"/>
                <a:gd name="T26" fmla="*/ 11 w 1033"/>
                <a:gd name="T27" fmla="*/ 71 h 1024"/>
                <a:gd name="T28" fmla="*/ 38 w 1033"/>
                <a:gd name="T29" fmla="*/ 25 h 1024"/>
                <a:gd name="T30" fmla="*/ 144 w 1033"/>
                <a:gd name="T31" fmla="*/ 8 h 1024"/>
                <a:gd name="T32" fmla="*/ 321 w 1033"/>
                <a:gd name="T33" fmla="*/ 0 h 1024"/>
                <a:gd name="T34" fmla="*/ 530 w 1033"/>
                <a:gd name="T35" fmla="*/ 4 h 1024"/>
                <a:gd name="T36" fmla="*/ 735 w 1033"/>
                <a:gd name="T37" fmla="*/ 15 h 1024"/>
                <a:gd name="T38" fmla="*/ 900 w 1033"/>
                <a:gd name="T39" fmla="*/ 38 h 1024"/>
                <a:gd name="T40" fmla="*/ 992 w 1033"/>
                <a:gd name="T41" fmla="*/ 71 h 1024"/>
                <a:gd name="T42" fmla="*/ 1014 w 1033"/>
                <a:gd name="T43" fmla="*/ 139 h 1024"/>
                <a:gd name="T44" fmla="*/ 1028 w 1033"/>
                <a:gd name="T45" fmla="*/ 272 h 1024"/>
                <a:gd name="T46" fmla="*/ 1032 w 1033"/>
                <a:gd name="T47" fmla="*/ 439 h 1024"/>
                <a:gd name="T48" fmla="*/ 1032 w 1033"/>
                <a:gd name="T49" fmla="*/ 612 h 1024"/>
                <a:gd name="T50" fmla="*/ 1028 w 1033"/>
                <a:gd name="T51" fmla="*/ 766 h 1024"/>
                <a:gd name="T52" fmla="*/ 1022 w 1033"/>
                <a:gd name="T53" fmla="*/ 871 h 1024"/>
                <a:gd name="T54" fmla="*/ 1011 w 1033"/>
                <a:gd name="T55" fmla="*/ 929 h 1024"/>
                <a:gd name="T56" fmla="*/ 982 w 1033"/>
                <a:gd name="T57" fmla="*/ 929 h 1024"/>
                <a:gd name="T58" fmla="*/ 980 w 1033"/>
                <a:gd name="T59" fmla="*/ 861 h 1024"/>
                <a:gd name="T60" fmla="*/ 984 w 1033"/>
                <a:gd name="T61" fmla="*/ 741 h 1024"/>
                <a:gd name="T62" fmla="*/ 988 w 1033"/>
                <a:gd name="T63" fmla="*/ 576 h 1024"/>
                <a:gd name="T64" fmla="*/ 986 w 1033"/>
                <a:gd name="T65" fmla="*/ 397 h 1024"/>
                <a:gd name="T66" fmla="*/ 976 w 1033"/>
                <a:gd name="T67" fmla="*/ 238 h 1024"/>
                <a:gd name="T68" fmla="*/ 952 w 1033"/>
                <a:gd name="T69" fmla="*/ 124 h 1024"/>
                <a:gd name="T70" fmla="*/ 891 w 1033"/>
                <a:gd name="T71" fmla="*/ 82 h 1024"/>
                <a:gd name="T72" fmla="*/ 771 w 1033"/>
                <a:gd name="T73" fmla="*/ 63 h 1024"/>
                <a:gd name="T74" fmla="*/ 606 w 1033"/>
                <a:gd name="T75" fmla="*/ 50 h 1024"/>
                <a:gd name="T76" fmla="*/ 423 w 1033"/>
                <a:gd name="T77" fmla="*/ 42 h 1024"/>
                <a:gd name="T78" fmla="*/ 252 w 1033"/>
                <a:gd name="T79" fmla="*/ 44 h 1024"/>
                <a:gd name="T80" fmla="*/ 123 w 1033"/>
                <a:gd name="T81" fmla="*/ 57 h 1024"/>
                <a:gd name="T82" fmla="*/ 64 w 1033"/>
                <a:gd name="T83" fmla="*/ 93 h 1024"/>
                <a:gd name="T84" fmla="*/ 51 w 1033"/>
                <a:gd name="T85" fmla="*/ 188 h 1024"/>
                <a:gd name="T86" fmla="*/ 45 w 1033"/>
                <a:gd name="T87" fmla="*/ 337 h 1024"/>
                <a:gd name="T88" fmla="*/ 47 w 1033"/>
                <a:gd name="T89" fmla="*/ 511 h 1024"/>
                <a:gd name="T90" fmla="*/ 51 w 1033"/>
                <a:gd name="T91" fmla="*/ 679 h 1024"/>
                <a:gd name="T92" fmla="*/ 57 w 1033"/>
                <a:gd name="T93" fmla="*/ 814 h 1024"/>
                <a:gd name="T94" fmla="*/ 64 w 1033"/>
                <a:gd name="T95" fmla="*/ 886 h 1024"/>
                <a:gd name="T96" fmla="*/ 100 w 1033"/>
                <a:gd name="T97" fmla="*/ 947 h 1024"/>
                <a:gd name="T98" fmla="*/ 178 w 1033"/>
                <a:gd name="T99" fmla="*/ 962 h 1024"/>
                <a:gd name="T100" fmla="*/ 277 w 1033"/>
                <a:gd name="T101" fmla="*/ 966 h 1024"/>
                <a:gd name="T102" fmla="*/ 423 w 1033"/>
                <a:gd name="T103" fmla="*/ 971 h 1024"/>
                <a:gd name="T104" fmla="*/ 591 w 1033"/>
                <a:gd name="T105" fmla="*/ 977 h 1024"/>
                <a:gd name="T106" fmla="*/ 750 w 1033"/>
                <a:gd name="T107" fmla="*/ 983 h 1024"/>
                <a:gd name="T108" fmla="*/ 872 w 1033"/>
                <a:gd name="T109" fmla="*/ 985 h 1024"/>
                <a:gd name="T110" fmla="*/ 935 w 1033"/>
                <a:gd name="T111" fmla="*/ 977 h 1024"/>
                <a:gd name="T112" fmla="*/ 1013 w 1033"/>
                <a:gd name="T113" fmla="*/ 97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33" h="1024">
                  <a:moveTo>
                    <a:pt x="975" y="1015"/>
                  </a:moveTo>
                  <a:lnTo>
                    <a:pt x="969" y="1017"/>
                  </a:lnTo>
                  <a:lnTo>
                    <a:pt x="961" y="1019"/>
                  </a:lnTo>
                  <a:lnTo>
                    <a:pt x="954" y="1019"/>
                  </a:lnTo>
                  <a:lnTo>
                    <a:pt x="948" y="1019"/>
                  </a:lnTo>
                  <a:lnTo>
                    <a:pt x="940" y="1021"/>
                  </a:lnTo>
                  <a:lnTo>
                    <a:pt x="933" y="1021"/>
                  </a:lnTo>
                  <a:lnTo>
                    <a:pt x="923" y="1021"/>
                  </a:lnTo>
                  <a:lnTo>
                    <a:pt x="916" y="1021"/>
                  </a:lnTo>
                  <a:lnTo>
                    <a:pt x="904" y="1021"/>
                  </a:lnTo>
                  <a:lnTo>
                    <a:pt x="893" y="1023"/>
                  </a:lnTo>
                  <a:lnTo>
                    <a:pt x="881" y="1023"/>
                  </a:lnTo>
                  <a:lnTo>
                    <a:pt x="870" y="1023"/>
                  </a:lnTo>
                  <a:lnTo>
                    <a:pt x="857" y="1023"/>
                  </a:lnTo>
                  <a:lnTo>
                    <a:pt x="843" y="1024"/>
                  </a:lnTo>
                  <a:lnTo>
                    <a:pt x="828" y="1024"/>
                  </a:lnTo>
                  <a:lnTo>
                    <a:pt x="813" y="1024"/>
                  </a:lnTo>
                  <a:lnTo>
                    <a:pt x="798" y="1024"/>
                  </a:lnTo>
                  <a:lnTo>
                    <a:pt x="784" y="1024"/>
                  </a:lnTo>
                  <a:lnTo>
                    <a:pt x="767" y="1024"/>
                  </a:lnTo>
                  <a:lnTo>
                    <a:pt x="750" y="1024"/>
                  </a:lnTo>
                  <a:lnTo>
                    <a:pt x="735" y="1024"/>
                  </a:lnTo>
                  <a:lnTo>
                    <a:pt x="718" y="1024"/>
                  </a:lnTo>
                  <a:lnTo>
                    <a:pt x="701" y="1024"/>
                  </a:lnTo>
                  <a:lnTo>
                    <a:pt x="684" y="1024"/>
                  </a:lnTo>
                  <a:lnTo>
                    <a:pt x="665" y="1024"/>
                  </a:lnTo>
                  <a:lnTo>
                    <a:pt x="648" y="1024"/>
                  </a:lnTo>
                  <a:lnTo>
                    <a:pt x="629" y="1024"/>
                  </a:lnTo>
                  <a:lnTo>
                    <a:pt x="612" y="1024"/>
                  </a:lnTo>
                  <a:lnTo>
                    <a:pt x="593" y="1024"/>
                  </a:lnTo>
                  <a:lnTo>
                    <a:pt x="575" y="1024"/>
                  </a:lnTo>
                  <a:lnTo>
                    <a:pt x="556" y="1023"/>
                  </a:lnTo>
                  <a:lnTo>
                    <a:pt x="537" y="1023"/>
                  </a:lnTo>
                  <a:lnTo>
                    <a:pt x="518" y="1023"/>
                  </a:lnTo>
                  <a:lnTo>
                    <a:pt x="501" y="1023"/>
                  </a:lnTo>
                  <a:lnTo>
                    <a:pt x="482" y="1021"/>
                  </a:lnTo>
                  <a:lnTo>
                    <a:pt x="463" y="1021"/>
                  </a:lnTo>
                  <a:lnTo>
                    <a:pt x="446" y="1021"/>
                  </a:lnTo>
                  <a:lnTo>
                    <a:pt x="427" y="1021"/>
                  </a:lnTo>
                  <a:lnTo>
                    <a:pt x="410" y="1019"/>
                  </a:lnTo>
                  <a:lnTo>
                    <a:pt x="391" y="1019"/>
                  </a:lnTo>
                  <a:lnTo>
                    <a:pt x="374" y="1019"/>
                  </a:lnTo>
                  <a:lnTo>
                    <a:pt x="357" y="1019"/>
                  </a:lnTo>
                  <a:lnTo>
                    <a:pt x="340" y="1017"/>
                  </a:lnTo>
                  <a:lnTo>
                    <a:pt x="325" y="1017"/>
                  </a:lnTo>
                  <a:lnTo>
                    <a:pt x="309" y="1017"/>
                  </a:lnTo>
                  <a:lnTo>
                    <a:pt x="294" y="1017"/>
                  </a:lnTo>
                  <a:lnTo>
                    <a:pt x="277" y="1015"/>
                  </a:lnTo>
                  <a:lnTo>
                    <a:pt x="262" y="1015"/>
                  </a:lnTo>
                  <a:lnTo>
                    <a:pt x="249" y="1013"/>
                  </a:lnTo>
                  <a:lnTo>
                    <a:pt x="235" y="1013"/>
                  </a:lnTo>
                  <a:lnTo>
                    <a:pt x="220" y="1013"/>
                  </a:lnTo>
                  <a:lnTo>
                    <a:pt x="209" y="1011"/>
                  </a:lnTo>
                  <a:lnTo>
                    <a:pt x="195" y="1011"/>
                  </a:lnTo>
                  <a:lnTo>
                    <a:pt x="186" y="1011"/>
                  </a:lnTo>
                  <a:lnTo>
                    <a:pt x="174" y="1011"/>
                  </a:lnTo>
                  <a:lnTo>
                    <a:pt x="165" y="1009"/>
                  </a:lnTo>
                  <a:lnTo>
                    <a:pt x="155" y="1007"/>
                  </a:lnTo>
                  <a:lnTo>
                    <a:pt x="148" y="1007"/>
                  </a:lnTo>
                  <a:lnTo>
                    <a:pt x="140" y="1007"/>
                  </a:lnTo>
                  <a:lnTo>
                    <a:pt x="134" y="1005"/>
                  </a:lnTo>
                  <a:lnTo>
                    <a:pt x="127" y="1005"/>
                  </a:lnTo>
                  <a:lnTo>
                    <a:pt x="123" y="1005"/>
                  </a:lnTo>
                  <a:lnTo>
                    <a:pt x="114" y="1004"/>
                  </a:lnTo>
                  <a:lnTo>
                    <a:pt x="106" y="1002"/>
                  </a:lnTo>
                  <a:lnTo>
                    <a:pt x="96" y="1000"/>
                  </a:lnTo>
                  <a:lnTo>
                    <a:pt x="91" y="1000"/>
                  </a:lnTo>
                  <a:lnTo>
                    <a:pt x="83" y="996"/>
                  </a:lnTo>
                  <a:lnTo>
                    <a:pt x="76" y="994"/>
                  </a:lnTo>
                  <a:lnTo>
                    <a:pt x="70" y="992"/>
                  </a:lnTo>
                  <a:lnTo>
                    <a:pt x="64" y="990"/>
                  </a:lnTo>
                  <a:lnTo>
                    <a:pt x="55" y="986"/>
                  </a:lnTo>
                  <a:lnTo>
                    <a:pt x="45" y="981"/>
                  </a:lnTo>
                  <a:lnTo>
                    <a:pt x="38" y="975"/>
                  </a:lnTo>
                  <a:lnTo>
                    <a:pt x="34" y="969"/>
                  </a:lnTo>
                  <a:lnTo>
                    <a:pt x="28" y="962"/>
                  </a:lnTo>
                  <a:lnTo>
                    <a:pt x="24" y="956"/>
                  </a:lnTo>
                  <a:lnTo>
                    <a:pt x="22" y="950"/>
                  </a:lnTo>
                  <a:lnTo>
                    <a:pt x="20" y="943"/>
                  </a:lnTo>
                  <a:lnTo>
                    <a:pt x="20" y="933"/>
                  </a:lnTo>
                  <a:lnTo>
                    <a:pt x="20" y="926"/>
                  </a:lnTo>
                  <a:lnTo>
                    <a:pt x="20" y="918"/>
                  </a:lnTo>
                  <a:lnTo>
                    <a:pt x="22" y="910"/>
                  </a:lnTo>
                  <a:lnTo>
                    <a:pt x="20" y="907"/>
                  </a:lnTo>
                  <a:lnTo>
                    <a:pt x="20" y="903"/>
                  </a:lnTo>
                  <a:lnTo>
                    <a:pt x="20" y="897"/>
                  </a:lnTo>
                  <a:lnTo>
                    <a:pt x="20" y="891"/>
                  </a:lnTo>
                  <a:lnTo>
                    <a:pt x="20" y="884"/>
                  </a:lnTo>
                  <a:lnTo>
                    <a:pt x="20" y="876"/>
                  </a:lnTo>
                  <a:lnTo>
                    <a:pt x="20" y="867"/>
                  </a:lnTo>
                  <a:lnTo>
                    <a:pt x="20" y="859"/>
                  </a:lnTo>
                  <a:lnTo>
                    <a:pt x="19" y="848"/>
                  </a:lnTo>
                  <a:lnTo>
                    <a:pt x="19" y="838"/>
                  </a:lnTo>
                  <a:lnTo>
                    <a:pt x="17" y="825"/>
                  </a:lnTo>
                  <a:lnTo>
                    <a:pt x="17" y="814"/>
                  </a:lnTo>
                  <a:lnTo>
                    <a:pt x="17" y="800"/>
                  </a:lnTo>
                  <a:lnTo>
                    <a:pt x="17" y="787"/>
                  </a:lnTo>
                  <a:lnTo>
                    <a:pt x="15" y="772"/>
                  </a:lnTo>
                  <a:lnTo>
                    <a:pt x="15" y="758"/>
                  </a:lnTo>
                  <a:lnTo>
                    <a:pt x="13" y="743"/>
                  </a:lnTo>
                  <a:lnTo>
                    <a:pt x="13" y="726"/>
                  </a:lnTo>
                  <a:lnTo>
                    <a:pt x="11" y="711"/>
                  </a:lnTo>
                  <a:lnTo>
                    <a:pt x="11" y="694"/>
                  </a:lnTo>
                  <a:lnTo>
                    <a:pt x="11" y="677"/>
                  </a:lnTo>
                  <a:lnTo>
                    <a:pt x="9" y="658"/>
                  </a:lnTo>
                  <a:lnTo>
                    <a:pt x="7" y="641"/>
                  </a:lnTo>
                  <a:lnTo>
                    <a:pt x="7" y="623"/>
                  </a:lnTo>
                  <a:lnTo>
                    <a:pt x="7" y="604"/>
                  </a:lnTo>
                  <a:lnTo>
                    <a:pt x="5" y="585"/>
                  </a:lnTo>
                  <a:lnTo>
                    <a:pt x="5" y="566"/>
                  </a:lnTo>
                  <a:lnTo>
                    <a:pt x="5" y="547"/>
                  </a:lnTo>
                  <a:lnTo>
                    <a:pt x="3" y="528"/>
                  </a:lnTo>
                  <a:lnTo>
                    <a:pt x="3" y="509"/>
                  </a:lnTo>
                  <a:lnTo>
                    <a:pt x="3" y="489"/>
                  </a:lnTo>
                  <a:lnTo>
                    <a:pt x="3" y="471"/>
                  </a:lnTo>
                  <a:lnTo>
                    <a:pt x="1" y="451"/>
                  </a:lnTo>
                  <a:lnTo>
                    <a:pt x="1" y="432"/>
                  </a:lnTo>
                  <a:lnTo>
                    <a:pt x="0" y="411"/>
                  </a:lnTo>
                  <a:lnTo>
                    <a:pt x="0" y="392"/>
                  </a:lnTo>
                  <a:lnTo>
                    <a:pt x="0" y="373"/>
                  </a:lnTo>
                  <a:lnTo>
                    <a:pt x="0" y="354"/>
                  </a:lnTo>
                  <a:lnTo>
                    <a:pt x="0" y="335"/>
                  </a:lnTo>
                  <a:lnTo>
                    <a:pt x="0" y="318"/>
                  </a:lnTo>
                  <a:lnTo>
                    <a:pt x="0" y="299"/>
                  </a:lnTo>
                  <a:lnTo>
                    <a:pt x="0" y="281"/>
                  </a:lnTo>
                  <a:lnTo>
                    <a:pt x="0" y="262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0" y="198"/>
                  </a:lnTo>
                  <a:lnTo>
                    <a:pt x="1" y="183"/>
                  </a:lnTo>
                  <a:lnTo>
                    <a:pt x="1" y="167"/>
                  </a:lnTo>
                  <a:lnTo>
                    <a:pt x="1" y="152"/>
                  </a:lnTo>
                  <a:lnTo>
                    <a:pt x="1" y="137"/>
                  </a:lnTo>
                  <a:lnTo>
                    <a:pt x="3" y="126"/>
                  </a:lnTo>
                  <a:lnTo>
                    <a:pt x="3" y="114"/>
                  </a:lnTo>
                  <a:lnTo>
                    <a:pt x="5" y="101"/>
                  </a:lnTo>
                  <a:lnTo>
                    <a:pt x="7" y="90"/>
                  </a:lnTo>
                  <a:lnTo>
                    <a:pt x="9" y="82"/>
                  </a:lnTo>
                  <a:lnTo>
                    <a:pt x="11" y="71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7" y="48"/>
                  </a:lnTo>
                  <a:lnTo>
                    <a:pt x="17" y="42"/>
                  </a:lnTo>
                  <a:lnTo>
                    <a:pt x="20" y="38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34" y="27"/>
                  </a:lnTo>
                  <a:lnTo>
                    <a:pt x="38" y="25"/>
                  </a:lnTo>
                  <a:lnTo>
                    <a:pt x="45" y="23"/>
                  </a:lnTo>
                  <a:lnTo>
                    <a:pt x="51" y="21"/>
                  </a:lnTo>
                  <a:lnTo>
                    <a:pt x="60" y="17"/>
                  </a:lnTo>
                  <a:lnTo>
                    <a:pt x="70" y="15"/>
                  </a:lnTo>
                  <a:lnTo>
                    <a:pt x="81" y="15"/>
                  </a:lnTo>
                  <a:lnTo>
                    <a:pt x="91" y="14"/>
                  </a:lnTo>
                  <a:lnTo>
                    <a:pt x="104" y="12"/>
                  </a:lnTo>
                  <a:lnTo>
                    <a:pt x="115" y="10"/>
                  </a:lnTo>
                  <a:lnTo>
                    <a:pt x="131" y="10"/>
                  </a:lnTo>
                  <a:lnTo>
                    <a:pt x="144" y="8"/>
                  </a:lnTo>
                  <a:lnTo>
                    <a:pt x="159" y="8"/>
                  </a:lnTo>
                  <a:lnTo>
                    <a:pt x="176" y="6"/>
                  </a:lnTo>
                  <a:lnTo>
                    <a:pt x="193" y="6"/>
                  </a:lnTo>
                  <a:lnTo>
                    <a:pt x="209" y="4"/>
                  </a:lnTo>
                  <a:lnTo>
                    <a:pt x="228" y="2"/>
                  </a:lnTo>
                  <a:lnTo>
                    <a:pt x="245" y="2"/>
                  </a:lnTo>
                  <a:lnTo>
                    <a:pt x="264" y="2"/>
                  </a:lnTo>
                  <a:lnTo>
                    <a:pt x="283" y="0"/>
                  </a:lnTo>
                  <a:lnTo>
                    <a:pt x="302" y="0"/>
                  </a:lnTo>
                  <a:lnTo>
                    <a:pt x="321" y="0"/>
                  </a:lnTo>
                  <a:lnTo>
                    <a:pt x="342" y="0"/>
                  </a:lnTo>
                  <a:lnTo>
                    <a:pt x="361" y="0"/>
                  </a:lnTo>
                  <a:lnTo>
                    <a:pt x="382" y="0"/>
                  </a:lnTo>
                  <a:lnTo>
                    <a:pt x="402" y="0"/>
                  </a:lnTo>
                  <a:lnTo>
                    <a:pt x="423" y="0"/>
                  </a:lnTo>
                  <a:lnTo>
                    <a:pt x="446" y="0"/>
                  </a:lnTo>
                  <a:lnTo>
                    <a:pt x="467" y="2"/>
                  </a:lnTo>
                  <a:lnTo>
                    <a:pt x="488" y="2"/>
                  </a:lnTo>
                  <a:lnTo>
                    <a:pt x="511" y="4"/>
                  </a:lnTo>
                  <a:lnTo>
                    <a:pt x="530" y="4"/>
                  </a:lnTo>
                  <a:lnTo>
                    <a:pt x="551" y="4"/>
                  </a:lnTo>
                  <a:lnTo>
                    <a:pt x="574" y="6"/>
                  </a:lnTo>
                  <a:lnTo>
                    <a:pt x="594" y="6"/>
                  </a:lnTo>
                  <a:lnTo>
                    <a:pt x="613" y="8"/>
                  </a:lnTo>
                  <a:lnTo>
                    <a:pt x="636" y="8"/>
                  </a:lnTo>
                  <a:lnTo>
                    <a:pt x="655" y="10"/>
                  </a:lnTo>
                  <a:lnTo>
                    <a:pt x="676" y="12"/>
                  </a:lnTo>
                  <a:lnTo>
                    <a:pt x="697" y="12"/>
                  </a:lnTo>
                  <a:lnTo>
                    <a:pt x="716" y="14"/>
                  </a:lnTo>
                  <a:lnTo>
                    <a:pt x="735" y="15"/>
                  </a:lnTo>
                  <a:lnTo>
                    <a:pt x="754" y="17"/>
                  </a:lnTo>
                  <a:lnTo>
                    <a:pt x="773" y="17"/>
                  </a:lnTo>
                  <a:lnTo>
                    <a:pt x="792" y="21"/>
                  </a:lnTo>
                  <a:lnTo>
                    <a:pt x="809" y="23"/>
                  </a:lnTo>
                  <a:lnTo>
                    <a:pt x="826" y="25"/>
                  </a:lnTo>
                  <a:lnTo>
                    <a:pt x="842" y="27"/>
                  </a:lnTo>
                  <a:lnTo>
                    <a:pt x="859" y="29"/>
                  </a:lnTo>
                  <a:lnTo>
                    <a:pt x="872" y="31"/>
                  </a:lnTo>
                  <a:lnTo>
                    <a:pt x="887" y="34"/>
                  </a:lnTo>
                  <a:lnTo>
                    <a:pt x="900" y="38"/>
                  </a:lnTo>
                  <a:lnTo>
                    <a:pt x="914" y="40"/>
                  </a:lnTo>
                  <a:lnTo>
                    <a:pt x="927" y="44"/>
                  </a:lnTo>
                  <a:lnTo>
                    <a:pt x="938" y="46"/>
                  </a:lnTo>
                  <a:lnTo>
                    <a:pt x="948" y="50"/>
                  </a:lnTo>
                  <a:lnTo>
                    <a:pt x="957" y="53"/>
                  </a:lnTo>
                  <a:lnTo>
                    <a:pt x="965" y="55"/>
                  </a:lnTo>
                  <a:lnTo>
                    <a:pt x="975" y="59"/>
                  </a:lnTo>
                  <a:lnTo>
                    <a:pt x="980" y="61"/>
                  </a:lnTo>
                  <a:lnTo>
                    <a:pt x="986" y="67"/>
                  </a:lnTo>
                  <a:lnTo>
                    <a:pt x="992" y="71"/>
                  </a:lnTo>
                  <a:lnTo>
                    <a:pt x="995" y="74"/>
                  </a:lnTo>
                  <a:lnTo>
                    <a:pt x="997" y="78"/>
                  </a:lnTo>
                  <a:lnTo>
                    <a:pt x="999" y="84"/>
                  </a:lnTo>
                  <a:lnTo>
                    <a:pt x="1001" y="90"/>
                  </a:lnTo>
                  <a:lnTo>
                    <a:pt x="1005" y="95"/>
                  </a:lnTo>
                  <a:lnTo>
                    <a:pt x="1007" y="103"/>
                  </a:lnTo>
                  <a:lnTo>
                    <a:pt x="1009" y="110"/>
                  </a:lnTo>
                  <a:lnTo>
                    <a:pt x="1011" y="120"/>
                  </a:lnTo>
                  <a:lnTo>
                    <a:pt x="1013" y="129"/>
                  </a:lnTo>
                  <a:lnTo>
                    <a:pt x="1014" y="139"/>
                  </a:lnTo>
                  <a:lnTo>
                    <a:pt x="1016" y="150"/>
                  </a:lnTo>
                  <a:lnTo>
                    <a:pt x="1016" y="162"/>
                  </a:lnTo>
                  <a:lnTo>
                    <a:pt x="1020" y="175"/>
                  </a:lnTo>
                  <a:lnTo>
                    <a:pt x="1020" y="186"/>
                  </a:lnTo>
                  <a:lnTo>
                    <a:pt x="1022" y="200"/>
                  </a:lnTo>
                  <a:lnTo>
                    <a:pt x="1024" y="213"/>
                  </a:lnTo>
                  <a:lnTo>
                    <a:pt x="1026" y="228"/>
                  </a:lnTo>
                  <a:lnTo>
                    <a:pt x="1026" y="242"/>
                  </a:lnTo>
                  <a:lnTo>
                    <a:pt x="1026" y="257"/>
                  </a:lnTo>
                  <a:lnTo>
                    <a:pt x="1028" y="272"/>
                  </a:lnTo>
                  <a:lnTo>
                    <a:pt x="1028" y="287"/>
                  </a:lnTo>
                  <a:lnTo>
                    <a:pt x="1028" y="302"/>
                  </a:lnTo>
                  <a:lnTo>
                    <a:pt x="1030" y="319"/>
                  </a:lnTo>
                  <a:lnTo>
                    <a:pt x="1030" y="335"/>
                  </a:lnTo>
                  <a:lnTo>
                    <a:pt x="1032" y="352"/>
                  </a:lnTo>
                  <a:lnTo>
                    <a:pt x="1032" y="369"/>
                  </a:lnTo>
                  <a:lnTo>
                    <a:pt x="1032" y="386"/>
                  </a:lnTo>
                  <a:lnTo>
                    <a:pt x="1032" y="403"/>
                  </a:lnTo>
                  <a:lnTo>
                    <a:pt x="1032" y="422"/>
                  </a:lnTo>
                  <a:lnTo>
                    <a:pt x="1032" y="439"/>
                  </a:lnTo>
                  <a:lnTo>
                    <a:pt x="1033" y="456"/>
                  </a:lnTo>
                  <a:lnTo>
                    <a:pt x="1033" y="473"/>
                  </a:lnTo>
                  <a:lnTo>
                    <a:pt x="1033" y="492"/>
                  </a:lnTo>
                  <a:lnTo>
                    <a:pt x="1033" y="509"/>
                  </a:lnTo>
                  <a:lnTo>
                    <a:pt x="1033" y="527"/>
                  </a:lnTo>
                  <a:lnTo>
                    <a:pt x="1033" y="544"/>
                  </a:lnTo>
                  <a:lnTo>
                    <a:pt x="1033" y="561"/>
                  </a:lnTo>
                  <a:lnTo>
                    <a:pt x="1032" y="578"/>
                  </a:lnTo>
                  <a:lnTo>
                    <a:pt x="1032" y="595"/>
                  </a:lnTo>
                  <a:lnTo>
                    <a:pt x="1032" y="612"/>
                  </a:lnTo>
                  <a:lnTo>
                    <a:pt x="1032" y="629"/>
                  </a:lnTo>
                  <a:lnTo>
                    <a:pt x="1032" y="646"/>
                  </a:lnTo>
                  <a:lnTo>
                    <a:pt x="1032" y="661"/>
                  </a:lnTo>
                  <a:lnTo>
                    <a:pt x="1030" y="677"/>
                  </a:lnTo>
                  <a:lnTo>
                    <a:pt x="1030" y="694"/>
                  </a:lnTo>
                  <a:lnTo>
                    <a:pt x="1030" y="709"/>
                  </a:lnTo>
                  <a:lnTo>
                    <a:pt x="1030" y="724"/>
                  </a:lnTo>
                  <a:lnTo>
                    <a:pt x="1030" y="738"/>
                  </a:lnTo>
                  <a:lnTo>
                    <a:pt x="1030" y="753"/>
                  </a:lnTo>
                  <a:lnTo>
                    <a:pt x="1028" y="766"/>
                  </a:lnTo>
                  <a:lnTo>
                    <a:pt x="1028" y="779"/>
                  </a:lnTo>
                  <a:lnTo>
                    <a:pt x="1026" y="791"/>
                  </a:lnTo>
                  <a:lnTo>
                    <a:pt x="1026" y="804"/>
                  </a:lnTo>
                  <a:lnTo>
                    <a:pt x="1026" y="815"/>
                  </a:lnTo>
                  <a:lnTo>
                    <a:pt x="1026" y="825"/>
                  </a:lnTo>
                  <a:lnTo>
                    <a:pt x="1024" y="836"/>
                  </a:lnTo>
                  <a:lnTo>
                    <a:pt x="1024" y="848"/>
                  </a:lnTo>
                  <a:lnTo>
                    <a:pt x="1024" y="855"/>
                  </a:lnTo>
                  <a:lnTo>
                    <a:pt x="1022" y="865"/>
                  </a:lnTo>
                  <a:lnTo>
                    <a:pt x="1022" y="871"/>
                  </a:lnTo>
                  <a:lnTo>
                    <a:pt x="1022" y="880"/>
                  </a:lnTo>
                  <a:lnTo>
                    <a:pt x="1022" y="884"/>
                  </a:lnTo>
                  <a:lnTo>
                    <a:pt x="1020" y="891"/>
                  </a:lnTo>
                  <a:lnTo>
                    <a:pt x="1020" y="895"/>
                  </a:lnTo>
                  <a:lnTo>
                    <a:pt x="1020" y="899"/>
                  </a:lnTo>
                  <a:lnTo>
                    <a:pt x="1018" y="905"/>
                  </a:lnTo>
                  <a:lnTo>
                    <a:pt x="1016" y="910"/>
                  </a:lnTo>
                  <a:lnTo>
                    <a:pt x="1014" y="916"/>
                  </a:lnTo>
                  <a:lnTo>
                    <a:pt x="1013" y="922"/>
                  </a:lnTo>
                  <a:lnTo>
                    <a:pt x="1011" y="929"/>
                  </a:lnTo>
                  <a:lnTo>
                    <a:pt x="1007" y="937"/>
                  </a:lnTo>
                  <a:lnTo>
                    <a:pt x="1003" y="941"/>
                  </a:lnTo>
                  <a:lnTo>
                    <a:pt x="999" y="945"/>
                  </a:lnTo>
                  <a:lnTo>
                    <a:pt x="997" y="947"/>
                  </a:lnTo>
                  <a:lnTo>
                    <a:pt x="994" y="948"/>
                  </a:lnTo>
                  <a:lnTo>
                    <a:pt x="992" y="947"/>
                  </a:lnTo>
                  <a:lnTo>
                    <a:pt x="988" y="945"/>
                  </a:lnTo>
                  <a:lnTo>
                    <a:pt x="984" y="941"/>
                  </a:lnTo>
                  <a:lnTo>
                    <a:pt x="984" y="937"/>
                  </a:lnTo>
                  <a:lnTo>
                    <a:pt x="982" y="929"/>
                  </a:lnTo>
                  <a:lnTo>
                    <a:pt x="980" y="922"/>
                  </a:lnTo>
                  <a:lnTo>
                    <a:pt x="980" y="912"/>
                  </a:lnTo>
                  <a:lnTo>
                    <a:pt x="980" y="905"/>
                  </a:lnTo>
                  <a:lnTo>
                    <a:pt x="980" y="899"/>
                  </a:lnTo>
                  <a:lnTo>
                    <a:pt x="980" y="895"/>
                  </a:lnTo>
                  <a:lnTo>
                    <a:pt x="980" y="890"/>
                  </a:lnTo>
                  <a:lnTo>
                    <a:pt x="980" y="884"/>
                  </a:lnTo>
                  <a:lnTo>
                    <a:pt x="980" y="878"/>
                  </a:lnTo>
                  <a:lnTo>
                    <a:pt x="980" y="871"/>
                  </a:lnTo>
                  <a:lnTo>
                    <a:pt x="980" y="861"/>
                  </a:lnTo>
                  <a:lnTo>
                    <a:pt x="982" y="853"/>
                  </a:lnTo>
                  <a:lnTo>
                    <a:pt x="982" y="842"/>
                  </a:lnTo>
                  <a:lnTo>
                    <a:pt x="982" y="833"/>
                  </a:lnTo>
                  <a:lnTo>
                    <a:pt x="982" y="821"/>
                  </a:lnTo>
                  <a:lnTo>
                    <a:pt x="982" y="810"/>
                  </a:lnTo>
                  <a:lnTo>
                    <a:pt x="982" y="796"/>
                  </a:lnTo>
                  <a:lnTo>
                    <a:pt x="984" y="783"/>
                  </a:lnTo>
                  <a:lnTo>
                    <a:pt x="984" y="770"/>
                  </a:lnTo>
                  <a:lnTo>
                    <a:pt x="984" y="757"/>
                  </a:lnTo>
                  <a:lnTo>
                    <a:pt x="984" y="741"/>
                  </a:lnTo>
                  <a:lnTo>
                    <a:pt x="984" y="726"/>
                  </a:lnTo>
                  <a:lnTo>
                    <a:pt x="984" y="711"/>
                  </a:lnTo>
                  <a:lnTo>
                    <a:pt x="986" y="696"/>
                  </a:lnTo>
                  <a:lnTo>
                    <a:pt x="986" y="679"/>
                  </a:lnTo>
                  <a:lnTo>
                    <a:pt x="986" y="661"/>
                  </a:lnTo>
                  <a:lnTo>
                    <a:pt x="986" y="646"/>
                  </a:lnTo>
                  <a:lnTo>
                    <a:pt x="988" y="629"/>
                  </a:lnTo>
                  <a:lnTo>
                    <a:pt x="988" y="610"/>
                  </a:lnTo>
                  <a:lnTo>
                    <a:pt x="988" y="593"/>
                  </a:lnTo>
                  <a:lnTo>
                    <a:pt x="988" y="576"/>
                  </a:lnTo>
                  <a:lnTo>
                    <a:pt x="988" y="559"/>
                  </a:lnTo>
                  <a:lnTo>
                    <a:pt x="988" y="542"/>
                  </a:lnTo>
                  <a:lnTo>
                    <a:pt x="988" y="525"/>
                  </a:lnTo>
                  <a:lnTo>
                    <a:pt x="988" y="506"/>
                  </a:lnTo>
                  <a:lnTo>
                    <a:pt x="990" y="489"/>
                  </a:lnTo>
                  <a:lnTo>
                    <a:pt x="988" y="470"/>
                  </a:lnTo>
                  <a:lnTo>
                    <a:pt x="988" y="452"/>
                  </a:lnTo>
                  <a:lnTo>
                    <a:pt x="988" y="433"/>
                  </a:lnTo>
                  <a:lnTo>
                    <a:pt x="988" y="416"/>
                  </a:lnTo>
                  <a:lnTo>
                    <a:pt x="986" y="397"/>
                  </a:lnTo>
                  <a:lnTo>
                    <a:pt x="986" y="380"/>
                  </a:lnTo>
                  <a:lnTo>
                    <a:pt x="986" y="363"/>
                  </a:lnTo>
                  <a:lnTo>
                    <a:pt x="986" y="348"/>
                  </a:lnTo>
                  <a:lnTo>
                    <a:pt x="984" y="331"/>
                  </a:lnTo>
                  <a:lnTo>
                    <a:pt x="982" y="314"/>
                  </a:lnTo>
                  <a:lnTo>
                    <a:pt x="982" y="299"/>
                  </a:lnTo>
                  <a:lnTo>
                    <a:pt x="980" y="283"/>
                  </a:lnTo>
                  <a:lnTo>
                    <a:pt x="978" y="268"/>
                  </a:lnTo>
                  <a:lnTo>
                    <a:pt x="978" y="253"/>
                  </a:lnTo>
                  <a:lnTo>
                    <a:pt x="976" y="238"/>
                  </a:lnTo>
                  <a:lnTo>
                    <a:pt x="976" y="224"/>
                  </a:lnTo>
                  <a:lnTo>
                    <a:pt x="973" y="211"/>
                  </a:lnTo>
                  <a:lnTo>
                    <a:pt x="971" y="198"/>
                  </a:lnTo>
                  <a:lnTo>
                    <a:pt x="969" y="185"/>
                  </a:lnTo>
                  <a:lnTo>
                    <a:pt x="967" y="175"/>
                  </a:lnTo>
                  <a:lnTo>
                    <a:pt x="963" y="162"/>
                  </a:lnTo>
                  <a:lnTo>
                    <a:pt x="961" y="152"/>
                  </a:lnTo>
                  <a:lnTo>
                    <a:pt x="957" y="143"/>
                  </a:lnTo>
                  <a:lnTo>
                    <a:pt x="956" y="133"/>
                  </a:lnTo>
                  <a:lnTo>
                    <a:pt x="952" y="124"/>
                  </a:lnTo>
                  <a:lnTo>
                    <a:pt x="948" y="118"/>
                  </a:lnTo>
                  <a:lnTo>
                    <a:pt x="946" y="110"/>
                  </a:lnTo>
                  <a:lnTo>
                    <a:pt x="942" y="105"/>
                  </a:lnTo>
                  <a:lnTo>
                    <a:pt x="935" y="95"/>
                  </a:lnTo>
                  <a:lnTo>
                    <a:pt x="927" y="91"/>
                  </a:lnTo>
                  <a:lnTo>
                    <a:pt x="919" y="88"/>
                  </a:lnTo>
                  <a:lnTo>
                    <a:pt x="914" y="88"/>
                  </a:lnTo>
                  <a:lnTo>
                    <a:pt x="906" y="84"/>
                  </a:lnTo>
                  <a:lnTo>
                    <a:pt x="900" y="84"/>
                  </a:lnTo>
                  <a:lnTo>
                    <a:pt x="891" y="82"/>
                  </a:lnTo>
                  <a:lnTo>
                    <a:pt x="883" y="78"/>
                  </a:lnTo>
                  <a:lnTo>
                    <a:pt x="872" y="76"/>
                  </a:lnTo>
                  <a:lnTo>
                    <a:pt x="862" y="76"/>
                  </a:lnTo>
                  <a:lnTo>
                    <a:pt x="851" y="72"/>
                  </a:lnTo>
                  <a:lnTo>
                    <a:pt x="840" y="72"/>
                  </a:lnTo>
                  <a:lnTo>
                    <a:pt x="826" y="71"/>
                  </a:lnTo>
                  <a:lnTo>
                    <a:pt x="813" y="69"/>
                  </a:lnTo>
                  <a:lnTo>
                    <a:pt x="800" y="67"/>
                  </a:lnTo>
                  <a:lnTo>
                    <a:pt x="786" y="67"/>
                  </a:lnTo>
                  <a:lnTo>
                    <a:pt x="771" y="63"/>
                  </a:lnTo>
                  <a:lnTo>
                    <a:pt x="758" y="63"/>
                  </a:lnTo>
                  <a:lnTo>
                    <a:pt x="741" y="61"/>
                  </a:lnTo>
                  <a:lnTo>
                    <a:pt x="726" y="59"/>
                  </a:lnTo>
                  <a:lnTo>
                    <a:pt x="708" y="57"/>
                  </a:lnTo>
                  <a:lnTo>
                    <a:pt x="693" y="57"/>
                  </a:lnTo>
                  <a:lnTo>
                    <a:pt x="674" y="55"/>
                  </a:lnTo>
                  <a:lnTo>
                    <a:pt x="657" y="53"/>
                  </a:lnTo>
                  <a:lnTo>
                    <a:pt x="640" y="52"/>
                  </a:lnTo>
                  <a:lnTo>
                    <a:pt x="623" y="52"/>
                  </a:lnTo>
                  <a:lnTo>
                    <a:pt x="606" y="50"/>
                  </a:lnTo>
                  <a:lnTo>
                    <a:pt x="587" y="48"/>
                  </a:lnTo>
                  <a:lnTo>
                    <a:pt x="568" y="48"/>
                  </a:lnTo>
                  <a:lnTo>
                    <a:pt x="551" y="46"/>
                  </a:lnTo>
                  <a:lnTo>
                    <a:pt x="534" y="46"/>
                  </a:lnTo>
                  <a:lnTo>
                    <a:pt x="515" y="44"/>
                  </a:lnTo>
                  <a:lnTo>
                    <a:pt x="498" y="44"/>
                  </a:lnTo>
                  <a:lnTo>
                    <a:pt x="478" y="44"/>
                  </a:lnTo>
                  <a:lnTo>
                    <a:pt x="459" y="44"/>
                  </a:lnTo>
                  <a:lnTo>
                    <a:pt x="440" y="42"/>
                  </a:lnTo>
                  <a:lnTo>
                    <a:pt x="423" y="42"/>
                  </a:lnTo>
                  <a:lnTo>
                    <a:pt x="404" y="42"/>
                  </a:lnTo>
                  <a:lnTo>
                    <a:pt x="387" y="42"/>
                  </a:lnTo>
                  <a:lnTo>
                    <a:pt x="368" y="42"/>
                  </a:lnTo>
                  <a:lnTo>
                    <a:pt x="351" y="42"/>
                  </a:lnTo>
                  <a:lnTo>
                    <a:pt x="334" y="42"/>
                  </a:lnTo>
                  <a:lnTo>
                    <a:pt x="315" y="42"/>
                  </a:lnTo>
                  <a:lnTo>
                    <a:pt x="300" y="42"/>
                  </a:lnTo>
                  <a:lnTo>
                    <a:pt x="283" y="42"/>
                  </a:lnTo>
                  <a:lnTo>
                    <a:pt x="268" y="44"/>
                  </a:lnTo>
                  <a:lnTo>
                    <a:pt x="252" y="44"/>
                  </a:lnTo>
                  <a:lnTo>
                    <a:pt x="237" y="44"/>
                  </a:lnTo>
                  <a:lnTo>
                    <a:pt x="222" y="46"/>
                  </a:lnTo>
                  <a:lnTo>
                    <a:pt x="209" y="48"/>
                  </a:lnTo>
                  <a:lnTo>
                    <a:pt x="193" y="48"/>
                  </a:lnTo>
                  <a:lnTo>
                    <a:pt x="180" y="48"/>
                  </a:lnTo>
                  <a:lnTo>
                    <a:pt x="169" y="50"/>
                  </a:lnTo>
                  <a:lnTo>
                    <a:pt x="155" y="52"/>
                  </a:lnTo>
                  <a:lnTo>
                    <a:pt x="144" y="53"/>
                  </a:lnTo>
                  <a:lnTo>
                    <a:pt x="134" y="55"/>
                  </a:lnTo>
                  <a:lnTo>
                    <a:pt x="123" y="57"/>
                  </a:lnTo>
                  <a:lnTo>
                    <a:pt x="115" y="59"/>
                  </a:lnTo>
                  <a:lnTo>
                    <a:pt x="106" y="61"/>
                  </a:lnTo>
                  <a:lnTo>
                    <a:pt x="98" y="63"/>
                  </a:lnTo>
                  <a:lnTo>
                    <a:pt x="91" y="67"/>
                  </a:lnTo>
                  <a:lnTo>
                    <a:pt x="85" y="69"/>
                  </a:lnTo>
                  <a:lnTo>
                    <a:pt x="76" y="74"/>
                  </a:lnTo>
                  <a:lnTo>
                    <a:pt x="70" y="82"/>
                  </a:lnTo>
                  <a:lnTo>
                    <a:pt x="68" y="84"/>
                  </a:lnTo>
                  <a:lnTo>
                    <a:pt x="66" y="88"/>
                  </a:lnTo>
                  <a:lnTo>
                    <a:pt x="64" y="93"/>
                  </a:lnTo>
                  <a:lnTo>
                    <a:pt x="62" y="99"/>
                  </a:lnTo>
                  <a:lnTo>
                    <a:pt x="60" y="105"/>
                  </a:lnTo>
                  <a:lnTo>
                    <a:pt x="60" y="114"/>
                  </a:lnTo>
                  <a:lnTo>
                    <a:pt x="58" y="122"/>
                  </a:lnTo>
                  <a:lnTo>
                    <a:pt x="57" y="131"/>
                  </a:lnTo>
                  <a:lnTo>
                    <a:pt x="55" y="141"/>
                  </a:lnTo>
                  <a:lnTo>
                    <a:pt x="53" y="152"/>
                  </a:lnTo>
                  <a:lnTo>
                    <a:pt x="53" y="164"/>
                  </a:lnTo>
                  <a:lnTo>
                    <a:pt x="51" y="175"/>
                  </a:lnTo>
                  <a:lnTo>
                    <a:pt x="51" y="188"/>
                  </a:lnTo>
                  <a:lnTo>
                    <a:pt x="49" y="200"/>
                  </a:lnTo>
                  <a:lnTo>
                    <a:pt x="49" y="213"/>
                  </a:lnTo>
                  <a:lnTo>
                    <a:pt x="49" y="228"/>
                  </a:lnTo>
                  <a:lnTo>
                    <a:pt x="49" y="242"/>
                  </a:lnTo>
                  <a:lnTo>
                    <a:pt x="47" y="257"/>
                  </a:lnTo>
                  <a:lnTo>
                    <a:pt x="47" y="272"/>
                  </a:lnTo>
                  <a:lnTo>
                    <a:pt x="47" y="287"/>
                  </a:lnTo>
                  <a:lnTo>
                    <a:pt x="45" y="302"/>
                  </a:lnTo>
                  <a:lnTo>
                    <a:pt x="45" y="319"/>
                  </a:lnTo>
                  <a:lnTo>
                    <a:pt x="45" y="337"/>
                  </a:lnTo>
                  <a:lnTo>
                    <a:pt x="45" y="354"/>
                  </a:lnTo>
                  <a:lnTo>
                    <a:pt x="45" y="371"/>
                  </a:lnTo>
                  <a:lnTo>
                    <a:pt x="45" y="388"/>
                  </a:lnTo>
                  <a:lnTo>
                    <a:pt x="45" y="403"/>
                  </a:lnTo>
                  <a:lnTo>
                    <a:pt x="45" y="422"/>
                  </a:lnTo>
                  <a:lnTo>
                    <a:pt x="45" y="439"/>
                  </a:lnTo>
                  <a:lnTo>
                    <a:pt x="47" y="456"/>
                  </a:lnTo>
                  <a:lnTo>
                    <a:pt x="47" y="475"/>
                  </a:lnTo>
                  <a:lnTo>
                    <a:pt x="47" y="494"/>
                  </a:lnTo>
                  <a:lnTo>
                    <a:pt x="47" y="511"/>
                  </a:lnTo>
                  <a:lnTo>
                    <a:pt x="47" y="528"/>
                  </a:lnTo>
                  <a:lnTo>
                    <a:pt x="47" y="546"/>
                  </a:lnTo>
                  <a:lnTo>
                    <a:pt x="47" y="563"/>
                  </a:lnTo>
                  <a:lnTo>
                    <a:pt x="47" y="580"/>
                  </a:lnTo>
                  <a:lnTo>
                    <a:pt x="49" y="597"/>
                  </a:lnTo>
                  <a:lnTo>
                    <a:pt x="49" y="614"/>
                  </a:lnTo>
                  <a:lnTo>
                    <a:pt x="49" y="631"/>
                  </a:lnTo>
                  <a:lnTo>
                    <a:pt x="49" y="648"/>
                  </a:lnTo>
                  <a:lnTo>
                    <a:pt x="51" y="663"/>
                  </a:lnTo>
                  <a:lnTo>
                    <a:pt x="51" y="679"/>
                  </a:lnTo>
                  <a:lnTo>
                    <a:pt x="51" y="696"/>
                  </a:lnTo>
                  <a:lnTo>
                    <a:pt x="51" y="709"/>
                  </a:lnTo>
                  <a:lnTo>
                    <a:pt x="53" y="724"/>
                  </a:lnTo>
                  <a:lnTo>
                    <a:pt x="53" y="739"/>
                  </a:lnTo>
                  <a:lnTo>
                    <a:pt x="55" y="755"/>
                  </a:lnTo>
                  <a:lnTo>
                    <a:pt x="55" y="766"/>
                  </a:lnTo>
                  <a:lnTo>
                    <a:pt x="55" y="779"/>
                  </a:lnTo>
                  <a:lnTo>
                    <a:pt x="55" y="791"/>
                  </a:lnTo>
                  <a:lnTo>
                    <a:pt x="57" y="804"/>
                  </a:lnTo>
                  <a:lnTo>
                    <a:pt x="57" y="814"/>
                  </a:lnTo>
                  <a:lnTo>
                    <a:pt x="58" y="825"/>
                  </a:lnTo>
                  <a:lnTo>
                    <a:pt x="58" y="834"/>
                  </a:lnTo>
                  <a:lnTo>
                    <a:pt x="60" y="846"/>
                  </a:lnTo>
                  <a:lnTo>
                    <a:pt x="60" y="852"/>
                  </a:lnTo>
                  <a:lnTo>
                    <a:pt x="60" y="861"/>
                  </a:lnTo>
                  <a:lnTo>
                    <a:pt x="60" y="867"/>
                  </a:lnTo>
                  <a:lnTo>
                    <a:pt x="62" y="872"/>
                  </a:lnTo>
                  <a:lnTo>
                    <a:pt x="62" y="878"/>
                  </a:lnTo>
                  <a:lnTo>
                    <a:pt x="62" y="884"/>
                  </a:lnTo>
                  <a:lnTo>
                    <a:pt x="64" y="886"/>
                  </a:lnTo>
                  <a:lnTo>
                    <a:pt x="64" y="891"/>
                  </a:lnTo>
                  <a:lnTo>
                    <a:pt x="66" y="897"/>
                  </a:lnTo>
                  <a:lnTo>
                    <a:pt x="68" y="905"/>
                  </a:lnTo>
                  <a:lnTo>
                    <a:pt x="72" y="912"/>
                  </a:lnTo>
                  <a:lnTo>
                    <a:pt x="76" y="918"/>
                  </a:lnTo>
                  <a:lnTo>
                    <a:pt x="79" y="926"/>
                  </a:lnTo>
                  <a:lnTo>
                    <a:pt x="83" y="931"/>
                  </a:lnTo>
                  <a:lnTo>
                    <a:pt x="91" y="937"/>
                  </a:lnTo>
                  <a:lnTo>
                    <a:pt x="96" y="943"/>
                  </a:lnTo>
                  <a:lnTo>
                    <a:pt x="100" y="947"/>
                  </a:lnTo>
                  <a:lnTo>
                    <a:pt x="108" y="950"/>
                  </a:lnTo>
                  <a:lnTo>
                    <a:pt x="114" y="954"/>
                  </a:lnTo>
                  <a:lnTo>
                    <a:pt x="123" y="956"/>
                  </a:lnTo>
                  <a:lnTo>
                    <a:pt x="129" y="958"/>
                  </a:lnTo>
                  <a:lnTo>
                    <a:pt x="138" y="960"/>
                  </a:lnTo>
                  <a:lnTo>
                    <a:pt x="148" y="962"/>
                  </a:lnTo>
                  <a:lnTo>
                    <a:pt x="157" y="962"/>
                  </a:lnTo>
                  <a:lnTo>
                    <a:pt x="163" y="962"/>
                  </a:lnTo>
                  <a:lnTo>
                    <a:pt x="172" y="962"/>
                  </a:lnTo>
                  <a:lnTo>
                    <a:pt x="178" y="962"/>
                  </a:lnTo>
                  <a:lnTo>
                    <a:pt x="186" y="962"/>
                  </a:lnTo>
                  <a:lnTo>
                    <a:pt x="192" y="962"/>
                  </a:lnTo>
                  <a:lnTo>
                    <a:pt x="201" y="964"/>
                  </a:lnTo>
                  <a:lnTo>
                    <a:pt x="209" y="964"/>
                  </a:lnTo>
                  <a:lnTo>
                    <a:pt x="220" y="964"/>
                  </a:lnTo>
                  <a:lnTo>
                    <a:pt x="230" y="964"/>
                  </a:lnTo>
                  <a:lnTo>
                    <a:pt x="241" y="964"/>
                  </a:lnTo>
                  <a:lnTo>
                    <a:pt x="252" y="964"/>
                  </a:lnTo>
                  <a:lnTo>
                    <a:pt x="264" y="966"/>
                  </a:lnTo>
                  <a:lnTo>
                    <a:pt x="277" y="966"/>
                  </a:lnTo>
                  <a:lnTo>
                    <a:pt x="290" y="967"/>
                  </a:lnTo>
                  <a:lnTo>
                    <a:pt x="302" y="967"/>
                  </a:lnTo>
                  <a:lnTo>
                    <a:pt x="317" y="967"/>
                  </a:lnTo>
                  <a:lnTo>
                    <a:pt x="330" y="967"/>
                  </a:lnTo>
                  <a:lnTo>
                    <a:pt x="345" y="969"/>
                  </a:lnTo>
                  <a:lnTo>
                    <a:pt x="361" y="969"/>
                  </a:lnTo>
                  <a:lnTo>
                    <a:pt x="376" y="969"/>
                  </a:lnTo>
                  <a:lnTo>
                    <a:pt x="391" y="971"/>
                  </a:lnTo>
                  <a:lnTo>
                    <a:pt x="408" y="971"/>
                  </a:lnTo>
                  <a:lnTo>
                    <a:pt x="423" y="971"/>
                  </a:lnTo>
                  <a:lnTo>
                    <a:pt x="440" y="971"/>
                  </a:lnTo>
                  <a:lnTo>
                    <a:pt x="456" y="973"/>
                  </a:lnTo>
                  <a:lnTo>
                    <a:pt x="473" y="973"/>
                  </a:lnTo>
                  <a:lnTo>
                    <a:pt x="490" y="973"/>
                  </a:lnTo>
                  <a:lnTo>
                    <a:pt x="507" y="975"/>
                  </a:lnTo>
                  <a:lnTo>
                    <a:pt x="524" y="975"/>
                  </a:lnTo>
                  <a:lnTo>
                    <a:pt x="541" y="977"/>
                  </a:lnTo>
                  <a:lnTo>
                    <a:pt x="558" y="977"/>
                  </a:lnTo>
                  <a:lnTo>
                    <a:pt x="575" y="977"/>
                  </a:lnTo>
                  <a:lnTo>
                    <a:pt x="591" y="977"/>
                  </a:lnTo>
                  <a:lnTo>
                    <a:pt x="608" y="979"/>
                  </a:lnTo>
                  <a:lnTo>
                    <a:pt x="625" y="979"/>
                  </a:lnTo>
                  <a:lnTo>
                    <a:pt x="640" y="979"/>
                  </a:lnTo>
                  <a:lnTo>
                    <a:pt x="657" y="979"/>
                  </a:lnTo>
                  <a:lnTo>
                    <a:pt x="674" y="981"/>
                  </a:lnTo>
                  <a:lnTo>
                    <a:pt x="689" y="981"/>
                  </a:lnTo>
                  <a:lnTo>
                    <a:pt x="705" y="981"/>
                  </a:lnTo>
                  <a:lnTo>
                    <a:pt x="720" y="981"/>
                  </a:lnTo>
                  <a:lnTo>
                    <a:pt x="735" y="983"/>
                  </a:lnTo>
                  <a:lnTo>
                    <a:pt x="750" y="983"/>
                  </a:lnTo>
                  <a:lnTo>
                    <a:pt x="764" y="983"/>
                  </a:lnTo>
                  <a:lnTo>
                    <a:pt x="779" y="983"/>
                  </a:lnTo>
                  <a:lnTo>
                    <a:pt x="792" y="985"/>
                  </a:lnTo>
                  <a:lnTo>
                    <a:pt x="805" y="985"/>
                  </a:lnTo>
                  <a:lnTo>
                    <a:pt x="817" y="985"/>
                  </a:lnTo>
                  <a:lnTo>
                    <a:pt x="828" y="985"/>
                  </a:lnTo>
                  <a:lnTo>
                    <a:pt x="842" y="985"/>
                  </a:lnTo>
                  <a:lnTo>
                    <a:pt x="851" y="985"/>
                  </a:lnTo>
                  <a:lnTo>
                    <a:pt x="862" y="985"/>
                  </a:lnTo>
                  <a:lnTo>
                    <a:pt x="872" y="985"/>
                  </a:lnTo>
                  <a:lnTo>
                    <a:pt x="881" y="985"/>
                  </a:lnTo>
                  <a:lnTo>
                    <a:pt x="887" y="983"/>
                  </a:lnTo>
                  <a:lnTo>
                    <a:pt x="895" y="983"/>
                  </a:lnTo>
                  <a:lnTo>
                    <a:pt x="902" y="983"/>
                  </a:lnTo>
                  <a:lnTo>
                    <a:pt x="908" y="983"/>
                  </a:lnTo>
                  <a:lnTo>
                    <a:pt x="914" y="983"/>
                  </a:lnTo>
                  <a:lnTo>
                    <a:pt x="919" y="983"/>
                  </a:lnTo>
                  <a:lnTo>
                    <a:pt x="921" y="983"/>
                  </a:lnTo>
                  <a:lnTo>
                    <a:pt x="927" y="983"/>
                  </a:lnTo>
                  <a:lnTo>
                    <a:pt x="935" y="977"/>
                  </a:lnTo>
                  <a:lnTo>
                    <a:pt x="946" y="975"/>
                  </a:lnTo>
                  <a:lnTo>
                    <a:pt x="956" y="971"/>
                  </a:lnTo>
                  <a:lnTo>
                    <a:pt x="967" y="969"/>
                  </a:lnTo>
                  <a:lnTo>
                    <a:pt x="976" y="967"/>
                  </a:lnTo>
                  <a:lnTo>
                    <a:pt x="986" y="966"/>
                  </a:lnTo>
                  <a:lnTo>
                    <a:pt x="995" y="964"/>
                  </a:lnTo>
                  <a:lnTo>
                    <a:pt x="1003" y="966"/>
                  </a:lnTo>
                  <a:lnTo>
                    <a:pt x="1009" y="966"/>
                  </a:lnTo>
                  <a:lnTo>
                    <a:pt x="1013" y="967"/>
                  </a:lnTo>
                  <a:lnTo>
                    <a:pt x="1013" y="971"/>
                  </a:lnTo>
                  <a:lnTo>
                    <a:pt x="1013" y="977"/>
                  </a:lnTo>
                  <a:lnTo>
                    <a:pt x="1009" y="983"/>
                  </a:lnTo>
                  <a:lnTo>
                    <a:pt x="1001" y="992"/>
                  </a:lnTo>
                  <a:lnTo>
                    <a:pt x="995" y="996"/>
                  </a:lnTo>
                  <a:lnTo>
                    <a:pt x="988" y="1002"/>
                  </a:lnTo>
                  <a:lnTo>
                    <a:pt x="982" y="1007"/>
                  </a:lnTo>
                  <a:lnTo>
                    <a:pt x="975" y="1015"/>
                  </a:lnTo>
                  <a:lnTo>
                    <a:pt x="975" y="1015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1" name="Freeform 39">
              <a:extLst>
                <a:ext uri="{FF2B5EF4-FFF2-40B4-BE49-F238E27FC236}">
                  <a16:creationId xmlns:a16="http://schemas.microsoft.com/office/drawing/2014/main" xmlns="" id="{76F86384-9277-42C5-93A4-72523BA4D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047"/>
              <a:ext cx="440" cy="425"/>
            </a:xfrm>
            <a:custGeom>
              <a:avLst/>
              <a:gdLst>
                <a:gd name="T0" fmla="*/ 825 w 880"/>
                <a:gd name="T1" fmla="*/ 807 h 849"/>
                <a:gd name="T2" fmla="*/ 778 w 880"/>
                <a:gd name="T3" fmla="*/ 809 h 849"/>
                <a:gd name="T4" fmla="*/ 711 w 880"/>
                <a:gd name="T5" fmla="*/ 811 h 849"/>
                <a:gd name="T6" fmla="*/ 633 w 880"/>
                <a:gd name="T7" fmla="*/ 815 h 849"/>
                <a:gd name="T8" fmla="*/ 548 w 880"/>
                <a:gd name="T9" fmla="*/ 819 h 849"/>
                <a:gd name="T10" fmla="*/ 462 w 880"/>
                <a:gd name="T11" fmla="*/ 821 h 849"/>
                <a:gd name="T12" fmla="*/ 382 w 880"/>
                <a:gd name="T13" fmla="*/ 821 h 849"/>
                <a:gd name="T14" fmla="*/ 310 w 880"/>
                <a:gd name="T15" fmla="*/ 823 h 849"/>
                <a:gd name="T16" fmla="*/ 253 w 880"/>
                <a:gd name="T17" fmla="*/ 823 h 849"/>
                <a:gd name="T18" fmla="*/ 215 w 880"/>
                <a:gd name="T19" fmla="*/ 821 h 849"/>
                <a:gd name="T20" fmla="*/ 170 w 880"/>
                <a:gd name="T21" fmla="*/ 813 h 849"/>
                <a:gd name="T22" fmla="*/ 120 w 880"/>
                <a:gd name="T23" fmla="*/ 815 h 849"/>
                <a:gd name="T24" fmla="*/ 80 w 880"/>
                <a:gd name="T25" fmla="*/ 828 h 849"/>
                <a:gd name="T26" fmla="*/ 33 w 880"/>
                <a:gd name="T27" fmla="*/ 844 h 849"/>
                <a:gd name="T28" fmla="*/ 0 w 880"/>
                <a:gd name="T29" fmla="*/ 847 h 849"/>
                <a:gd name="T30" fmla="*/ 42 w 880"/>
                <a:gd name="T31" fmla="*/ 819 h 849"/>
                <a:gd name="T32" fmla="*/ 73 w 880"/>
                <a:gd name="T33" fmla="*/ 783 h 849"/>
                <a:gd name="T34" fmla="*/ 67 w 880"/>
                <a:gd name="T35" fmla="*/ 743 h 849"/>
                <a:gd name="T36" fmla="*/ 61 w 880"/>
                <a:gd name="T37" fmla="*/ 699 h 849"/>
                <a:gd name="T38" fmla="*/ 54 w 880"/>
                <a:gd name="T39" fmla="*/ 644 h 849"/>
                <a:gd name="T40" fmla="*/ 46 w 880"/>
                <a:gd name="T41" fmla="*/ 581 h 849"/>
                <a:gd name="T42" fmla="*/ 38 w 880"/>
                <a:gd name="T43" fmla="*/ 515 h 849"/>
                <a:gd name="T44" fmla="*/ 33 w 880"/>
                <a:gd name="T45" fmla="*/ 444 h 849"/>
                <a:gd name="T46" fmla="*/ 29 w 880"/>
                <a:gd name="T47" fmla="*/ 378 h 849"/>
                <a:gd name="T48" fmla="*/ 25 w 880"/>
                <a:gd name="T49" fmla="*/ 311 h 849"/>
                <a:gd name="T50" fmla="*/ 25 w 880"/>
                <a:gd name="T51" fmla="*/ 256 h 849"/>
                <a:gd name="T52" fmla="*/ 29 w 880"/>
                <a:gd name="T53" fmla="*/ 209 h 849"/>
                <a:gd name="T54" fmla="*/ 33 w 880"/>
                <a:gd name="T55" fmla="*/ 167 h 849"/>
                <a:gd name="T56" fmla="*/ 35 w 880"/>
                <a:gd name="T57" fmla="*/ 125 h 849"/>
                <a:gd name="T58" fmla="*/ 36 w 880"/>
                <a:gd name="T59" fmla="*/ 66 h 849"/>
                <a:gd name="T60" fmla="*/ 36 w 880"/>
                <a:gd name="T61" fmla="*/ 28 h 849"/>
                <a:gd name="T62" fmla="*/ 57 w 880"/>
                <a:gd name="T63" fmla="*/ 0 h 849"/>
                <a:gd name="T64" fmla="*/ 74 w 880"/>
                <a:gd name="T65" fmla="*/ 26 h 849"/>
                <a:gd name="T66" fmla="*/ 80 w 880"/>
                <a:gd name="T67" fmla="*/ 78 h 849"/>
                <a:gd name="T68" fmla="*/ 82 w 880"/>
                <a:gd name="T69" fmla="*/ 152 h 849"/>
                <a:gd name="T70" fmla="*/ 84 w 880"/>
                <a:gd name="T71" fmla="*/ 243 h 849"/>
                <a:gd name="T72" fmla="*/ 84 w 880"/>
                <a:gd name="T73" fmla="*/ 340 h 849"/>
                <a:gd name="T74" fmla="*/ 84 w 880"/>
                <a:gd name="T75" fmla="*/ 439 h 849"/>
                <a:gd name="T76" fmla="*/ 84 w 880"/>
                <a:gd name="T77" fmla="*/ 534 h 849"/>
                <a:gd name="T78" fmla="*/ 84 w 880"/>
                <a:gd name="T79" fmla="*/ 617 h 849"/>
                <a:gd name="T80" fmla="*/ 88 w 880"/>
                <a:gd name="T81" fmla="*/ 682 h 849"/>
                <a:gd name="T82" fmla="*/ 93 w 880"/>
                <a:gd name="T83" fmla="*/ 726 h 849"/>
                <a:gd name="T84" fmla="*/ 137 w 880"/>
                <a:gd name="T85" fmla="*/ 758 h 849"/>
                <a:gd name="T86" fmla="*/ 181 w 880"/>
                <a:gd name="T87" fmla="*/ 773 h 849"/>
                <a:gd name="T88" fmla="*/ 217 w 880"/>
                <a:gd name="T89" fmla="*/ 779 h 849"/>
                <a:gd name="T90" fmla="*/ 255 w 880"/>
                <a:gd name="T91" fmla="*/ 781 h 849"/>
                <a:gd name="T92" fmla="*/ 293 w 880"/>
                <a:gd name="T93" fmla="*/ 779 h 849"/>
                <a:gd name="T94" fmla="*/ 337 w 880"/>
                <a:gd name="T95" fmla="*/ 777 h 849"/>
                <a:gd name="T96" fmla="*/ 394 w 880"/>
                <a:gd name="T97" fmla="*/ 773 h 849"/>
                <a:gd name="T98" fmla="*/ 464 w 880"/>
                <a:gd name="T99" fmla="*/ 769 h 849"/>
                <a:gd name="T100" fmla="*/ 536 w 880"/>
                <a:gd name="T101" fmla="*/ 766 h 849"/>
                <a:gd name="T102" fmla="*/ 614 w 880"/>
                <a:gd name="T103" fmla="*/ 762 h 849"/>
                <a:gd name="T104" fmla="*/ 686 w 880"/>
                <a:gd name="T105" fmla="*/ 758 h 849"/>
                <a:gd name="T106" fmla="*/ 751 w 880"/>
                <a:gd name="T107" fmla="*/ 754 h 849"/>
                <a:gd name="T108" fmla="*/ 804 w 880"/>
                <a:gd name="T109" fmla="*/ 750 h 849"/>
                <a:gd name="T110" fmla="*/ 839 w 880"/>
                <a:gd name="T111" fmla="*/ 749 h 849"/>
                <a:gd name="T112" fmla="*/ 873 w 880"/>
                <a:gd name="T113" fmla="*/ 760 h 849"/>
                <a:gd name="T114" fmla="*/ 863 w 880"/>
                <a:gd name="T115" fmla="*/ 80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0" h="849">
                  <a:moveTo>
                    <a:pt x="858" y="807"/>
                  </a:moveTo>
                  <a:lnTo>
                    <a:pt x="852" y="807"/>
                  </a:lnTo>
                  <a:lnTo>
                    <a:pt x="842" y="807"/>
                  </a:lnTo>
                  <a:lnTo>
                    <a:pt x="837" y="807"/>
                  </a:lnTo>
                  <a:lnTo>
                    <a:pt x="833" y="807"/>
                  </a:lnTo>
                  <a:lnTo>
                    <a:pt x="825" y="807"/>
                  </a:lnTo>
                  <a:lnTo>
                    <a:pt x="820" y="809"/>
                  </a:lnTo>
                  <a:lnTo>
                    <a:pt x="812" y="809"/>
                  </a:lnTo>
                  <a:lnTo>
                    <a:pt x="804" y="809"/>
                  </a:lnTo>
                  <a:lnTo>
                    <a:pt x="795" y="809"/>
                  </a:lnTo>
                  <a:lnTo>
                    <a:pt x="787" y="809"/>
                  </a:lnTo>
                  <a:lnTo>
                    <a:pt x="778" y="809"/>
                  </a:lnTo>
                  <a:lnTo>
                    <a:pt x="766" y="811"/>
                  </a:lnTo>
                  <a:lnTo>
                    <a:pt x="757" y="811"/>
                  </a:lnTo>
                  <a:lnTo>
                    <a:pt x="747" y="811"/>
                  </a:lnTo>
                  <a:lnTo>
                    <a:pt x="734" y="811"/>
                  </a:lnTo>
                  <a:lnTo>
                    <a:pt x="723" y="811"/>
                  </a:lnTo>
                  <a:lnTo>
                    <a:pt x="711" y="811"/>
                  </a:lnTo>
                  <a:lnTo>
                    <a:pt x="698" y="813"/>
                  </a:lnTo>
                  <a:lnTo>
                    <a:pt x="685" y="813"/>
                  </a:lnTo>
                  <a:lnTo>
                    <a:pt x="673" y="813"/>
                  </a:lnTo>
                  <a:lnTo>
                    <a:pt x="660" y="813"/>
                  </a:lnTo>
                  <a:lnTo>
                    <a:pt x="647" y="815"/>
                  </a:lnTo>
                  <a:lnTo>
                    <a:pt x="633" y="815"/>
                  </a:lnTo>
                  <a:lnTo>
                    <a:pt x="618" y="815"/>
                  </a:lnTo>
                  <a:lnTo>
                    <a:pt x="605" y="815"/>
                  </a:lnTo>
                  <a:lnTo>
                    <a:pt x="591" y="817"/>
                  </a:lnTo>
                  <a:lnTo>
                    <a:pt x="576" y="817"/>
                  </a:lnTo>
                  <a:lnTo>
                    <a:pt x="563" y="817"/>
                  </a:lnTo>
                  <a:lnTo>
                    <a:pt x="548" y="819"/>
                  </a:lnTo>
                  <a:lnTo>
                    <a:pt x="534" y="819"/>
                  </a:lnTo>
                  <a:lnTo>
                    <a:pt x="521" y="819"/>
                  </a:lnTo>
                  <a:lnTo>
                    <a:pt x="506" y="819"/>
                  </a:lnTo>
                  <a:lnTo>
                    <a:pt x="493" y="819"/>
                  </a:lnTo>
                  <a:lnTo>
                    <a:pt x="477" y="821"/>
                  </a:lnTo>
                  <a:lnTo>
                    <a:pt x="462" y="821"/>
                  </a:lnTo>
                  <a:lnTo>
                    <a:pt x="449" y="821"/>
                  </a:lnTo>
                  <a:lnTo>
                    <a:pt x="436" y="821"/>
                  </a:lnTo>
                  <a:lnTo>
                    <a:pt x="422" y="821"/>
                  </a:lnTo>
                  <a:lnTo>
                    <a:pt x="407" y="821"/>
                  </a:lnTo>
                  <a:lnTo>
                    <a:pt x="394" y="821"/>
                  </a:lnTo>
                  <a:lnTo>
                    <a:pt x="382" y="821"/>
                  </a:lnTo>
                  <a:lnTo>
                    <a:pt x="369" y="821"/>
                  </a:lnTo>
                  <a:lnTo>
                    <a:pt x="358" y="821"/>
                  </a:lnTo>
                  <a:lnTo>
                    <a:pt x="344" y="821"/>
                  </a:lnTo>
                  <a:lnTo>
                    <a:pt x="333" y="821"/>
                  </a:lnTo>
                  <a:lnTo>
                    <a:pt x="323" y="823"/>
                  </a:lnTo>
                  <a:lnTo>
                    <a:pt x="310" y="823"/>
                  </a:lnTo>
                  <a:lnTo>
                    <a:pt x="301" y="823"/>
                  </a:lnTo>
                  <a:lnTo>
                    <a:pt x="289" y="823"/>
                  </a:lnTo>
                  <a:lnTo>
                    <a:pt x="280" y="823"/>
                  </a:lnTo>
                  <a:lnTo>
                    <a:pt x="270" y="823"/>
                  </a:lnTo>
                  <a:lnTo>
                    <a:pt x="263" y="823"/>
                  </a:lnTo>
                  <a:lnTo>
                    <a:pt x="253" y="823"/>
                  </a:lnTo>
                  <a:lnTo>
                    <a:pt x="247" y="823"/>
                  </a:lnTo>
                  <a:lnTo>
                    <a:pt x="240" y="821"/>
                  </a:lnTo>
                  <a:lnTo>
                    <a:pt x="234" y="821"/>
                  </a:lnTo>
                  <a:lnTo>
                    <a:pt x="228" y="821"/>
                  </a:lnTo>
                  <a:lnTo>
                    <a:pt x="223" y="821"/>
                  </a:lnTo>
                  <a:lnTo>
                    <a:pt x="215" y="821"/>
                  </a:lnTo>
                  <a:lnTo>
                    <a:pt x="211" y="821"/>
                  </a:lnTo>
                  <a:lnTo>
                    <a:pt x="204" y="817"/>
                  </a:lnTo>
                  <a:lnTo>
                    <a:pt x="196" y="815"/>
                  </a:lnTo>
                  <a:lnTo>
                    <a:pt x="187" y="813"/>
                  </a:lnTo>
                  <a:lnTo>
                    <a:pt x="179" y="813"/>
                  </a:lnTo>
                  <a:lnTo>
                    <a:pt x="170" y="813"/>
                  </a:lnTo>
                  <a:lnTo>
                    <a:pt x="162" y="813"/>
                  </a:lnTo>
                  <a:lnTo>
                    <a:pt x="154" y="813"/>
                  </a:lnTo>
                  <a:lnTo>
                    <a:pt x="145" y="813"/>
                  </a:lnTo>
                  <a:lnTo>
                    <a:pt x="137" y="813"/>
                  </a:lnTo>
                  <a:lnTo>
                    <a:pt x="128" y="813"/>
                  </a:lnTo>
                  <a:lnTo>
                    <a:pt x="120" y="815"/>
                  </a:lnTo>
                  <a:lnTo>
                    <a:pt x="113" y="817"/>
                  </a:lnTo>
                  <a:lnTo>
                    <a:pt x="105" y="819"/>
                  </a:lnTo>
                  <a:lnTo>
                    <a:pt x="99" y="821"/>
                  </a:lnTo>
                  <a:lnTo>
                    <a:pt x="93" y="823"/>
                  </a:lnTo>
                  <a:lnTo>
                    <a:pt x="88" y="826"/>
                  </a:lnTo>
                  <a:lnTo>
                    <a:pt x="80" y="828"/>
                  </a:lnTo>
                  <a:lnTo>
                    <a:pt x="74" y="830"/>
                  </a:lnTo>
                  <a:lnTo>
                    <a:pt x="65" y="834"/>
                  </a:lnTo>
                  <a:lnTo>
                    <a:pt x="59" y="838"/>
                  </a:lnTo>
                  <a:lnTo>
                    <a:pt x="50" y="840"/>
                  </a:lnTo>
                  <a:lnTo>
                    <a:pt x="42" y="842"/>
                  </a:lnTo>
                  <a:lnTo>
                    <a:pt x="33" y="844"/>
                  </a:lnTo>
                  <a:lnTo>
                    <a:pt x="27" y="847"/>
                  </a:lnTo>
                  <a:lnTo>
                    <a:pt x="17" y="847"/>
                  </a:lnTo>
                  <a:lnTo>
                    <a:pt x="12" y="849"/>
                  </a:lnTo>
                  <a:lnTo>
                    <a:pt x="6" y="849"/>
                  </a:lnTo>
                  <a:lnTo>
                    <a:pt x="4" y="849"/>
                  </a:lnTo>
                  <a:lnTo>
                    <a:pt x="0" y="847"/>
                  </a:lnTo>
                  <a:lnTo>
                    <a:pt x="6" y="840"/>
                  </a:lnTo>
                  <a:lnTo>
                    <a:pt x="14" y="830"/>
                  </a:lnTo>
                  <a:lnTo>
                    <a:pt x="25" y="825"/>
                  </a:lnTo>
                  <a:lnTo>
                    <a:pt x="31" y="823"/>
                  </a:lnTo>
                  <a:lnTo>
                    <a:pt x="36" y="821"/>
                  </a:lnTo>
                  <a:lnTo>
                    <a:pt x="42" y="819"/>
                  </a:lnTo>
                  <a:lnTo>
                    <a:pt x="48" y="815"/>
                  </a:lnTo>
                  <a:lnTo>
                    <a:pt x="57" y="809"/>
                  </a:lnTo>
                  <a:lnTo>
                    <a:pt x="65" y="804"/>
                  </a:lnTo>
                  <a:lnTo>
                    <a:pt x="71" y="796"/>
                  </a:lnTo>
                  <a:lnTo>
                    <a:pt x="74" y="788"/>
                  </a:lnTo>
                  <a:lnTo>
                    <a:pt x="73" y="783"/>
                  </a:lnTo>
                  <a:lnTo>
                    <a:pt x="73" y="777"/>
                  </a:lnTo>
                  <a:lnTo>
                    <a:pt x="73" y="768"/>
                  </a:lnTo>
                  <a:lnTo>
                    <a:pt x="71" y="760"/>
                  </a:lnTo>
                  <a:lnTo>
                    <a:pt x="69" y="754"/>
                  </a:lnTo>
                  <a:lnTo>
                    <a:pt x="69" y="749"/>
                  </a:lnTo>
                  <a:lnTo>
                    <a:pt x="67" y="743"/>
                  </a:lnTo>
                  <a:lnTo>
                    <a:pt x="67" y="735"/>
                  </a:lnTo>
                  <a:lnTo>
                    <a:pt x="65" y="730"/>
                  </a:lnTo>
                  <a:lnTo>
                    <a:pt x="65" y="722"/>
                  </a:lnTo>
                  <a:lnTo>
                    <a:pt x="63" y="714"/>
                  </a:lnTo>
                  <a:lnTo>
                    <a:pt x="63" y="707"/>
                  </a:lnTo>
                  <a:lnTo>
                    <a:pt x="61" y="699"/>
                  </a:lnTo>
                  <a:lnTo>
                    <a:pt x="61" y="690"/>
                  </a:lnTo>
                  <a:lnTo>
                    <a:pt x="59" y="682"/>
                  </a:lnTo>
                  <a:lnTo>
                    <a:pt x="59" y="673"/>
                  </a:lnTo>
                  <a:lnTo>
                    <a:pt x="57" y="661"/>
                  </a:lnTo>
                  <a:lnTo>
                    <a:pt x="55" y="654"/>
                  </a:lnTo>
                  <a:lnTo>
                    <a:pt x="54" y="644"/>
                  </a:lnTo>
                  <a:lnTo>
                    <a:pt x="54" y="635"/>
                  </a:lnTo>
                  <a:lnTo>
                    <a:pt x="52" y="623"/>
                  </a:lnTo>
                  <a:lnTo>
                    <a:pt x="50" y="614"/>
                  </a:lnTo>
                  <a:lnTo>
                    <a:pt x="50" y="604"/>
                  </a:lnTo>
                  <a:lnTo>
                    <a:pt x="48" y="593"/>
                  </a:lnTo>
                  <a:lnTo>
                    <a:pt x="46" y="581"/>
                  </a:lnTo>
                  <a:lnTo>
                    <a:pt x="46" y="570"/>
                  </a:lnTo>
                  <a:lnTo>
                    <a:pt x="44" y="560"/>
                  </a:lnTo>
                  <a:lnTo>
                    <a:pt x="44" y="549"/>
                  </a:lnTo>
                  <a:lnTo>
                    <a:pt x="42" y="538"/>
                  </a:lnTo>
                  <a:lnTo>
                    <a:pt x="42" y="526"/>
                  </a:lnTo>
                  <a:lnTo>
                    <a:pt x="38" y="515"/>
                  </a:lnTo>
                  <a:lnTo>
                    <a:pt x="38" y="503"/>
                  </a:lnTo>
                  <a:lnTo>
                    <a:pt x="36" y="490"/>
                  </a:lnTo>
                  <a:lnTo>
                    <a:pt x="36" y="479"/>
                  </a:lnTo>
                  <a:lnTo>
                    <a:pt x="35" y="469"/>
                  </a:lnTo>
                  <a:lnTo>
                    <a:pt x="35" y="458"/>
                  </a:lnTo>
                  <a:lnTo>
                    <a:pt x="33" y="444"/>
                  </a:lnTo>
                  <a:lnTo>
                    <a:pt x="31" y="433"/>
                  </a:lnTo>
                  <a:lnTo>
                    <a:pt x="31" y="424"/>
                  </a:lnTo>
                  <a:lnTo>
                    <a:pt x="31" y="412"/>
                  </a:lnTo>
                  <a:lnTo>
                    <a:pt x="29" y="399"/>
                  </a:lnTo>
                  <a:lnTo>
                    <a:pt x="29" y="389"/>
                  </a:lnTo>
                  <a:lnTo>
                    <a:pt x="29" y="378"/>
                  </a:lnTo>
                  <a:lnTo>
                    <a:pt x="29" y="367"/>
                  </a:lnTo>
                  <a:lnTo>
                    <a:pt x="27" y="355"/>
                  </a:lnTo>
                  <a:lnTo>
                    <a:pt x="27" y="346"/>
                  </a:lnTo>
                  <a:lnTo>
                    <a:pt x="25" y="334"/>
                  </a:lnTo>
                  <a:lnTo>
                    <a:pt x="25" y="323"/>
                  </a:lnTo>
                  <a:lnTo>
                    <a:pt x="25" y="311"/>
                  </a:lnTo>
                  <a:lnTo>
                    <a:pt x="25" y="302"/>
                  </a:lnTo>
                  <a:lnTo>
                    <a:pt x="25" y="292"/>
                  </a:lnTo>
                  <a:lnTo>
                    <a:pt x="25" y="285"/>
                  </a:lnTo>
                  <a:lnTo>
                    <a:pt x="25" y="273"/>
                  </a:lnTo>
                  <a:lnTo>
                    <a:pt x="25" y="264"/>
                  </a:lnTo>
                  <a:lnTo>
                    <a:pt x="25" y="256"/>
                  </a:lnTo>
                  <a:lnTo>
                    <a:pt x="25" y="247"/>
                  </a:lnTo>
                  <a:lnTo>
                    <a:pt x="25" y="239"/>
                  </a:lnTo>
                  <a:lnTo>
                    <a:pt x="27" y="232"/>
                  </a:lnTo>
                  <a:lnTo>
                    <a:pt x="27" y="224"/>
                  </a:lnTo>
                  <a:lnTo>
                    <a:pt x="29" y="216"/>
                  </a:lnTo>
                  <a:lnTo>
                    <a:pt x="29" y="209"/>
                  </a:lnTo>
                  <a:lnTo>
                    <a:pt x="31" y="201"/>
                  </a:lnTo>
                  <a:lnTo>
                    <a:pt x="31" y="194"/>
                  </a:lnTo>
                  <a:lnTo>
                    <a:pt x="31" y="188"/>
                  </a:lnTo>
                  <a:lnTo>
                    <a:pt x="31" y="180"/>
                  </a:lnTo>
                  <a:lnTo>
                    <a:pt x="33" y="173"/>
                  </a:lnTo>
                  <a:lnTo>
                    <a:pt x="33" y="167"/>
                  </a:lnTo>
                  <a:lnTo>
                    <a:pt x="33" y="161"/>
                  </a:lnTo>
                  <a:lnTo>
                    <a:pt x="33" y="154"/>
                  </a:lnTo>
                  <a:lnTo>
                    <a:pt x="33" y="148"/>
                  </a:lnTo>
                  <a:lnTo>
                    <a:pt x="33" y="142"/>
                  </a:lnTo>
                  <a:lnTo>
                    <a:pt x="35" y="137"/>
                  </a:lnTo>
                  <a:lnTo>
                    <a:pt x="35" y="125"/>
                  </a:lnTo>
                  <a:lnTo>
                    <a:pt x="36" y="114"/>
                  </a:lnTo>
                  <a:lnTo>
                    <a:pt x="36" y="104"/>
                  </a:lnTo>
                  <a:lnTo>
                    <a:pt x="36" y="95"/>
                  </a:lnTo>
                  <a:lnTo>
                    <a:pt x="36" y="85"/>
                  </a:lnTo>
                  <a:lnTo>
                    <a:pt x="36" y="76"/>
                  </a:lnTo>
                  <a:lnTo>
                    <a:pt x="36" y="66"/>
                  </a:lnTo>
                  <a:lnTo>
                    <a:pt x="36" y="61"/>
                  </a:lnTo>
                  <a:lnTo>
                    <a:pt x="36" y="53"/>
                  </a:lnTo>
                  <a:lnTo>
                    <a:pt x="36" y="47"/>
                  </a:lnTo>
                  <a:lnTo>
                    <a:pt x="36" y="40"/>
                  </a:lnTo>
                  <a:lnTo>
                    <a:pt x="36" y="34"/>
                  </a:lnTo>
                  <a:lnTo>
                    <a:pt x="36" y="28"/>
                  </a:lnTo>
                  <a:lnTo>
                    <a:pt x="38" y="25"/>
                  </a:lnTo>
                  <a:lnTo>
                    <a:pt x="38" y="15"/>
                  </a:lnTo>
                  <a:lnTo>
                    <a:pt x="42" y="7"/>
                  </a:lnTo>
                  <a:lnTo>
                    <a:pt x="46" y="4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5" y="2"/>
                  </a:lnTo>
                  <a:lnTo>
                    <a:pt x="67" y="4"/>
                  </a:lnTo>
                  <a:lnTo>
                    <a:pt x="71" y="9"/>
                  </a:lnTo>
                  <a:lnTo>
                    <a:pt x="73" y="13"/>
                  </a:lnTo>
                  <a:lnTo>
                    <a:pt x="73" y="19"/>
                  </a:lnTo>
                  <a:lnTo>
                    <a:pt x="74" y="26"/>
                  </a:lnTo>
                  <a:lnTo>
                    <a:pt x="76" y="34"/>
                  </a:lnTo>
                  <a:lnTo>
                    <a:pt x="76" y="40"/>
                  </a:lnTo>
                  <a:lnTo>
                    <a:pt x="76" y="49"/>
                  </a:lnTo>
                  <a:lnTo>
                    <a:pt x="78" y="59"/>
                  </a:lnTo>
                  <a:lnTo>
                    <a:pt x="78" y="68"/>
                  </a:lnTo>
                  <a:lnTo>
                    <a:pt x="80" y="78"/>
                  </a:lnTo>
                  <a:lnTo>
                    <a:pt x="80" y="89"/>
                  </a:lnTo>
                  <a:lnTo>
                    <a:pt x="82" y="102"/>
                  </a:lnTo>
                  <a:lnTo>
                    <a:pt x="82" y="114"/>
                  </a:lnTo>
                  <a:lnTo>
                    <a:pt x="82" y="127"/>
                  </a:lnTo>
                  <a:lnTo>
                    <a:pt x="82" y="139"/>
                  </a:lnTo>
                  <a:lnTo>
                    <a:pt x="82" y="152"/>
                  </a:lnTo>
                  <a:lnTo>
                    <a:pt x="82" y="167"/>
                  </a:lnTo>
                  <a:lnTo>
                    <a:pt x="82" y="180"/>
                  </a:lnTo>
                  <a:lnTo>
                    <a:pt x="82" y="196"/>
                  </a:lnTo>
                  <a:lnTo>
                    <a:pt x="82" y="211"/>
                  </a:lnTo>
                  <a:lnTo>
                    <a:pt x="84" y="228"/>
                  </a:lnTo>
                  <a:lnTo>
                    <a:pt x="84" y="243"/>
                  </a:lnTo>
                  <a:lnTo>
                    <a:pt x="84" y="258"/>
                  </a:lnTo>
                  <a:lnTo>
                    <a:pt x="84" y="273"/>
                  </a:lnTo>
                  <a:lnTo>
                    <a:pt x="84" y="291"/>
                  </a:lnTo>
                  <a:lnTo>
                    <a:pt x="84" y="308"/>
                  </a:lnTo>
                  <a:lnTo>
                    <a:pt x="84" y="325"/>
                  </a:lnTo>
                  <a:lnTo>
                    <a:pt x="84" y="340"/>
                  </a:lnTo>
                  <a:lnTo>
                    <a:pt x="84" y="357"/>
                  </a:lnTo>
                  <a:lnTo>
                    <a:pt x="84" y="372"/>
                  </a:lnTo>
                  <a:lnTo>
                    <a:pt x="84" y="391"/>
                  </a:lnTo>
                  <a:lnTo>
                    <a:pt x="84" y="405"/>
                  </a:lnTo>
                  <a:lnTo>
                    <a:pt x="84" y="424"/>
                  </a:lnTo>
                  <a:lnTo>
                    <a:pt x="84" y="439"/>
                  </a:lnTo>
                  <a:lnTo>
                    <a:pt x="84" y="456"/>
                  </a:lnTo>
                  <a:lnTo>
                    <a:pt x="84" y="471"/>
                  </a:lnTo>
                  <a:lnTo>
                    <a:pt x="84" y="488"/>
                  </a:lnTo>
                  <a:lnTo>
                    <a:pt x="84" y="503"/>
                  </a:lnTo>
                  <a:lnTo>
                    <a:pt x="84" y="519"/>
                  </a:lnTo>
                  <a:lnTo>
                    <a:pt x="84" y="534"/>
                  </a:lnTo>
                  <a:lnTo>
                    <a:pt x="84" y="549"/>
                  </a:lnTo>
                  <a:lnTo>
                    <a:pt x="84" y="562"/>
                  </a:lnTo>
                  <a:lnTo>
                    <a:pt x="84" y="577"/>
                  </a:lnTo>
                  <a:lnTo>
                    <a:pt x="84" y="591"/>
                  </a:lnTo>
                  <a:lnTo>
                    <a:pt x="84" y="606"/>
                  </a:lnTo>
                  <a:lnTo>
                    <a:pt x="84" y="617"/>
                  </a:lnTo>
                  <a:lnTo>
                    <a:pt x="84" y="629"/>
                  </a:lnTo>
                  <a:lnTo>
                    <a:pt x="84" y="640"/>
                  </a:lnTo>
                  <a:lnTo>
                    <a:pt x="84" y="654"/>
                  </a:lnTo>
                  <a:lnTo>
                    <a:pt x="84" y="663"/>
                  </a:lnTo>
                  <a:lnTo>
                    <a:pt x="86" y="673"/>
                  </a:lnTo>
                  <a:lnTo>
                    <a:pt x="88" y="682"/>
                  </a:lnTo>
                  <a:lnTo>
                    <a:pt x="88" y="692"/>
                  </a:lnTo>
                  <a:lnTo>
                    <a:pt x="88" y="699"/>
                  </a:lnTo>
                  <a:lnTo>
                    <a:pt x="90" y="705"/>
                  </a:lnTo>
                  <a:lnTo>
                    <a:pt x="90" y="712"/>
                  </a:lnTo>
                  <a:lnTo>
                    <a:pt x="92" y="718"/>
                  </a:lnTo>
                  <a:lnTo>
                    <a:pt x="93" y="726"/>
                  </a:lnTo>
                  <a:lnTo>
                    <a:pt x="97" y="731"/>
                  </a:lnTo>
                  <a:lnTo>
                    <a:pt x="103" y="737"/>
                  </a:lnTo>
                  <a:lnTo>
                    <a:pt x="109" y="743"/>
                  </a:lnTo>
                  <a:lnTo>
                    <a:pt x="116" y="749"/>
                  </a:lnTo>
                  <a:lnTo>
                    <a:pt x="128" y="754"/>
                  </a:lnTo>
                  <a:lnTo>
                    <a:pt x="137" y="758"/>
                  </a:lnTo>
                  <a:lnTo>
                    <a:pt x="149" y="764"/>
                  </a:lnTo>
                  <a:lnTo>
                    <a:pt x="154" y="766"/>
                  </a:lnTo>
                  <a:lnTo>
                    <a:pt x="160" y="768"/>
                  </a:lnTo>
                  <a:lnTo>
                    <a:pt x="168" y="769"/>
                  </a:lnTo>
                  <a:lnTo>
                    <a:pt x="173" y="771"/>
                  </a:lnTo>
                  <a:lnTo>
                    <a:pt x="181" y="773"/>
                  </a:lnTo>
                  <a:lnTo>
                    <a:pt x="187" y="773"/>
                  </a:lnTo>
                  <a:lnTo>
                    <a:pt x="192" y="775"/>
                  </a:lnTo>
                  <a:lnTo>
                    <a:pt x="198" y="777"/>
                  </a:lnTo>
                  <a:lnTo>
                    <a:pt x="204" y="777"/>
                  </a:lnTo>
                  <a:lnTo>
                    <a:pt x="211" y="779"/>
                  </a:lnTo>
                  <a:lnTo>
                    <a:pt x="217" y="779"/>
                  </a:lnTo>
                  <a:lnTo>
                    <a:pt x="225" y="781"/>
                  </a:lnTo>
                  <a:lnTo>
                    <a:pt x="230" y="781"/>
                  </a:lnTo>
                  <a:lnTo>
                    <a:pt x="236" y="781"/>
                  </a:lnTo>
                  <a:lnTo>
                    <a:pt x="244" y="781"/>
                  </a:lnTo>
                  <a:lnTo>
                    <a:pt x="249" y="781"/>
                  </a:lnTo>
                  <a:lnTo>
                    <a:pt x="255" y="781"/>
                  </a:lnTo>
                  <a:lnTo>
                    <a:pt x="261" y="781"/>
                  </a:lnTo>
                  <a:lnTo>
                    <a:pt x="266" y="781"/>
                  </a:lnTo>
                  <a:lnTo>
                    <a:pt x="274" y="781"/>
                  </a:lnTo>
                  <a:lnTo>
                    <a:pt x="280" y="781"/>
                  </a:lnTo>
                  <a:lnTo>
                    <a:pt x="289" y="779"/>
                  </a:lnTo>
                  <a:lnTo>
                    <a:pt x="293" y="779"/>
                  </a:lnTo>
                  <a:lnTo>
                    <a:pt x="299" y="779"/>
                  </a:lnTo>
                  <a:lnTo>
                    <a:pt x="306" y="779"/>
                  </a:lnTo>
                  <a:lnTo>
                    <a:pt x="314" y="779"/>
                  </a:lnTo>
                  <a:lnTo>
                    <a:pt x="320" y="777"/>
                  </a:lnTo>
                  <a:lnTo>
                    <a:pt x="327" y="777"/>
                  </a:lnTo>
                  <a:lnTo>
                    <a:pt x="337" y="777"/>
                  </a:lnTo>
                  <a:lnTo>
                    <a:pt x="346" y="777"/>
                  </a:lnTo>
                  <a:lnTo>
                    <a:pt x="356" y="775"/>
                  </a:lnTo>
                  <a:lnTo>
                    <a:pt x="363" y="775"/>
                  </a:lnTo>
                  <a:lnTo>
                    <a:pt x="375" y="775"/>
                  </a:lnTo>
                  <a:lnTo>
                    <a:pt x="386" y="775"/>
                  </a:lnTo>
                  <a:lnTo>
                    <a:pt x="394" y="773"/>
                  </a:lnTo>
                  <a:lnTo>
                    <a:pt x="405" y="773"/>
                  </a:lnTo>
                  <a:lnTo>
                    <a:pt x="417" y="771"/>
                  </a:lnTo>
                  <a:lnTo>
                    <a:pt x="428" y="771"/>
                  </a:lnTo>
                  <a:lnTo>
                    <a:pt x="439" y="769"/>
                  </a:lnTo>
                  <a:lnTo>
                    <a:pt x="451" y="769"/>
                  </a:lnTo>
                  <a:lnTo>
                    <a:pt x="464" y="769"/>
                  </a:lnTo>
                  <a:lnTo>
                    <a:pt x="476" y="769"/>
                  </a:lnTo>
                  <a:lnTo>
                    <a:pt x="487" y="768"/>
                  </a:lnTo>
                  <a:lnTo>
                    <a:pt x="500" y="768"/>
                  </a:lnTo>
                  <a:lnTo>
                    <a:pt x="512" y="766"/>
                  </a:lnTo>
                  <a:lnTo>
                    <a:pt x="525" y="766"/>
                  </a:lnTo>
                  <a:lnTo>
                    <a:pt x="536" y="766"/>
                  </a:lnTo>
                  <a:lnTo>
                    <a:pt x="550" y="764"/>
                  </a:lnTo>
                  <a:lnTo>
                    <a:pt x="563" y="764"/>
                  </a:lnTo>
                  <a:lnTo>
                    <a:pt x="576" y="764"/>
                  </a:lnTo>
                  <a:lnTo>
                    <a:pt x="590" y="764"/>
                  </a:lnTo>
                  <a:lnTo>
                    <a:pt x="601" y="762"/>
                  </a:lnTo>
                  <a:lnTo>
                    <a:pt x="614" y="762"/>
                  </a:lnTo>
                  <a:lnTo>
                    <a:pt x="626" y="762"/>
                  </a:lnTo>
                  <a:lnTo>
                    <a:pt x="639" y="760"/>
                  </a:lnTo>
                  <a:lnTo>
                    <a:pt x="650" y="760"/>
                  </a:lnTo>
                  <a:lnTo>
                    <a:pt x="664" y="758"/>
                  </a:lnTo>
                  <a:lnTo>
                    <a:pt x="675" y="758"/>
                  </a:lnTo>
                  <a:lnTo>
                    <a:pt x="686" y="758"/>
                  </a:lnTo>
                  <a:lnTo>
                    <a:pt x="698" y="756"/>
                  </a:lnTo>
                  <a:lnTo>
                    <a:pt x="709" y="756"/>
                  </a:lnTo>
                  <a:lnTo>
                    <a:pt x="719" y="756"/>
                  </a:lnTo>
                  <a:lnTo>
                    <a:pt x="730" y="754"/>
                  </a:lnTo>
                  <a:lnTo>
                    <a:pt x="742" y="754"/>
                  </a:lnTo>
                  <a:lnTo>
                    <a:pt x="751" y="754"/>
                  </a:lnTo>
                  <a:lnTo>
                    <a:pt x="763" y="754"/>
                  </a:lnTo>
                  <a:lnTo>
                    <a:pt x="770" y="752"/>
                  </a:lnTo>
                  <a:lnTo>
                    <a:pt x="780" y="752"/>
                  </a:lnTo>
                  <a:lnTo>
                    <a:pt x="787" y="750"/>
                  </a:lnTo>
                  <a:lnTo>
                    <a:pt x="797" y="750"/>
                  </a:lnTo>
                  <a:lnTo>
                    <a:pt x="804" y="750"/>
                  </a:lnTo>
                  <a:lnTo>
                    <a:pt x="810" y="750"/>
                  </a:lnTo>
                  <a:lnTo>
                    <a:pt x="816" y="750"/>
                  </a:lnTo>
                  <a:lnTo>
                    <a:pt x="823" y="750"/>
                  </a:lnTo>
                  <a:lnTo>
                    <a:pt x="829" y="749"/>
                  </a:lnTo>
                  <a:lnTo>
                    <a:pt x="835" y="749"/>
                  </a:lnTo>
                  <a:lnTo>
                    <a:pt x="839" y="749"/>
                  </a:lnTo>
                  <a:lnTo>
                    <a:pt x="842" y="749"/>
                  </a:lnTo>
                  <a:lnTo>
                    <a:pt x="850" y="749"/>
                  </a:lnTo>
                  <a:lnTo>
                    <a:pt x="854" y="749"/>
                  </a:lnTo>
                  <a:lnTo>
                    <a:pt x="859" y="747"/>
                  </a:lnTo>
                  <a:lnTo>
                    <a:pt x="867" y="752"/>
                  </a:lnTo>
                  <a:lnTo>
                    <a:pt x="873" y="760"/>
                  </a:lnTo>
                  <a:lnTo>
                    <a:pt x="878" y="771"/>
                  </a:lnTo>
                  <a:lnTo>
                    <a:pt x="880" y="781"/>
                  </a:lnTo>
                  <a:lnTo>
                    <a:pt x="877" y="792"/>
                  </a:lnTo>
                  <a:lnTo>
                    <a:pt x="873" y="796"/>
                  </a:lnTo>
                  <a:lnTo>
                    <a:pt x="871" y="802"/>
                  </a:lnTo>
                  <a:lnTo>
                    <a:pt x="863" y="804"/>
                  </a:lnTo>
                  <a:lnTo>
                    <a:pt x="858" y="807"/>
                  </a:lnTo>
                  <a:lnTo>
                    <a:pt x="858" y="807"/>
                  </a:lnTo>
                  <a:close/>
                </a:path>
              </a:pathLst>
            </a:custGeom>
            <a:solidFill>
              <a:srgbClr val="173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2" name="Freeform 40">
              <a:extLst>
                <a:ext uri="{FF2B5EF4-FFF2-40B4-BE49-F238E27FC236}">
                  <a16:creationId xmlns:a16="http://schemas.microsoft.com/office/drawing/2014/main" xmlns="" id="{B5E98F4E-01C8-4491-9DC6-BCBD29770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081"/>
              <a:ext cx="105" cy="65"/>
            </a:xfrm>
            <a:custGeom>
              <a:avLst/>
              <a:gdLst>
                <a:gd name="T0" fmla="*/ 187 w 211"/>
                <a:gd name="T1" fmla="*/ 6 h 131"/>
                <a:gd name="T2" fmla="*/ 170 w 211"/>
                <a:gd name="T3" fmla="*/ 2 h 131"/>
                <a:gd name="T4" fmla="*/ 149 w 211"/>
                <a:gd name="T5" fmla="*/ 0 h 131"/>
                <a:gd name="T6" fmla="*/ 128 w 211"/>
                <a:gd name="T7" fmla="*/ 0 h 131"/>
                <a:gd name="T8" fmla="*/ 103 w 211"/>
                <a:gd name="T9" fmla="*/ 0 h 131"/>
                <a:gd name="T10" fmla="*/ 76 w 211"/>
                <a:gd name="T11" fmla="*/ 0 h 131"/>
                <a:gd name="T12" fmla="*/ 54 w 211"/>
                <a:gd name="T13" fmla="*/ 0 h 131"/>
                <a:gd name="T14" fmla="*/ 33 w 211"/>
                <a:gd name="T15" fmla="*/ 2 h 131"/>
                <a:gd name="T16" fmla="*/ 18 w 211"/>
                <a:gd name="T17" fmla="*/ 8 h 131"/>
                <a:gd name="T18" fmla="*/ 6 w 211"/>
                <a:gd name="T19" fmla="*/ 19 h 131"/>
                <a:gd name="T20" fmla="*/ 2 w 211"/>
                <a:gd name="T21" fmla="*/ 40 h 131"/>
                <a:gd name="T22" fmla="*/ 0 w 211"/>
                <a:gd name="T23" fmla="*/ 67 h 131"/>
                <a:gd name="T24" fmla="*/ 2 w 211"/>
                <a:gd name="T25" fmla="*/ 93 h 131"/>
                <a:gd name="T26" fmla="*/ 4 w 211"/>
                <a:gd name="T27" fmla="*/ 116 h 131"/>
                <a:gd name="T28" fmla="*/ 12 w 211"/>
                <a:gd name="T29" fmla="*/ 128 h 131"/>
                <a:gd name="T30" fmla="*/ 29 w 211"/>
                <a:gd name="T31" fmla="*/ 130 h 131"/>
                <a:gd name="T32" fmla="*/ 48 w 211"/>
                <a:gd name="T33" fmla="*/ 130 h 131"/>
                <a:gd name="T34" fmla="*/ 69 w 211"/>
                <a:gd name="T35" fmla="*/ 130 h 131"/>
                <a:gd name="T36" fmla="*/ 95 w 211"/>
                <a:gd name="T37" fmla="*/ 131 h 131"/>
                <a:gd name="T38" fmla="*/ 120 w 211"/>
                <a:gd name="T39" fmla="*/ 131 h 131"/>
                <a:gd name="T40" fmla="*/ 145 w 211"/>
                <a:gd name="T41" fmla="*/ 131 h 131"/>
                <a:gd name="T42" fmla="*/ 166 w 211"/>
                <a:gd name="T43" fmla="*/ 131 h 131"/>
                <a:gd name="T44" fmla="*/ 187 w 211"/>
                <a:gd name="T45" fmla="*/ 130 h 131"/>
                <a:gd name="T46" fmla="*/ 202 w 211"/>
                <a:gd name="T47" fmla="*/ 130 h 131"/>
                <a:gd name="T48" fmla="*/ 208 w 211"/>
                <a:gd name="T49" fmla="*/ 120 h 131"/>
                <a:gd name="T50" fmla="*/ 209 w 211"/>
                <a:gd name="T51" fmla="*/ 99 h 131"/>
                <a:gd name="T52" fmla="*/ 211 w 211"/>
                <a:gd name="T53" fmla="*/ 74 h 131"/>
                <a:gd name="T54" fmla="*/ 209 w 211"/>
                <a:gd name="T55" fmla="*/ 48 h 131"/>
                <a:gd name="T56" fmla="*/ 208 w 211"/>
                <a:gd name="T57" fmla="*/ 35 h 131"/>
                <a:gd name="T58" fmla="*/ 200 w 211"/>
                <a:gd name="T59" fmla="*/ 36 h 131"/>
                <a:gd name="T60" fmla="*/ 196 w 211"/>
                <a:gd name="T61" fmla="*/ 55 h 131"/>
                <a:gd name="T62" fmla="*/ 196 w 211"/>
                <a:gd name="T63" fmla="*/ 76 h 131"/>
                <a:gd name="T64" fmla="*/ 194 w 211"/>
                <a:gd name="T65" fmla="*/ 95 h 131"/>
                <a:gd name="T66" fmla="*/ 185 w 211"/>
                <a:gd name="T67" fmla="*/ 107 h 131"/>
                <a:gd name="T68" fmla="*/ 160 w 211"/>
                <a:gd name="T69" fmla="*/ 109 h 131"/>
                <a:gd name="T70" fmla="*/ 139 w 211"/>
                <a:gd name="T71" fmla="*/ 109 h 131"/>
                <a:gd name="T72" fmla="*/ 120 w 211"/>
                <a:gd name="T73" fmla="*/ 111 h 131"/>
                <a:gd name="T74" fmla="*/ 97 w 211"/>
                <a:gd name="T75" fmla="*/ 111 h 131"/>
                <a:gd name="T76" fmla="*/ 76 w 211"/>
                <a:gd name="T77" fmla="*/ 111 h 131"/>
                <a:gd name="T78" fmla="*/ 57 w 211"/>
                <a:gd name="T79" fmla="*/ 109 h 131"/>
                <a:gd name="T80" fmla="*/ 37 w 211"/>
                <a:gd name="T81" fmla="*/ 105 h 131"/>
                <a:gd name="T82" fmla="*/ 25 w 211"/>
                <a:gd name="T83" fmla="*/ 95 h 131"/>
                <a:gd name="T84" fmla="*/ 19 w 211"/>
                <a:gd name="T85" fmla="*/ 74 h 131"/>
                <a:gd name="T86" fmla="*/ 18 w 211"/>
                <a:gd name="T87" fmla="*/ 57 h 131"/>
                <a:gd name="T88" fmla="*/ 18 w 211"/>
                <a:gd name="T89" fmla="*/ 40 h 131"/>
                <a:gd name="T90" fmla="*/ 29 w 211"/>
                <a:gd name="T91" fmla="*/ 25 h 131"/>
                <a:gd name="T92" fmla="*/ 54 w 211"/>
                <a:gd name="T93" fmla="*/ 21 h 131"/>
                <a:gd name="T94" fmla="*/ 69 w 211"/>
                <a:gd name="T95" fmla="*/ 19 h 131"/>
                <a:gd name="T96" fmla="*/ 88 w 211"/>
                <a:gd name="T97" fmla="*/ 19 h 131"/>
                <a:gd name="T98" fmla="*/ 107 w 211"/>
                <a:gd name="T99" fmla="*/ 19 h 131"/>
                <a:gd name="T100" fmla="*/ 124 w 211"/>
                <a:gd name="T101" fmla="*/ 19 h 131"/>
                <a:gd name="T102" fmla="*/ 141 w 211"/>
                <a:gd name="T103" fmla="*/ 19 h 131"/>
                <a:gd name="T104" fmla="*/ 166 w 211"/>
                <a:gd name="T105" fmla="*/ 19 h 131"/>
                <a:gd name="T106" fmla="*/ 183 w 211"/>
                <a:gd name="T107" fmla="*/ 21 h 131"/>
                <a:gd name="T108" fmla="*/ 204 w 211"/>
                <a:gd name="T109" fmla="*/ 19 h 131"/>
                <a:gd name="T110" fmla="*/ 204 w 211"/>
                <a:gd name="T111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1" h="131">
                  <a:moveTo>
                    <a:pt x="198" y="8"/>
                  </a:moveTo>
                  <a:lnTo>
                    <a:pt x="194" y="6"/>
                  </a:lnTo>
                  <a:lnTo>
                    <a:pt x="187" y="6"/>
                  </a:lnTo>
                  <a:lnTo>
                    <a:pt x="181" y="4"/>
                  </a:lnTo>
                  <a:lnTo>
                    <a:pt x="177" y="2"/>
                  </a:lnTo>
                  <a:lnTo>
                    <a:pt x="170" y="2"/>
                  </a:lnTo>
                  <a:lnTo>
                    <a:pt x="164" y="2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5" y="0"/>
                  </a:lnTo>
                  <a:lnTo>
                    <a:pt x="128" y="0"/>
                  </a:lnTo>
                  <a:lnTo>
                    <a:pt x="118" y="0"/>
                  </a:lnTo>
                  <a:lnTo>
                    <a:pt x="111" y="0"/>
                  </a:lnTo>
                  <a:lnTo>
                    <a:pt x="103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46" y="2"/>
                  </a:lnTo>
                  <a:lnTo>
                    <a:pt x="40" y="2"/>
                  </a:lnTo>
                  <a:lnTo>
                    <a:pt x="33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8" y="8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6" y="19"/>
                  </a:lnTo>
                  <a:lnTo>
                    <a:pt x="4" y="25"/>
                  </a:lnTo>
                  <a:lnTo>
                    <a:pt x="2" y="31"/>
                  </a:lnTo>
                  <a:lnTo>
                    <a:pt x="2" y="40"/>
                  </a:lnTo>
                  <a:lnTo>
                    <a:pt x="2" y="48"/>
                  </a:lnTo>
                  <a:lnTo>
                    <a:pt x="0" y="57"/>
                  </a:lnTo>
                  <a:lnTo>
                    <a:pt x="0" y="67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93"/>
                  </a:lnTo>
                  <a:lnTo>
                    <a:pt x="2" y="101"/>
                  </a:lnTo>
                  <a:lnTo>
                    <a:pt x="4" y="109"/>
                  </a:lnTo>
                  <a:lnTo>
                    <a:pt x="4" y="116"/>
                  </a:lnTo>
                  <a:lnTo>
                    <a:pt x="6" y="122"/>
                  </a:lnTo>
                  <a:lnTo>
                    <a:pt x="10" y="124"/>
                  </a:lnTo>
                  <a:lnTo>
                    <a:pt x="12" y="128"/>
                  </a:lnTo>
                  <a:lnTo>
                    <a:pt x="16" y="128"/>
                  </a:lnTo>
                  <a:lnTo>
                    <a:pt x="25" y="130"/>
                  </a:lnTo>
                  <a:lnTo>
                    <a:pt x="29" y="130"/>
                  </a:lnTo>
                  <a:lnTo>
                    <a:pt x="35" y="130"/>
                  </a:lnTo>
                  <a:lnTo>
                    <a:pt x="40" y="130"/>
                  </a:lnTo>
                  <a:lnTo>
                    <a:pt x="48" y="130"/>
                  </a:lnTo>
                  <a:lnTo>
                    <a:pt x="54" y="130"/>
                  </a:lnTo>
                  <a:lnTo>
                    <a:pt x="61" y="130"/>
                  </a:lnTo>
                  <a:lnTo>
                    <a:pt x="69" y="130"/>
                  </a:lnTo>
                  <a:lnTo>
                    <a:pt x="78" y="131"/>
                  </a:lnTo>
                  <a:lnTo>
                    <a:pt x="86" y="131"/>
                  </a:lnTo>
                  <a:lnTo>
                    <a:pt x="95" y="131"/>
                  </a:lnTo>
                  <a:lnTo>
                    <a:pt x="103" y="131"/>
                  </a:lnTo>
                  <a:lnTo>
                    <a:pt x="113" y="131"/>
                  </a:lnTo>
                  <a:lnTo>
                    <a:pt x="120" y="131"/>
                  </a:lnTo>
                  <a:lnTo>
                    <a:pt x="130" y="131"/>
                  </a:lnTo>
                  <a:lnTo>
                    <a:pt x="137" y="131"/>
                  </a:lnTo>
                  <a:lnTo>
                    <a:pt x="145" y="131"/>
                  </a:lnTo>
                  <a:lnTo>
                    <a:pt x="152" y="131"/>
                  </a:lnTo>
                  <a:lnTo>
                    <a:pt x="160" y="131"/>
                  </a:lnTo>
                  <a:lnTo>
                    <a:pt x="166" y="131"/>
                  </a:lnTo>
                  <a:lnTo>
                    <a:pt x="175" y="131"/>
                  </a:lnTo>
                  <a:lnTo>
                    <a:pt x="181" y="130"/>
                  </a:lnTo>
                  <a:lnTo>
                    <a:pt x="187" y="130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202" y="130"/>
                  </a:lnTo>
                  <a:lnTo>
                    <a:pt x="208" y="128"/>
                  </a:lnTo>
                  <a:lnTo>
                    <a:pt x="208" y="124"/>
                  </a:lnTo>
                  <a:lnTo>
                    <a:pt x="208" y="120"/>
                  </a:lnTo>
                  <a:lnTo>
                    <a:pt x="209" y="114"/>
                  </a:lnTo>
                  <a:lnTo>
                    <a:pt x="209" y="107"/>
                  </a:lnTo>
                  <a:lnTo>
                    <a:pt x="209" y="99"/>
                  </a:lnTo>
                  <a:lnTo>
                    <a:pt x="211" y="90"/>
                  </a:lnTo>
                  <a:lnTo>
                    <a:pt x="211" y="82"/>
                  </a:lnTo>
                  <a:lnTo>
                    <a:pt x="211" y="74"/>
                  </a:lnTo>
                  <a:lnTo>
                    <a:pt x="211" y="65"/>
                  </a:lnTo>
                  <a:lnTo>
                    <a:pt x="209" y="57"/>
                  </a:lnTo>
                  <a:lnTo>
                    <a:pt x="209" y="48"/>
                  </a:lnTo>
                  <a:lnTo>
                    <a:pt x="209" y="42"/>
                  </a:lnTo>
                  <a:lnTo>
                    <a:pt x="208" y="36"/>
                  </a:lnTo>
                  <a:lnTo>
                    <a:pt x="208" y="35"/>
                  </a:lnTo>
                  <a:lnTo>
                    <a:pt x="206" y="31"/>
                  </a:lnTo>
                  <a:lnTo>
                    <a:pt x="206" y="31"/>
                  </a:lnTo>
                  <a:lnTo>
                    <a:pt x="200" y="36"/>
                  </a:lnTo>
                  <a:lnTo>
                    <a:pt x="198" y="44"/>
                  </a:lnTo>
                  <a:lnTo>
                    <a:pt x="198" y="50"/>
                  </a:lnTo>
                  <a:lnTo>
                    <a:pt x="196" y="55"/>
                  </a:lnTo>
                  <a:lnTo>
                    <a:pt x="196" y="63"/>
                  </a:lnTo>
                  <a:lnTo>
                    <a:pt x="196" y="71"/>
                  </a:lnTo>
                  <a:lnTo>
                    <a:pt x="196" y="76"/>
                  </a:lnTo>
                  <a:lnTo>
                    <a:pt x="196" y="84"/>
                  </a:lnTo>
                  <a:lnTo>
                    <a:pt x="194" y="88"/>
                  </a:lnTo>
                  <a:lnTo>
                    <a:pt x="194" y="95"/>
                  </a:lnTo>
                  <a:lnTo>
                    <a:pt x="192" y="103"/>
                  </a:lnTo>
                  <a:lnTo>
                    <a:pt x="189" y="107"/>
                  </a:lnTo>
                  <a:lnTo>
                    <a:pt x="185" y="107"/>
                  </a:lnTo>
                  <a:lnTo>
                    <a:pt x="179" y="109"/>
                  </a:lnTo>
                  <a:lnTo>
                    <a:pt x="170" y="109"/>
                  </a:lnTo>
                  <a:lnTo>
                    <a:pt x="160" y="109"/>
                  </a:lnTo>
                  <a:lnTo>
                    <a:pt x="152" y="109"/>
                  </a:lnTo>
                  <a:lnTo>
                    <a:pt x="147" y="109"/>
                  </a:lnTo>
                  <a:lnTo>
                    <a:pt x="139" y="109"/>
                  </a:lnTo>
                  <a:lnTo>
                    <a:pt x="133" y="111"/>
                  </a:lnTo>
                  <a:lnTo>
                    <a:pt x="126" y="111"/>
                  </a:lnTo>
                  <a:lnTo>
                    <a:pt x="120" y="111"/>
                  </a:lnTo>
                  <a:lnTo>
                    <a:pt x="113" y="111"/>
                  </a:lnTo>
                  <a:lnTo>
                    <a:pt x="105" y="112"/>
                  </a:lnTo>
                  <a:lnTo>
                    <a:pt x="97" y="111"/>
                  </a:lnTo>
                  <a:lnTo>
                    <a:pt x="90" y="111"/>
                  </a:lnTo>
                  <a:lnTo>
                    <a:pt x="84" y="111"/>
                  </a:lnTo>
                  <a:lnTo>
                    <a:pt x="76" y="111"/>
                  </a:lnTo>
                  <a:lnTo>
                    <a:pt x="71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4" y="109"/>
                  </a:lnTo>
                  <a:lnTo>
                    <a:pt x="42" y="107"/>
                  </a:lnTo>
                  <a:lnTo>
                    <a:pt x="37" y="105"/>
                  </a:lnTo>
                  <a:lnTo>
                    <a:pt x="31" y="103"/>
                  </a:lnTo>
                  <a:lnTo>
                    <a:pt x="29" y="103"/>
                  </a:lnTo>
                  <a:lnTo>
                    <a:pt x="25" y="95"/>
                  </a:lnTo>
                  <a:lnTo>
                    <a:pt x="23" y="86"/>
                  </a:lnTo>
                  <a:lnTo>
                    <a:pt x="21" y="80"/>
                  </a:lnTo>
                  <a:lnTo>
                    <a:pt x="19" y="74"/>
                  </a:lnTo>
                  <a:lnTo>
                    <a:pt x="19" y="69"/>
                  </a:lnTo>
                  <a:lnTo>
                    <a:pt x="19" y="63"/>
                  </a:lnTo>
                  <a:lnTo>
                    <a:pt x="18" y="57"/>
                  </a:lnTo>
                  <a:lnTo>
                    <a:pt x="16" y="52"/>
                  </a:lnTo>
                  <a:lnTo>
                    <a:pt x="16" y="46"/>
                  </a:lnTo>
                  <a:lnTo>
                    <a:pt x="18" y="40"/>
                  </a:lnTo>
                  <a:lnTo>
                    <a:pt x="21" y="33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7" y="23"/>
                  </a:lnTo>
                  <a:lnTo>
                    <a:pt x="44" y="21"/>
                  </a:lnTo>
                  <a:lnTo>
                    <a:pt x="54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5" y="19"/>
                  </a:lnTo>
                  <a:lnTo>
                    <a:pt x="82" y="19"/>
                  </a:lnTo>
                  <a:lnTo>
                    <a:pt x="88" y="19"/>
                  </a:lnTo>
                  <a:lnTo>
                    <a:pt x="94" y="19"/>
                  </a:lnTo>
                  <a:lnTo>
                    <a:pt x="101" y="19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8" y="19"/>
                  </a:lnTo>
                  <a:lnTo>
                    <a:pt x="124" y="19"/>
                  </a:lnTo>
                  <a:lnTo>
                    <a:pt x="130" y="19"/>
                  </a:lnTo>
                  <a:lnTo>
                    <a:pt x="135" y="19"/>
                  </a:lnTo>
                  <a:lnTo>
                    <a:pt x="141" y="19"/>
                  </a:lnTo>
                  <a:lnTo>
                    <a:pt x="147" y="19"/>
                  </a:lnTo>
                  <a:lnTo>
                    <a:pt x="156" y="19"/>
                  </a:lnTo>
                  <a:lnTo>
                    <a:pt x="166" y="19"/>
                  </a:lnTo>
                  <a:lnTo>
                    <a:pt x="171" y="21"/>
                  </a:lnTo>
                  <a:lnTo>
                    <a:pt x="177" y="21"/>
                  </a:lnTo>
                  <a:lnTo>
                    <a:pt x="183" y="21"/>
                  </a:lnTo>
                  <a:lnTo>
                    <a:pt x="192" y="21"/>
                  </a:lnTo>
                  <a:lnTo>
                    <a:pt x="198" y="21"/>
                  </a:lnTo>
                  <a:lnTo>
                    <a:pt x="204" y="19"/>
                  </a:lnTo>
                  <a:lnTo>
                    <a:pt x="208" y="16"/>
                  </a:lnTo>
                  <a:lnTo>
                    <a:pt x="208" y="14"/>
                  </a:lnTo>
                  <a:lnTo>
                    <a:pt x="204" y="12"/>
                  </a:lnTo>
                  <a:lnTo>
                    <a:pt x="198" y="8"/>
                  </a:lnTo>
                  <a:lnTo>
                    <a:pt x="198" y="8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3" name="Freeform 41">
              <a:extLst>
                <a:ext uri="{FF2B5EF4-FFF2-40B4-BE49-F238E27FC236}">
                  <a16:creationId xmlns:a16="http://schemas.microsoft.com/office/drawing/2014/main" xmlns="" id="{0205D1A1-260B-4D80-A7D9-257203343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164"/>
              <a:ext cx="30" cy="24"/>
            </a:xfrm>
            <a:custGeom>
              <a:avLst/>
              <a:gdLst>
                <a:gd name="T0" fmla="*/ 54 w 61"/>
                <a:gd name="T1" fmla="*/ 1 h 47"/>
                <a:gd name="T2" fmla="*/ 50 w 61"/>
                <a:gd name="T3" fmla="*/ 1 h 47"/>
                <a:gd name="T4" fmla="*/ 42 w 61"/>
                <a:gd name="T5" fmla="*/ 1 h 47"/>
                <a:gd name="T6" fmla="*/ 35 w 61"/>
                <a:gd name="T7" fmla="*/ 0 h 47"/>
                <a:gd name="T8" fmla="*/ 27 w 61"/>
                <a:gd name="T9" fmla="*/ 0 h 47"/>
                <a:gd name="T10" fmla="*/ 17 w 61"/>
                <a:gd name="T11" fmla="*/ 0 h 47"/>
                <a:gd name="T12" fmla="*/ 10 w 61"/>
                <a:gd name="T13" fmla="*/ 0 h 47"/>
                <a:gd name="T14" fmla="*/ 6 w 61"/>
                <a:gd name="T15" fmla="*/ 1 h 47"/>
                <a:gd name="T16" fmla="*/ 4 w 61"/>
                <a:gd name="T17" fmla="*/ 5 h 47"/>
                <a:gd name="T18" fmla="*/ 2 w 61"/>
                <a:gd name="T19" fmla="*/ 7 h 47"/>
                <a:gd name="T20" fmla="*/ 0 w 61"/>
                <a:gd name="T21" fmla="*/ 13 h 47"/>
                <a:gd name="T22" fmla="*/ 0 w 61"/>
                <a:gd name="T23" fmla="*/ 20 h 47"/>
                <a:gd name="T24" fmla="*/ 0 w 61"/>
                <a:gd name="T25" fmla="*/ 26 h 47"/>
                <a:gd name="T26" fmla="*/ 0 w 61"/>
                <a:gd name="T27" fmla="*/ 34 h 47"/>
                <a:gd name="T28" fmla="*/ 0 w 61"/>
                <a:gd name="T29" fmla="*/ 39 h 47"/>
                <a:gd name="T30" fmla="*/ 0 w 61"/>
                <a:gd name="T31" fmla="*/ 43 h 47"/>
                <a:gd name="T32" fmla="*/ 4 w 61"/>
                <a:gd name="T33" fmla="*/ 45 h 47"/>
                <a:gd name="T34" fmla="*/ 6 w 61"/>
                <a:gd name="T35" fmla="*/ 45 h 47"/>
                <a:gd name="T36" fmla="*/ 12 w 61"/>
                <a:gd name="T37" fmla="*/ 47 h 47"/>
                <a:gd name="T38" fmla="*/ 21 w 61"/>
                <a:gd name="T39" fmla="*/ 47 h 47"/>
                <a:gd name="T40" fmla="*/ 33 w 61"/>
                <a:gd name="T41" fmla="*/ 47 h 47"/>
                <a:gd name="T42" fmla="*/ 40 w 61"/>
                <a:gd name="T43" fmla="*/ 47 h 47"/>
                <a:gd name="T44" fmla="*/ 50 w 61"/>
                <a:gd name="T45" fmla="*/ 47 h 47"/>
                <a:gd name="T46" fmla="*/ 55 w 61"/>
                <a:gd name="T47" fmla="*/ 45 h 47"/>
                <a:gd name="T48" fmla="*/ 59 w 61"/>
                <a:gd name="T49" fmla="*/ 43 h 47"/>
                <a:gd name="T50" fmla="*/ 59 w 61"/>
                <a:gd name="T51" fmla="*/ 39 h 47"/>
                <a:gd name="T52" fmla="*/ 61 w 61"/>
                <a:gd name="T53" fmla="*/ 36 h 47"/>
                <a:gd name="T54" fmla="*/ 61 w 61"/>
                <a:gd name="T55" fmla="*/ 30 h 47"/>
                <a:gd name="T56" fmla="*/ 61 w 61"/>
                <a:gd name="T57" fmla="*/ 26 h 47"/>
                <a:gd name="T58" fmla="*/ 59 w 61"/>
                <a:gd name="T59" fmla="*/ 15 h 47"/>
                <a:gd name="T60" fmla="*/ 57 w 61"/>
                <a:gd name="T61" fmla="*/ 13 h 47"/>
                <a:gd name="T62" fmla="*/ 55 w 61"/>
                <a:gd name="T63" fmla="*/ 15 h 47"/>
                <a:gd name="T64" fmla="*/ 55 w 61"/>
                <a:gd name="T65" fmla="*/ 24 h 47"/>
                <a:gd name="T66" fmla="*/ 54 w 61"/>
                <a:gd name="T67" fmla="*/ 32 h 47"/>
                <a:gd name="T68" fmla="*/ 52 w 61"/>
                <a:gd name="T69" fmla="*/ 38 h 47"/>
                <a:gd name="T70" fmla="*/ 48 w 61"/>
                <a:gd name="T71" fmla="*/ 38 h 47"/>
                <a:gd name="T72" fmla="*/ 42 w 61"/>
                <a:gd name="T73" fmla="*/ 39 h 47"/>
                <a:gd name="T74" fmla="*/ 36 w 61"/>
                <a:gd name="T75" fmla="*/ 39 h 47"/>
                <a:gd name="T76" fmla="*/ 29 w 61"/>
                <a:gd name="T77" fmla="*/ 39 h 47"/>
                <a:gd name="T78" fmla="*/ 23 w 61"/>
                <a:gd name="T79" fmla="*/ 39 h 47"/>
                <a:gd name="T80" fmla="*/ 17 w 61"/>
                <a:gd name="T81" fmla="*/ 39 h 47"/>
                <a:gd name="T82" fmla="*/ 14 w 61"/>
                <a:gd name="T83" fmla="*/ 38 h 47"/>
                <a:gd name="T84" fmla="*/ 12 w 61"/>
                <a:gd name="T85" fmla="*/ 36 h 47"/>
                <a:gd name="T86" fmla="*/ 10 w 61"/>
                <a:gd name="T87" fmla="*/ 30 h 47"/>
                <a:gd name="T88" fmla="*/ 8 w 61"/>
                <a:gd name="T89" fmla="*/ 24 h 47"/>
                <a:gd name="T90" fmla="*/ 8 w 61"/>
                <a:gd name="T91" fmla="*/ 17 h 47"/>
                <a:gd name="T92" fmla="*/ 12 w 61"/>
                <a:gd name="T93" fmla="*/ 15 h 47"/>
                <a:gd name="T94" fmla="*/ 19 w 61"/>
                <a:gd name="T95" fmla="*/ 11 h 47"/>
                <a:gd name="T96" fmla="*/ 27 w 61"/>
                <a:gd name="T97" fmla="*/ 11 h 47"/>
                <a:gd name="T98" fmla="*/ 36 w 61"/>
                <a:gd name="T99" fmla="*/ 11 h 47"/>
                <a:gd name="T100" fmla="*/ 44 w 61"/>
                <a:gd name="T101" fmla="*/ 13 h 47"/>
                <a:gd name="T102" fmla="*/ 50 w 61"/>
                <a:gd name="T103" fmla="*/ 9 h 47"/>
                <a:gd name="T104" fmla="*/ 55 w 61"/>
                <a:gd name="T105" fmla="*/ 7 h 47"/>
                <a:gd name="T106" fmla="*/ 57 w 61"/>
                <a:gd name="T107" fmla="*/ 5 h 47"/>
                <a:gd name="T108" fmla="*/ 54 w 61"/>
                <a:gd name="T109" fmla="*/ 1 h 47"/>
                <a:gd name="T110" fmla="*/ 54 w 61"/>
                <a:gd name="T111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" h="47">
                  <a:moveTo>
                    <a:pt x="54" y="1"/>
                  </a:moveTo>
                  <a:lnTo>
                    <a:pt x="50" y="1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2" y="47"/>
                  </a:lnTo>
                  <a:lnTo>
                    <a:pt x="21" y="47"/>
                  </a:lnTo>
                  <a:lnTo>
                    <a:pt x="33" y="47"/>
                  </a:lnTo>
                  <a:lnTo>
                    <a:pt x="40" y="47"/>
                  </a:lnTo>
                  <a:lnTo>
                    <a:pt x="50" y="47"/>
                  </a:lnTo>
                  <a:lnTo>
                    <a:pt x="55" y="45"/>
                  </a:lnTo>
                  <a:lnTo>
                    <a:pt x="59" y="43"/>
                  </a:lnTo>
                  <a:lnTo>
                    <a:pt x="59" y="39"/>
                  </a:lnTo>
                  <a:lnTo>
                    <a:pt x="61" y="36"/>
                  </a:lnTo>
                  <a:lnTo>
                    <a:pt x="61" y="30"/>
                  </a:lnTo>
                  <a:lnTo>
                    <a:pt x="61" y="26"/>
                  </a:lnTo>
                  <a:lnTo>
                    <a:pt x="59" y="15"/>
                  </a:lnTo>
                  <a:lnTo>
                    <a:pt x="57" y="13"/>
                  </a:lnTo>
                  <a:lnTo>
                    <a:pt x="55" y="15"/>
                  </a:lnTo>
                  <a:lnTo>
                    <a:pt x="55" y="24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38"/>
                  </a:lnTo>
                  <a:lnTo>
                    <a:pt x="42" y="39"/>
                  </a:lnTo>
                  <a:lnTo>
                    <a:pt x="36" y="39"/>
                  </a:lnTo>
                  <a:lnTo>
                    <a:pt x="29" y="39"/>
                  </a:lnTo>
                  <a:lnTo>
                    <a:pt x="23" y="39"/>
                  </a:lnTo>
                  <a:lnTo>
                    <a:pt x="17" y="39"/>
                  </a:lnTo>
                  <a:lnTo>
                    <a:pt x="14" y="38"/>
                  </a:lnTo>
                  <a:lnTo>
                    <a:pt x="12" y="36"/>
                  </a:lnTo>
                  <a:lnTo>
                    <a:pt x="10" y="30"/>
                  </a:lnTo>
                  <a:lnTo>
                    <a:pt x="8" y="24"/>
                  </a:lnTo>
                  <a:lnTo>
                    <a:pt x="8" y="17"/>
                  </a:lnTo>
                  <a:lnTo>
                    <a:pt x="12" y="15"/>
                  </a:lnTo>
                  <a:lnTo>
                    <a:pt x="19" y="11"/>
                  </a:lnTo>
                  <a:lnTo>
                    <a:pt x="27" y="11"/>
                  </a:lnTo>
                  <a:lnTo>
                    <a:pt x="36" y="11"/>
                  </a:lnTo>
                  <a:lnTo>
                    <a:pt x="44" y="13"/>
                  </a:lnTo>
                  <a:lnTo>
                    <a:pt x="50" y="9"/>
                  </a:lnTo>
                  <a:lnTo>
                    <a:pt x="55" y="7"/>
                  </a:lnTo>
                  <a:lnTo>
                    <a:pt x="57" y="5"/>
                  </a:lnTo>
                  <a:lnTo>
                    <a:pt x="54" y="1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4" name="Freeform 42">
              <a:extLst>
                <a:ext uri="{FF2B5EF4-FFF2-40B4-BE49-F238E27FC236}">
                  <a16:creationId xmlns:a16="http://schemas.microsoft.com/office/drawing/2014/main" xmlns="" id="{6799FBF2-24BF-4D3D-AA3E-D7168447B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166"/>
              <a:ext cx="33" cy="25"/>
            </a:xfrm>
            <a:custGeom>
              <a:avLst/>
              <a:gdLst>
                <a:gd name="T0" fmla="*/ 63 w 67"/>
                <a:gd name="T1" fmla="*/ 6 h 50"/>
                <a:gd name="T2" fmla="*/ 57 w 67"/>
                <a:gd name="T3" fmla="*/ 4 h 50"/>
                <a:gd name="T4" fmla="*/ 52 w 67"/>
                <a:gd name="T5" fmla="*/ 2 h 50"/>
                <a:gd name="T6" fmla="*/ 42 w 67"/>
                <a:gd name="T7" fmla="*/ 0 h 50"/>
                <a:gd name="T8" fmla="*/ 34 w 67"/>
                <a:gd name="T9" fmla="*/ 0 h 50"/>
                <a:gd name="T10" fmla="*/ 25 w 67"/>
                <a:gd name="T11" fmla="*/ 0 h 50"/>
                <a:gd name="T12" fmla="*/ 17 w 67"/>
                <a:gd name="T13" fmla="*/ 2 h 50"/>
                <a:gd name="T14" fmla="*/ 10 w 67"/>
                <a:gd name="T15" fmla="*/ 4 h 50"/>
                <a:gd name="T16" fmla="*/ 8 w 67"/>
                <a:gd name="T17" fmla="*/ 10 h 50"/>
                <a:gd name="T18" fmla="*/ 4 w 67"/>
                <a:gd name="T19" fmla="*/ 14 h 50"/>
                <a:gd name="T20" fmla="*/ 2 w 67"/>
                <a:gd name="T21" fmla="*/ 19 h 50"/>
                <a:gd name="T22" fmla="*/ 0 w 67"/>
                <a:gd name="T23" fmla="*/ 25 h 50"/>
                <a:gd name="T24" fmla="*/ 0 w 67"/>
                <a:gd name="T25" fmla="*/ 33 h 50"/>
                <a:gd name="T26" fmla="*/ 2 w 67"/>
                <a:gd name="T27" fmla="*/ 42 h 50"/>
                <a:gd name="T28" fmla="*/ 10 w 67"/>
                <a:gd name="T29" fmla="*/ 50 h 50"/>
                <a:gd name="T30" fmla="*/ 14 w 67"/>
                <a:gd name="T31" fmla="*/ 50 h 50"/>
                <a:gd name="T32" fmla="*/ 21 w 67"/>
                <a:gd name="T33" fmla="*/ 50 h 50"/>
                <a:gd name="T34" fmla="*/ 29 w 67"/>
                <a:gd name="T35" fmla="*/ 50 h 50"/>
                <a:gd name="T36" fmla="*/ 38 w 67"/>
                <a:gd name="T37" fmla="*/ 50 h 50"/>
                <a:gd name="T38" fmla="*/ 48 w 67"/>
                <a:gd name="T39" fmla="*/ 48 h 50"/>
                <a:gd name="T40" fmla="*/ 55 w 67"/>
                <a:gd name="T41" fmla="*/ 46 h 50"/>
                <a:gd name="T42" fmla="*/ 59 w 67"/>
                <a:gd name="T43" fmla="*/ 42 h 50"/>
                <a:gd name="T44" fmla="*/ 65 w 67"/>
                <a:gd name="T45" fmla="*/ 38 h 50"/>
                <a:gd name="T46" fmla="*/ 65 w 67"/>
                <a:gd name="T47" fmla="*/ 35 h 50"/>
                <a:gd name="T48" fmla="*/ 67 w 67"/>
                <a:gd name="T49" fmla="*/ 29 h 50"/>
                <a:gd name="T50" fmla="*/ 67 w 67"/>
                <a:gd name="T51" fmla="*/ 23 h 50"/>
                <a:gd name="T52" fmla="*/ 67 w 67"/>
                <a:gd name="T53" fmla="*/ 19 h 50"/>
                <a:gd name="T54" fmla="*/ 67 w 67"/>
                <a:gd name="T55" fmla="*/ 10 h 50"/>
                <a:gd name="T56" fmla="*/ 63 w 67"/>
                <a:gd name="T57" fmla="*/ 6 h 50"/>
                <a:gd name="T58" fmla="*/ 63 w 67"/>
                <a:gd name="T59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50">
                  <a:moveTo>
                    <a:pt x="63" y="6"/>
                  </a:moveTo>
                  <a:lnTo>
                    <a:pt x="57" y="4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10" y="4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10" y="50"/>
                  </a:lnTo>
                  <a:lnTo>
                    <a:pt x="14" y="50"/>
                  </a:lnTo>
                  <a:lnTo>
                    <a:pt x="21" y="50"/>
                  </a:lnTo>
                  <a:lnTo>
                    <a:pt x="29" y="50"/>
                  </a:lnTo>
                  <a:lnTo>
                    <a:pt x="38" y="50"/>
                  </a:lnTo>
                  <a:lnTo>
                    <a:pt x="48" y="48"/>
                  </a:lnTo>
                  <a:lnTo>
                    <a:pt x="55" y="46"/>
                  </a:lnTo>
                  <a:lnTo>
                    <a:pt x="59" y="42"/>
                  </a:lnTo>
                  <a:lnTo>
                    <a:pt x="65" y="38"/>
                  </a:lnTo>
                  <a:lnTo>
                    <a:pt x="65" y="35"/>
                  </a:lnTo>
                  <a:lnTo>
                    <a:pt x="67" y="29"/>
                  </a:lnTo>
                  <a:lnTo>
                    <a:pt x="67" y="23"/>
                  </a:lnTo>
                  <a:lnTo>
                    <a:pt x="67" y="19"/>
                  </a:lnTo>
                  <a:lnTo>
                    <a:pt x="67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5" name="Freeform 43">
              <a:extLst>
                <a:ext uri="{FF2B5EF4-FFF2-40B4-BE49-F238E27FC236}">
                  <a16:creationId xmlns:a16="http://schemas.microsoft.com/office/drawing/2014/main" xmlns="" id="{C2C43AC9-89E7-4DFC-B9A8-990E01A40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165"/>
              <a:ext cx="31" cy="25"/>
            </a:xfrm>
            <a:custGeom>
              <a:avLst/>
              <a:gdLst>
                <a:gd name="T0" fmla="*/ 53 w 63"/>
                <a:gd name="T1" fmla="*/ 4 h 50"/>
                <a:gd name="T2" fmla="*/ 50 w 63"/>
                <a:gd name="T3" fmla="*/ 2 h 50"/>
                <a:gd name="T4" fmla="*/ 42 w 63"/>
                <a:gd name="T5" fmla="*/ 2 h 50"/>
                <a:gd name="T6" fmla="*/ 34 w 63"/>
                <a:gd name="T7" fmla="*/ 0 h 50"/>
                <a:gd name="T8" fmla="*/ 27 w 63"/>
                <a:gd name="T9" fmla="*/ 0 h 50"/>
                <a:gd name="T10" fmla="*/ 17 w 63"/>
                <a:gd name="T11" fmla="*/ 0 h 50"/>
                <a:gd name="T12" fmla="*/ 12 w 63"/>
                <a:gd name="T13" fmla="*/ 0 h 50"/>
                <a:gd name="T14" fmla="*/ 6 w 63"/>
                <a:gd name="T15" fmla="*/ 2 h 50"/>
                <a:gd name="T16" fmla="*/ 4 w 63"/>
                <a:gd name="T17" fmla="*/ 6 h 50"/>
                <a:gd name="T18" fmla="*/ 2 w 63"/>
                <a:gd name="T19" fmla="*/ 8 h 50"/>
                <a:gd name="T20" fmla="*/ 0 w 63"/>
                <a:gd name="T21" fmla="*/ 14 h 50"/>
                <a:gd name="T22" fmla="*/ 0 w 63"/>
                <a:gd name="T23" fmla="*/ 21 h 50"/>
                <a:gd name="T24" fmla="*/ 0 w 63"/>
                <a:gd name="T25" fmla="*/ 27 h 50"/>
                <a:gd name="T26" fmla="*/ 0 w 63"/>
                <a:gd name="T27" fmla="*/ 35 h 50"/>
                <a:gd name="T28" fmla="*/ 0 w 63"/>
                <a:gd name="T29" fmla="*/ 40 h 50"/>
                <a:gd name="T30" fmla="*/ 0 w 63"/>
                <a:gd name="T31" fmla="*/ 44 h 50"/>
                <a:gd name="T32" fmla="*/ 4 w 63"/>
                <a:gd name="T33" fmla="*/ 46 h 50"/>
                <a:gd name="T34" fmla="*/ 6 w 63"/>
                <a:gd name="T35" fmla="*/ 46 h 50"/>
                <a:gd name="T36" fmla="*/ 13 w 63"/>
                <a:gd name="T37" fmla="*/ 48 h 50"/>
                <a:gd name="T38" fmla="*/ 23 w 63"/>
                <a:gd name="T39" fmla="*/ 48 h 50"/>
                <a:gd name="T40" fmla="*/ 32 w 63"/>
                <a:gd name="T41" fmla="*/ 50 h 50"/>
                <a:gd name="T42" fmla="*/ 42 w 63"/>
                <a:gd name="T43" fmla="*/ 48 h 50"/>
                <a:gd name="T44" fmla="*/ 51 w 63"/>
                <a:gd name="T45" fmla="*/ 48 h 50"/>
                <a:gd name="T46" fmla="*/ 57 w 63"/>
                <a:gd name="T47" fmla="*/ 46 h 50"/>
                <a:gd name="T48" fmla="*/ 61 w 63"/>
                <a:gd name="T49" fmla="*/ 44 h 50"/>
                <a:gd name="T50" fmla="*/ 61 w 63"/>
                <a:gd name="T51" fmla="*/ 40 h 50"/>
                <a:gd name="T52" fmla="*/ 63 w 63"/>
                <a:gd name="T53" fmla="*/ 37 h 50"/>
                <a:gd name="T54" fmla="*/ 63 w 63"/>
                <a:gd name="T55" fmla="*/ 33 h 50"/>
                <a:gd name="T56" fmla="*/ 63 w 63"/>
                <a:gd name="T57" fmla="*/ 27 h 50"/>
                <a:gd name="T58" fmla="*/ 63 w 63"/>
                <a:gd name="T59" fmla="*/ 16 h 50"/>
                <a:gd name="T60" fmla="*/ 61 w 63"/>
                <a:gd name="T61" fmla="*/ 14 h 50"/>
                <a:gd name="T62" fmla="*/ 57 w 63"/>
                <a:gd name="T63" fmla="*/ 16 h 50"/>
                <a:gd name="T64" fmla="*/ 55 w 63"/>
                <a:gd name="T65" fmla="*/ 23 h 50"/>
                <a:gd name="T66" fmla="*/ 55 w 63"/>
                <a:gd name="T67" fmla="*/ 33 h 50"/>
                <a:gd name="T68" fmla="*/ 51 w 63"/>
                <a:gd name="T69" fmla="*/ 37 h 50"/>
                <a:gd name="T70" fmla="*/ 48 w 63"/>
                <a:gd name="T71" fmla="*/ 38 h 50"/>
                <a:gd name="T72" fmla="*/ 42 w 63"/>
                <a:gd name="T73" fmla="*/ 38 h 50"/>
                <a:gd name="T74" fmla="*/ 36 w 63"/>
                <a:gd name="T75" fmla="*/ 38 h 50"/>
                <a:gd name="T76" fmla="*/ 31 w 63"/>
                <a:gd name="T77" fmla="*/ 40 h 50"/>
                <a:gd name="T78" fmla="*/ 25 w 63"/>
                <a:gd name="T79" fmla="*/ 40 h 50"/>
                <a:gd name="T80" fmla="*/ 19 w 63"/>
                <a:gd name="T81" fmla="*/ 40 h 50"/>
                <a:gd name="T82" fmla="*/ 15 w 63"/>
                <a:gd name="T83" fmla="*/ 38 h 50"/>
                <a:gd name="T84" fmla="*/ 13 w 63"/>
                <a:gd name="T85" fmla="*/ 37 h 50"/>
                <a:gd name="T86" fmla="*/ 10 w 63"/>
                <a:gd name="T87" fmla="*/ 29 h 50"/>
                <a:gd name="T88" fmla="*/ 10 w 63"/>
                <a:gd name="T89" fmla="*/ 23 h 50"/>
                <a:gd name="T90" fmla="*/ 10 w 63"/>
                <a:gd name="T91" fmla="*/ 18 h 50"/>
                <a:gd name="T92" fmla="*/ 13 w 63"/>
                <a:gd name="T93" fmla="*/ 16 h 50"/>
                <a:gd name="T94" fmla="*/ 19 w 63"/>
                <a:gd name="T95" fmla="*/ 12 h 50"/>
                <a:gd name="T96" fmla="*/ 29 w 63"/>
                <a:gd name="T97" fmla="*/ 12 h 50"/>
                <a:gd name="T98" fmla="*/ 38 w 63"/>
                <a:gd name="T99" fmla="*/ 12 h 50"/>
                <a:gd name="T100" fmla="*/ 46 w 63"/>
                <a:gd name="T101" fmla="*/ 14 h 50"/>
                <a:gd name="T102" fmla="*/ 51 w 63"/>
                <a:gd name="T103" fmla="*/ 10 h 50"/>
                <a:gd name="T104" fmla="*/ 57 w 63"/>
                <a:gd name="T105" fmla="*/ 8 h 50"/>
                <a:gd name="T106" fmla="*/ 59 w 63"/>
                <a:gd name="T107" fmla="*/ 6 h 50"/>
                <a:gd name="T108" fmla="*/ 61 w 63"/>
                <a:gd name="T109" fmla="*/ 6 h 50"/>
                <a:gd name="T110" fmla="*/ 57 w 63"/>
                <a:gd name="T111" fmla="*/ 4 h 50"/>
                <a:gd name="T112" fmla="*/ 53 w 63"/>
                <a:gd name="T113" fmla="*/ 4 h 50"/>
                <a:gd name="T114" fmla="*/ 53 w 63"/>
                <a:gd name="T115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" h="50">
                  <a:moveTo>
                    <a:pt x="53" y="4"/>
                  </a:moveTo>
                  <a:lnTo>
                    <a:pt x="50" y="2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13" y="48"/>
                  </a:lnTo>
                  <a:lnTo>
                    <a:pt x="23" y="48"/>
                  </a:lnTo>
                  <a:lnTo>
                    <a:pt x="32" y="50"/>
                  </a:lnTo>
                  <a:lnTo>
                    <a:pt x="42" y="48"/>
                  </a:lnTo>
                  <a:lnTo>
                    <a:pt x="51" y="48"/>
                  </a:lnTo>
                  <a:lnTo>
                    <a:pt x="57" y="46"/>
                  </a:lnTo>
                  <a:lnTo>
                    <a:pt x="61" y="44"/>
                  </a:lnTo>
                  <a:lnTo>
                    <a:pt x="61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3" y="27"/>
                  </a:lnTo>
                  <a:lnTo>
                    <a:pt x="63" y="16"/>
                  </a:lnTo>
                  <a:lnTo>
                    <a:pt x="61" y="14"/>
                  </a:lnTo>
                  <a:lnTo>
                    <a:pt x="57" y="16"/>
                  </a:lnTo>
                  <a:lnTo>
                    <a:pt x="55" y="23"/>
                  </a:lnTo>
                  <a:lnTo>
                    <a:pt x="55" y="33"/>
                  </a:lnTo>
                  <a:lnTo>
                    <a:pt x="51" y="37"/>
                  </a:lnTo>
                  <a:lnTo>
                    <a:pt x="48" y="38"/>
                  </a:lnTo>
                  <a:lnTo>
                    <a:pt x="42" y="38"/>
                  </a:lnTo>
                  <a:lnTo>
                    <a:pt x="36" y="38"/>
                  </a:lnTo>
                  <a:lnTo>
                    <a:pt x="31" y="40"/>
                  </a:lnTo>
                  <a:lnTo>
                    <a:pt x="25" y="40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13" y="37"/>
                  </a:lnTo>
                  <a:lnTo>
                    <a:pt x="10" y="29"/>
                  </a:lnTo>
                  <a:lnTo>
                    <a:pt x="10" y="23"/>
                  </a:lnTo>
                  <a:lnTo>
                    <a:pt x="10" y="18"/>
                  </a:lnTo>
                  <a:lnTo>
                    <a:pt x="13" y="16"/>
                  </a:lnTo>
                  <a:lnTo>
                    <a:pt x="19" y="12"/>
                  </a:lnTo>
                  <a:lnTo>
                    <a:pt x="29" y="12"/>
                  </a:lnTo>
                  <a:lnTo>
                    <a:pt x="38" y="12"/>
                  </a:lnTo>
                  <a:lnTo>
                    <a:pt x="46" y="14"/>
                  </a:lnTo>
                  <a:lnTo>
                    <a:pt x="51" y="10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6" name="Freeform 44">
              <a:extLst>
                <a:ext uri="{FF2B5EF4-FFF2-40B4-BE49-F238E27FC236}">
                  <a16:creationId xmlns:a16="http://schemas.microsoft.com/office/drawing/2014/main" xmlns="" id="{E9CD96F7-DFA8-4D50-B559-3292FAAB6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166"/>
              <a:ext cx="34" cy="25"/>
            </a:xfrm>
            <a:custGeom>
              <a:avLst/>
              <a:gdLst>
                <a:gd name="T0" fmla="*/ 63 w 66"/>
                <a:gd name="T1" fmla="*/ 6 h 50"/>
                <a:gd name="T2" fmla="*/ 57 w 66"/>
                <a:gd name="T3" fmla="*/ 4 h 50"/>
                <a:gd name="T4" fmla="*/ 51 w 66"/>
                <a:gd name="T5" fmla="*/ 2 h 50"/>
                <a:gd name="T6" fmla="*/ 42 w 66"/>
                <a:gd name="T7" fmla="*/ 0 h 50"/>
                <a:gd name="T8" fmla="*/ 34 w 66"/>
                <a:gd name="T9" fmla="*/ 0 h 50"/>
                <a:gd name="T10" fmla="*/ 25 w 66"/>
                <a:gd name="T11" fmla="*/ 0 h 50"/>
                <a:gd name="T12" fmla="*/ 15 w 66"/>
                <a:gd name="T13" fmla="*/ 2 h 50"/>
                <a:gd name="T14" fmla="*/ 9 w 66"/>
                <a:gd name="T15" fmla="*/ 4 h 50"/>
                <a:gd name="T16" fmla="*/ 6 w 66"/>
                <a:gd name="T17" fmla="*/ 10 h 50"/>
                <a:gd name="T18" fmla="*/ 2 w 66"/>
                <a:gd name="T19" fmla="*/ 14 h 50"/>
                <a:gd name="T20" fmla="*/ 0 w 66"/>
                <a:gd name="T21" fmla="*/ 19 h 50"/>
                <a:gd name="T22" fmla="*/ 0 w 66"/>
                <a:gd name="T23" fmla="*/ 25 h 50"/>
                <a:gd name="T24" fmla="*/ 0 w 66"/>
                <a:gd name="T25" fmla="*/ 31 h 50"/>
                <a:gd name="T26" fmla="*/ 0 w 66"/>
                <a:gd name="T27" fmla="*/ 36 h 50"/>
                <a:gd name="T28" fmla="*/ 0 w 66"/>
                <a:gd name="T29" fmla="*/ 40 h 50"/>
                <a:gd name="T30" fmla="*/ 4 w 66"/>
                <a:gd name="T31" fmla="*/ 44 h 50"/>
                <a:gd name="T32" fmla="*/ 7 w 66"/>
                <a:gd name="T33" fmla="*/ 48 h 50"/>
                <a:gd name="T34" fmla="*/ 13 w 66"/>
                <a:gd name="T35" fmla="*/ 48 h 50"/>
                <a:gd name="T36" fmla="*/ 21 w 66"/>
                <a:gd name="T37" fmla="*/ 50 h 50"/>
                <a:gd name="T38" fmla="*/ 28 w 66"/>
                <a:gd name="T39" fmla="*/ 50 h 50"/>
                <a:gd name="T40" fmla="*/ 38 w 66"/>
                <a:gd name="T41" fmla="*/ 50 h 50"/>
                <a:gd name="T42" fmla="*/ 47 w 66"/>
                <a:gd name="T43" fmla="*/ 48 h 50"/>
                <a:gd name="T44" fmla="*/ 55 w 66"/>
                <a:gd name="T45" fmla="*/ 44 h 50"/>
                <a:gd name="T46" fmla="*/ 61 w 66"/>
                <a:gd name="T47" fmla="*/ 42 h 50"/>
                <a:gd name="T48" fmla="*/ 64 w 66"/>
                <a:gd name="T49" fmla="*/ 38 h 50"/>
                <a:gd name="T50" fmla="*/ 64 w 66"/>
                <a:gd name="T51" fmla="*/ 33 h 50"/>
                <a:gd name="T52" fmla="*/ 66 w 66"/>
                <a:gd name="T53" fmla="*/ 27 h 50"/>
                <a:gd name="T54" fmla="*/ 66 w 66"/>
                <a:gd name="T55" fmla="*/ 21 h 50"/>
                <a:gd name="T56" fmla="*/ 66 w 66"/>
                <a:gd name="T57" fmla="*/ 17 h 50"/>
                <a:gd name="T58" fmla="*/ 64 w 66"/>
                <a:gd name="T59" fmla="*/ 10 h 50"/>
                <a:gd name="T60" fmla="*/ 63 w 66"/>
                <a:gd name="T61" fmla="*/ 6 h 50"/>
                <a:gd name="T62" fmla="*/ 63 w 66"/>
                <a:gd name="T63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50">
                  <a:moveTo>
                    <a:pt x="63" y="6"/>
                  </a:moveTo>
                  <a:lnTo>
                    <a:pt x="57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9" y="4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4" y="44"/>
                  </a:lnTo>
                  <a:lnTo>
                    <a:pt x="7" y="48"/>
                  </a:lnTo>
                  <a:lnTo>
                    <a:pt x="13" y="48"/>
                  </a:lnTo>
                  <a:lnTo>
                    <a:pt x="21" y="50"/>
                  </a:lnTo>
                  <a:lnTo>
                    <a:pt x="28" y="50"/>
                  </a:lnTo>
                  <a:lnTo>
                    <a:pt x="38" y="50"/>
                  </a:lnTo>
                  <a:lnTo>
                    <a:pt x="47" y="48"/>
                  </a:lnTo>
                  <a:lnTo>
                    <a:pt x="55" y="44"/>
                  </a:lnTo>
                  <a:lnTo>
                    <a:pt x="61" y="42"/>
                  </a:lnTo>
                  <a:lnTo>
                    <a:pt x="64" y="38"/>
                  </a:lnTo>
                  <a:lnTo>
                    <a:pt x="64" y="33"/>
                  </a:lnTo>
                  <a:lnTo>
                    <a:pt x="66" y="27"/>
                  </a:lnTo>
                  <a:lnTo>
                    <a:pt x="66" y="21"/>
                  </a:lnTo>
                  <a:lnTo>
                    <a:pt x="66" y="17"/>
                  </a:lnTo>
                  <a:lnTo>
                    <a:pt x="64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7" name="Freeform 45">
              <a:extLst>
                <a:ext uri="{FF2B5EF4-FFF2-40B4-BE49-F238E27FC236}">
                  <a16:creationId xmlns:a16="http://schemas.microsoft.com/office/drawing/2014/main" xmlns="" id="{498AECE8-B3AC-4DE6-8BA1-E4A03D230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2165"/>
              <a:ext cx="33" cy="25"/>
            </a:xfrm>
            <a:custGeom>
              <a:avLst/>
              <a:gdLst>
                <a:gd name="T0" fmla="*/ 57 w 64"/>
                <a:gd name="T1" fmla="*/ 4 h 50"/>
                <a:gd name="T2" fmla="*/ 51 w 64"/>
                <a:gd name="T3" fmla="*/ 0 h 50"/>
                <a:gd name="T4" fmla="*/ 45 w 64"/>
                <a:gd name="T5" fmla="*/ 0 h 50"/>
                <a:gd name="T6" fmla="*/ 36 w 64"/>
                <a:gd name="T7" fmla="*/ 0 h 50"/>
                <a:gd name="T8" fmla="*/ 28 w 64"/>
                <a:gd name="T9" fmla="*/ 0 h 50"/>
                <a:gd name="T10" fmla="*/ 19 w 64"/>
                <a:gd name="T11" fmla="*/ 0 h 50"/>
                <a:gd name="T12" fmla="*/ 13 w 64"/>
                <a:gd name="T13" fmla="*/ 0 h 50"/>
                <a:gd name="T14" fmla="*/ 7 w 64"/>
                <a:gd name="T15" fmla="*/ 2 h 50"/>
                <a:gd name="T16" fmla="*/ 6 w 64"/>
                <a:gd name="T17" fmla="*/ 6 h 50"/>
                <a:gd name="T18" fmla="*/ 4 w 64"/>
                <a:gd name="T19" fmla="*/ 8 h 50"/>
                <a:gd name="T20" fmla="*/ 2 w 64"/>
                <a:gd name="T21" fmla="*/ 14 h 50"/>
                <a:gd name="T22" fmla="*/ 2 w 64"/>
                <a:gd name="T23" fmla="*/ 21 h 50"/>
                <a:gd name="T24" fmla="*/ 2 w 64"/>
                <a:gd name="T25" fmla="*/ 27 h 50"/>
                <a:gd name="T26" fmla="*/ 0 w 64"/>
                <a:gd name="T27" fmla="*/ 35 h 50"/>
                <a:gd name="T28" fmla="*/ 0 w 64"/>
                <a:gd name="T29" fmla="*/ 40 h 50"/>
                <a:gd name="T30" fmla="*/ 2 w 64"/>
                <a:gd name="T31" fmla="*/ 44 h 50"/>
                <a:gd name="T32" fmla="*/ 4 w 64"/>
                <a:gd name="T33" fmla="*/ 46 h 50"/>
                <a:gd name="T34" fmla="*/ 6 w 64"/>
                <a:gd name="T35" fmla="*/ 46 h 50"/>
                <a:gd name="T36" fmla="*/ 13 w 64"/>
                <a:gd name="T37" fmla="*/ 48 h 50"/>
                <a:gd name="T38" fmla="*/ 23 w 64"/>
                <a:gd name="T39" fmla="*/ 48 h 50"/>
                <a:gd name="T40" fmla="*/ 32 w 64"/>
                <a:gd name="T41" fmla="*/ 50 h 50"/>
                <a:gd name="T42" fmla="*/ 42 w 64"/>
                <a:gd name="T43" fmla="*/ 48 h 50"/>
                <a:gd name="T44" fmla="*/ 51 w 64"/>
                <a:gd name="T45" fmla="*/ 48 h 50"/>
                <a:gd name="T46" fmla="*/ 59 w 64"/>
                <a:gd name="T47" fmla="*/ 46 h 50"/>
                <a:gd name="T48" fmla="*/ 63 w 64"/>
                <a:gd name="T49" fmla="*/ 44 h 50"/>
                <a:gd name="T50" fmla="*/ 63 w 64"/>
                <a:gd name="T51" fmla="*/ 40 h 50"/>
                <a:gd name="T52" fmla="*/ 64 w 64"/>
                <a:gd name="T53" fmla="*/ 37 h 50"/>
                <a:gd name="T54" fmla="*/ 64 w 64"/>
                <a:gd name="T55" fmla="*/ 31 h 50"/>
                <a:gd name="T56" fmla="*/ 64 w 64"/>
                <a:gd name="T57" fmla="*/ 25 h 50"/>
                <a:gd name="T58" fmla="*/ 63 w 64"/>
                <a:gd name="T59" fmla="*/ 19 h 50"/>
                <a:gd name="T60" fmla="*/ 63 w 64"/>
                <a:gd name="T61" fmla="*/ 16 h 50"/>
                <a:gd name="T62" fmla="*/ 61 w 64"/>
                <a:gd name="T63" fmla="*/ 12 h 50"/>
                <a:gd name="T64" fmla="*/ 61 w 64"/>
                <a:gd name="T65" fmla="*/ 12 h 50"/>
                <a:gd name="T66" fmla="*/ 59 w 64"/>
                <a:gd name="T67" fmla="*/ 14 h 50"/>
                <a:gd name="T68" fmla="*/ 57 w 64"/>
                <a:gd name="T69" fmla="*/ 23 h 50"/>
                <a:gd name="T70" fmla="*/ 57 w 64"/>
                <a:gd name="T71" fmla="*/ 31 h 50"/>
                <a:gd name="T72" fmla="*/ 53 w 64"/>
                <a:gd name="T73" fmla="*/ 37 h 50"/>
                <a:gd name="T74" fmla="*/ 49 w 64"/>
                <a:gd name="T75" fmla="*/ 37 h 50"/>
                <a:gd name="T76" fmla="*/ 44 w 64"/>
                <a:gd name="T77" fmla="*/ 38 h 50"/>
                <a:gd name="T78" fmla="*/ 38 w 64"/>
                <a:gd name="T79" fmla="*/ 38 h 50"/>
                <a:gd name="T80" fmla="*/ 32 w 64"/>
                <a:gd name="T81" fmla="*/ 40 h 50"/>
                <a:gd name="T82" fmla="*/ 26 w 64"/>
                <a:gd name="T83" fmla="*/ 38 h 50"/>
                <a:gd name="T84" fmla="*/ 19 w 64"/>
                <a:gd name="T85" fmla="*/ 38 h 50"/>
                <a:gd name="T86" fmla="*/ 15 w 64"/>
                <a:gd name="T87" fmla="*/ 38 h 50"/>
                <a:gd name="T88" fmla="*/ 13 w 64"/>
                <a:gd name="T89" fmla="*/ 37 h 50"/>
                <a:gd name="T90" fmla="*/ 11 w 64"/>
                <a:gd name="T91" fmla="*/ 29 h 50"/>
                <a:gd name="T92" fmla="*/ 11 w 64"/>
                <a:gd name="T93" fmla="*/ 23 h 50"/>
                <a:gd name="T94" fmla="*/ 11 w 64"/>
                <a:gd name="T95" fmla="*/ 16 h 50"/>
                <a:gd name="T96" fmla="*/ 15 w 64"/>
                <a:gd name="T97" fmla="*/ 14 h 50"/>
                <a:gd name="T98" fmla="*/ 21 w 64"/>
                <a:gd name="T99" fmla="*/ 12 h 50"/>
                <a:gd name="T100" fmla="*/ 30 w 64"/>
                <a:gd name="T101" fmla="*/ 12 h 50"/>
                <a:gd name="T102" fmla="*/ 38 w 64"/>
                <a:gd name="T103" fmla="*/ 12 h 50"/>
                <a:gd name="T104" fmla="*/ 47 w 64"/>
                <a:gd name="T105" fmla="*/ 12 h 50"/>
                <a:gd name="T106" fmla="*/ 53 w 64"/>
                <a:gd name="T107" fmla="*/ 10 h 50"/>
                <a:gd name="T108" fmla="*/ 59 w 64"/>
                <a:gd name="T109" fmla="*/ 8 h 50"/>
                <a:gd name="T110" fmla="*/ 61 w 64"/>
                <a:gd name="T111" fmla="*/ 6 h 50"/>
                <a:gd name="T112" fmla="*/ 57 w 64"/>
                <a:gd name="T113" fmla="*/ 4 h 50"/>
                <a:gd name="T114" fmla="*/ 57 w 64"/>
                <a:gd name="T115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0">
                  <a:moveTo>
                    <a:pt x="57" y="4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4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13" y="48"/>
                  </a:lnTo>
                  <a:lnTo>
                    <a:pt x="23" y="48"/>
                  </a:lnTo>
                  <a:lnTo>
                    <a:pt x="32" y="50"/>
                  </a:lnTo>
                  <a:lnTo>
                    <a:pt x="42" y="48"/>
                  </a:lnTo>
                  <a:lnTo>
                    <a:pt x="51" y="48"/>
                  </a:lnTo>
                  <a:lnTo>
                    <a:pt x="59" y="46"/>
                  </a:lnTo>
                  <a:lnTo>
                    <a:pt x="63" y="44"/>
                  </a:lnTo>
                  <a:lnTo>
                    <a:pt x="63" y="40"/>
                  </a:lnTo>
                  <a:lnTo>
                    <a:pt x="64" y="37"/>
                  </a:lnTo>
                  <a:lnTo>
                    <a:pt x="64" y="31"/>
                  </a:lnTo>
                  <a:lnTo>
                    <a:pt x="64" y="25"/>
                  </a:lnTo>
                  <a:lnTo>
                    <a:pt x="63" y="19"/>
                  </a:lnTo>
                  <a:lnTo>
                    <a:pt x="63" y="16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7" y="23"/>
                  </a:lnTo>
                  <a:lnTo>
                    <a:pt x="57" y="31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40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3" y="37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1" y="16"/>
                  </a:lnTo>
                  <a:lnTo>
                    <a:pt x="15" y="14"/>
                  </a:lnTo>
                  <a:lnTo>
                    <a:pt x="21" y="12"/>
                  </a:lnTo>
                  <a:lnTo>
                    <a:pt x="30" y="12"/>
                  </a:lnTo>
                  <a:lnTo>
                    <a:pt x="38" y="12"/>
                  </a:lnTo>
                  <a:lnTo>
                    <a:pt x="47" y="12"/>
                  </a:lnTo>
                  <a:lnTo>
                    <a:pt x="53" y="10"/>
                  </a:lnTo>
                  <a:lnTo>
                    <a:pt x="59" y="8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8" name="Freeform 46">
              <a:extLst>
                <a:ext uri="{FF2B5EF4-FFF2-40B4-BE49-F238E27FC236}">
                  <a16:creationId xmlns:a16="http://schemas.microsoft.com/office/drawing/2014/main" xmlns="" id="{BBA1CC64-B6EA-4682-A850-A6702DA8C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2201"/>
              <a:ext cx="33" cy="25"/>
            </a:xfrm>
            <a:custGeom>
              <a:avLst/>
              <a:gdLst>
                <a:gd name="T0" fmla="*/ 62 w 66"/>
                <a:gd name="T1" fmla="*/ 5 h 49"/>
                <a:gd name="T2" fmla="*/ 59 w 66"/>
                <a:gd name="T3" fmla="*/ 3 h 49"/>
                <a:gd name="T4" fmla="*/ 53 w 66"/>
                <a:gd name="T5" fmla="*/ 2 h 49"/>
                <a:gd name="T6" fmla="*/ 43 w 66"/>
                <a:gd name="T7" fmla="*/ 0 h 49"/>
                <a:gd name="T8" fmla="*/ 34 w 66"/>
                <a:gd name="T9" fmla="*/ 0 h 49"/>
                <a:gd name="T10" fmla="*/ 24 w 66"/>
                <a:gd name="T11" fmla="*/ 0 h 49"/>
                <a:gd name="T12" fmla="*/ 15 w 66"/>
                <a:gd name="T13" fmla="*/ 2 h 49"/>
                <a:gd name="T14" fmla="*/ 9 w 66"/>
                <a:gd name="T15" fmla="*/ 3 h 49"/>
                <a:gd name="T16" fmla="*/ 7 w 66"/>
                <a:gd name="T17" fmla="*/ 9 h 49"/>
                <a:gd name="T18" fmla="*/ 3 w 66"/>
                <a:gd name="T19" fmla="*/ 13 h 49"/>
                <a:gd name="T20" fmla="*/ 2 w 66"/>
                <a:gd name="T21" fmla="*/ 21 h 49"/>
                <a:gd name="T22" fmla="*/ 0 w 66"/>
                <a:gd name="T23" fmla="*/ 24 h 49"/>
                <a:gd name="T24" fmla="*/ 0 w 66"/>
                <a:gd name="T25" fmla="*/ 30 h 49"/>
                <a:gd name="T26" fmla="*/ 2 w 66"/>
                <a:gd name="T27" fmla="*/ 40 h 49"/>
                <a:gd name="T28" fmla="*/ 9 w 66"/>
                <a:gd name="T29" fmla="*/ 45 h 49"/>
                <a:gd name="T30" fmla="*/ 13 w 66"/>
                <a:gd name="T31" fmla="*/ 47 h 49"/>
                <a:gd name="T32" fmla="*/ 22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5 h 49"/>
                <a:gd name="T42" fmla="*/ 60 w 66"/>
                <a:gd name="T43" fmla="*/ 41 h 49"/>
                <a:gd name="T44" fmla="*/ 64 w 66"/>
                <a:gd name="T45" fmla="*/ 40 h 49"/>
                <a:gd name="T46" fmla="*/ 64 w 66"/>
                <a:gd name="T47" fmla="*/ 34 h 49"/>
                <a:gd name="T48" fmla="*/ 66 w 66"/>
                <a:gd name="T49" fmla="*/ 28 h 49"/>
                <a:gd name="T50" fmla="*/ 66 w 66"/>
                <a:gd name="T51" fmla="*/ 22 h 49"/>
                <a:gd name="T52" fmla="*/ 66 w 66"/>
                <a:gd name="T53" fmla="*/ 19 h 49"/>
                <a:gd name="T54" fmla="*/ 64 w 66"/>
                <a:gd name="T55" fmla="*/ 11 h 49"/>
                <a:gd name="T56" fmla="*/ 62 w 66"/>
                <a:gd name="T57" fmla="*/ 5 h 49"/>
                <a:gd name="T58" fmla="*/ 62 w 66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2" y="5"/>
                  </a:moveTo>
                  <a:lnTo>
                    <a:pt x="59" y="3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9" y="3"/>
                  </a:lnTo>
                  <a:lnTo>
                    <a:pt x="7" y="9"/>
                  </a:lnTo>
                  <a:lnTo>
                    <a:pt x="3" y="13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9" y="45"/>
                  </a:lnTo>
                  <a:lnTo>
                    <a:pt x="13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0" y="41"/>
                  </a:lnTo>
                  <a:lnTo>
                    <a:pt x="64" y="40"/>
                  </a:lnTo>
                  <a:lnTo>
                    <a:pt x="64" y="34"/>
                  </a:lnTo>
                  <a:lnTo>
                    <a:pt x="66" y="28"/>
                  </a:lnTo>
                  <a:lnTo>
                    <a:pt x="66" y="22"/>
                  </a:lnTo>
                  <a:lnTo>
                    <a:pt x="66" y="19"/>
                  </a:lnTo>
                  <a:lnTo>
                    <a:pt x="64" y="11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9" name="Freeform 47">
              <a:extLst>
                <a:ext uri="{FF2B5EF4-FFF2-40B4-BE49-F238E27FC236}">
                  <a16:creationId xmlns:a16="http://schemas.microsoft.com/office/drawing/2014/main" xmlns="" id="{EB8D42DB-AF28-430C-91C4-707E4A5A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" y="2201"/>
              <a:ext cx="31" cy="23"/>
            </a:xfrm>
            <a:custGeom>
              <a:avLst/>
              <a:gdLst>
                <a:gd name="T0" fmla="*/ 55 w 62"/>
                <a:gd name="T1" fmla="*/ 2 h 45"/>
                <a:gd name="T2" fmla="*/ 51 w 62"/>
                <a:gd name="T3" fmla="*/ 0 h 45"/>
                <a:gd name="T4" fmla="*/ 43 w 62"/>
                <a:gd name="T5" fmla="*/ 0 h 45"/>
                <a:gd name="T6" fmla="*/ 36 w 62"/>
                <a:gd name="T7" fmla="*/ 0 h 45"/>
                <a:gd name="T8" fmla="*/ 28 w 62"/>
                <a:gd name="T9" fmla="*/ 0 h 45"/>
                <a:gd name="T10" fmla="*/ 19 w 62"/>
                <a:gd name="T11" fmla="*/ 0 h 45"/>
                <a:gd name="T12" fmla="*/ 11 w 62"/>
                <a:gd name="T13" fmla="*/ 0 h 45"/>
                <a:gd name="T14" fmla="*/ 7 w 62"/>
                <a:gd name="T15" fmla="*/ 0 h 45"/>
                <a:gd name="T16" fmla="*/ 5 w 62"/>
                <a:gd name="T17" fmla="*/ 3 h 45"/>
                <a:gd name="T18" fmla="*/ 3 w 62"/>
                <a:gd name="T19" fmla="*/ 5 h 45"/>
                <a:gd name="T20" fmla="*/ 1 w 62"/>
                <a:gd name="T21" fmla="*/ 11 h 45"/>
                <a:gd name="T22" fmla="*/ 0 w 62"/>
                <a:gd name="T23" fmla="*/ 17 h 45"/>
                <a:gd name="T24" fmla="*/ 0 w 62"/>
                <a:gd name="T25" fmla="*/ 24 h 45"/>
                <a:gd name="T26" fmla="*/ 0 w 62"/>
                <a:gd name="T27" fmla="*/ 30 h 45"/>
                <a:gd name="T28" fmla="*/ 0 w 62"/>
                <a:gd name="T29" fmla="*/ 38 h 45"/>
                <a:gd name="T30" fmla="*/ 0 w 62"/>
                <a:gd name="T31" fmla="*/ 41 h 45"/>
                <a:gd name="T32" fmla="*/ 3 w 62"/>
                <a:gd name="T33" fmla="*/ 43 h 45"/>
                <a:gd name="T34" fmla="*/ 5 w 62"/>
                <a:gd name="T35" fmla="*/ 43 h 45"/>
                <a:gd name="T36" fmla="*/ 13 w 62"/>
                <a:gd name="T37" fmla="*/ 45 h 45"/>
                <a:gd name="T38" fmla="*/ 20 w 62"/>
                <a:gd name="T39" fmla="*/ 45 h 45"/>
                <a:gd name="T40" fmla="*/ 32 w 62"/>
                <a:gd name="T41" fmla="*/ 45 h 45"/>
                <a:gd name="T42" fmla="*/ 41 w 62"/>
                <a:gd name="T43" fmla="*/ 45 h 45"/>
                <a:gd name="T44" fmla="*/ 51 w 62"/>
                <a:gd name="T45" fmla="*/ 45 h 45"/>
                <a:gd name="T46" fmla="*/ 57 w 62"/>
                <a:gd name="T47" fmla="*/ 43 h 45"/>
                <a:gd name="T48" fmla="*/ 60 w 62"/>
                <a:gd name="T49" fmla="*/ 41 h 45"/>
                <a:gd name="T50" fmla="*/ 62 w 62"/>
                <a:gd name="T51" fmla="*/ 38 h 45"/>
                <a:gd name="T52" fmla="*/ 62 w 62"/>
                <a:gd name="T53" fmla="*/ 34 h 45"/>
                <a:gd name="T54" fmla="*/ 62 w 62"/>
                <a:gd name="T55" fmla="*/ 28 h 45"/>
                <a:gd name="T56" fmla="*/ 62 w 62"/>
                <a:gd name="T57" fmla="*/ 24 h 45"/>
                <a:gd name="T58" fmla="*/ 62 w 62"/>
                <a:gd name="T59" fmla="*/ 13 h 45"/>
                <a:gd name="T60" fmla="*/ 58 w 62"/>
                <a:gd name="T61" fmla="*/ 11 h 45"/>
                <a:gd name="T62" fmla="*/ 57 w 62"/>
                <a:gd name="T63" fmla="*/ 13 h 45"/>
                <a:gd name="T64" fmla="*/ 57 w 62"/>
                <a:gd name="T65" fmla="*/ 22 h 45"/>
                <a:gd name="T66" fmla="*/ 55 w 62"/>
                <a:gd name="T67" fmla="*/ 30 h 45"/>
                <a:gd name="T68" fmla="*/ 53 w 62"/>
                <a:gd name="T69" fmla="*/ 34 h 45"/>
                <a:gd name="T70" fmla="*/ 49 w 62"/>
                <a:gd name="T71" fmla="*/ 34 h 45"/>
                <a:gd name="T72" fmla="*/ 43 w 62"/>
                <a:gd name="T73" fmla="*/ 36 h 45"/>
                <a:gd name="T74" fmla="*/ 38 w 62"/>
                <a:gd name="T75" fmla="*/ 36 h 45"/>
                <a:gd name="T76" fmla="*/ 30 w 62"/>
                <a:gd name="T77" fmla="*/ 38 h 45"/>
                <a:gd name="T78" fmla="*/ 24 w 62"/>
                <a:gd name="T79" fmla="*/ 38 h 45"/>
                <a:gd name="T80" fmla="*/ 17 w 62"/>
                <a:gd name="T81" fmla="*/ 38 h 45"/>
                <a:gd name="T82" fmla="*/ 13 w 62"/>
                <a:gd name="T83" fmla="*/ 36 h 45"/>
                <a:gd name="T84" fmla="*/ 11 w 62"/>
                <a:gd name="T85" fmla="*/ 34 h 45"/>
                <a:gd name="T86" fmla="*/ 9 w 62"/>
                <a:gd name="T87" fmla="*/ 28 h 45"/>
                <a:gd name="T88" fmla="*/ 9 w 62"/>
                <a:gd name="T89" fmla="*/ 21 h 45"/>
                <a:gd name="T90" fmla="*/ 9 w 62"/>
                <a:gd name="T91" fmla="*/ 15 h 45"/>
                <a:gd name="T92" fmla="*/ 13 w 62"/>
                <a:gd name="T93" fmla="*/ 11 h 45"/>
                <a:gd name="T94" fmla="*/ 20 w 62"/>
                <a:gd name="T95" fmla="*/ 9 h 45"/>
                <a:gd name="T96" fmla="*/ 28 w 62"/>
                <a:gd name="T97" fmla="*/ 9 h 45"/>
                <a:gd name="T98" fmla="*/ 38 w 62"/>
                <a:gd name="T99" fmla="*/ 9 h 45"/>
                <a:gd name="T100" fmla="*/ 45 w 62"/>
                <a:gd name="T101" fmla="*/ 9 h 45"/>
                <a:gd name="T102" fmla="*/ 51 w 62"/>
                <a:gd name="T103" fmla="*/ 7 h 45"/>
                <a:gd name="T104" fmla="*/ 57 w 62"/>
                <a:gd name="T105" fmla="*/ 5 h 45"/>
                <a:gd name="T106" fmla="*/ 58 w 62"/>
                <a:gd name="T107" fmla="*/ 3 h 45"/>
                <a:gd name="T108" fmla="*/ 55 w 62"/>
                <a:gd name="T109" fmla="*/ 2 h 45"/>
                <a:gd name="T110" fmla="*/ 55 w 62"/>
                <a:gd name="T1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" h="45">
                  <a:moveTo>
                    <a:pt x="55" y="2"/>
                  </a:moveTo>
                  <a:lnTo>
                    <a:pt x="51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3" y="43"/>
                  </a:lnTo>
                  <a:lnTo>
                    <a:pt x="5" y="43"/>
                  </a:lnTo>
                  <a:lnTo>
                    <a:pt x="13" y="45"/>
                  </a:lnTo>
                  <a:lnTo>
                    <a:pt x="20" y="45"/>
                  </a:lnTo>
                  <a:lnTo>
                    <a:pt x="32" y="45"/>
                  </a:lnTo>
                  <a:lnTo>
                    <a:pt x="41" y="45"/>
                  </a:lnTo>
                  <a:lnTo>
                    <a:pt x="51" y="45"/>
                  </a:lnTo>
                  <a:lnTo>
                    <a:pt x="57" y="43"/>
                  </a:lnTo>
                  <a:lnTo>
                    <a:pt x="60" y="41"/>
                  </a:lnTo>
                  <a:lnTo>
                    <a:pt x="62" y="38"/>
                  </a:lnTo>
                  <a:lnTo>
                    <a:pt x="62" y="34"/>
                  </a:lnTo>
                  <a:lnTo>
                    <a:pt x="62" y="28"/>
                  </a:lnTo>
                  <a:lnTo>
                    <a:pt x="62" y="24"/>
                  </a:lnTo>
                  <a:lnTo>
                    <a:pt x="62" y="13"/>
                  </a:lnTo>
                  <a:lnTo>
                    <a:pt x="58" y="11"/>
                  </a:lnTo>
                  <a:lnTo>
                    <a:pt x="57" y="13"/>
                  </a:lnTo>
                  <a:lnTo>
                    <a:pt x="57" y="22"/>
                  </a:lnTo>
                  <a:lnTo>
                    <a:pt x="55" y="30"/>
                  </a:lnTo>
                  <a:lnTo>
                    <a:pt x="53" y="34"/>
                  </a:lnTo>
                  <a:lnTo>
                    <a:pt x="49" y="34"/>
                  </a:lnTo>
                  <a:lnTo>
                    <a:pt x="43" y="36"/>
                  </a:lnTo>
                  <a:lnTo>
                    <a:pt x="38" y="36"/>
                  </a:lnTo>
                  <a:lnTo>
                    <a:pt x="30" y="38"/>
                  </a:lnTo>
                  <a:lnTo>
                    <a:pt x="24" y="38"/>
                  </a:lnTo>
                  <a:lnTo>
                    <a:pt x="17" y="38"/>
                  </a:lnTo>
                  <a:lnTo>
                    <a:pt x="13" y="36"/>
                  </a:lnTo>
                  <a:lnTo>
                    <a:pt x="11" y="34"/>
                  </a:lnTo>
                  <a:lnTo>
                    <a:pt x="9" y="28"/>
                  </a:lnTo>
                  <a:lnTo>
                    <a:pt x="9" y="21"/>
                  </a:lnTo>
                  <a:lnTo>
                    <a:pt x="9" y="15"/>
                  </a:lnTo>
                  <a:lnTo>
                    <a:pt x="13" y="11"/>
                  </a:lnTo>
                  <a:lnTo>
                    <a:pt x="20" y="9"/>
                  </a:lnTo>
                  <a:lnTo>
                    <a:pt x="28" y="9"/>
                  </a:lnTo>
                  <a:lnTo>
                    <a:pt x="38" y="9"/>
                  </a:lnTo>
                  <a:lnTo>
                    <a:pt x="45" y="9"/>
                  </a:lnTo>
                  <a:lnTo>
                    <a:pt x="51" y="7"/>
                  </a:lnTo>
                  <a:lnTo>
                    <a:pt x="57" y="5"/>
                  </a:lnTo>
                  <a:lnTo>
                    <a:pt x="58" y="3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0" name="Freeform 48">
              <a:extLst>
                <a:ext uri="{FF2B5EF4-FFF2-40B4-BE49-F238E27FC236}">
                  <a16:creationId xmlns:a16="http://schemas.microsoft.com/office/drawing/2014/main" xmlns="" id="{3779E17D-2D5B-46B6-9171-F4B23A8C2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2202"/>
              <a:ext cx="34" cy="25"/>
            </a:xfrm>
            <a:custGeom>
              <a:avLst/>
              <a:gdLst>
                <a:gd name="T0" fmla="*/ 63 w 69"/>
                <a:gd name="T1" fmla="*/ 5 h 49"/>
                <a:gd name="T2" fmla="*/ 59 w 69"/>
                <a:gd name="T3" fmla="*/ 3 h 49"/>
                <a:gd name="T4" fmla="*/ 54 w 69"/>
                <a:gd name="T5" fmla="*/ 1 h 49"/>
                <a:gd name="T6" fmla="*/ 44 w 69"/>
                <a:gd name="T7" fmla="*/ 0 h 49"/>
                <a:gd name="T8" fmla="*/ 37 w 69"/>
                <a:gd name="T9" fmla="*/ 0 h 49"/>
                <a:gd name="T10" fmla="*/ 27 w 69"/>
                <a:gd name="T11" fmla="*/ 0 h 49"/>
                <a:gd name="T12" fmla="*/ 19 w 69"/>
                <a:gd name="T13" fmla="*/ 1 h 49"/>
                <a:gd name="T14" fmla="*/ 12 w 69"/>
                <a:gd name="T15" fmla="*/ 3 h 49"/>
                <a:gd name="T16" fmla="*/ 10 w 69"/>
                <a:gd name="T17" fmla="*/ 9 h 49"/>
                <a:gd name="T18" fmla="*/ 6 w 69"/>
                <a:gd name="T19" fmla="*/ 13 h 49"/>
                <a:gd name="T20" fmla="*/ 4 w 69"/>
                <a:gd name="T21" fmla="*/ 20 h 49"/>
                <a:gd name="T22" fmla="*/ 0 w 69"/>
                <a:gd name="T23" fmla="*/ 24 h 49"/>
                <a:gd name="T24" fmla="*/ 0 w 69"/>
                <a:gd name="T25" fmla="*/ 30 h 49"/>
                <a:gd name="T26" fmla="*/ 4 w 69"/>
                <a:gd name="T27" fmla="*/ 39 h 49"/>
                <a:gd name="T28" fmla="*/ 12 w 69"/>
                <a:gd name="T29" fmla="*/ 45 h 49"/>
                <a:gd name="T30" fmla="*/ 16 w 69"/>
                <a:gd name="T31" fmla="*/ 47 h 49"/>
                <a:gd name="T32" fmla="*/ 23 w 69"/>
                <a:gd name="T33" fmla="*/ 49 h 49"/>
                <a:gd name="T34" fmla="*/ 31 w 69"/>
                <a:gd name="T35" fmla="*/ 49 h 49"/>
                <a:gd name="T36" fmla="*/ 40 w 69"/>
                <a:gd name="T37" fmla="*/ 49 h 49"/>
                <a:gd name="T38" fmla="*/ 48 w 69"/>
                <a:gd name="T39" fmla="*/ 47 h 49"/>
                <a:gd name="T40" fmla="*/ 57 w 69"/>
                <a:gd name="T41" fmla="*/ 45 h 49"/>
                <a:gd name="T42" fmla="*/ 61 w 69"/>
                <a:gd name="T43" fmla="*/ 41 h 49"/>
                <a:gd name="T44" fmla="*/ 67 w 69"/>
                <a:gd name="T45" fmla="*/ 38 h 49"/>
                <a:gd name="T46" fmla="*/ 69 w 69"/>
                <a:gd name="T47" fmla="*/ 28 h 49"/>
                <a:gd name="T48" fmla="*/ 69 w 69"/>
                <a:gd name="T49" fmla="*/ 19 h 49"/>
                <a:gd name="T50" fmla="*/ 69 w 69"/>
                <a:gd name="T51" fmla="*/ 9 h 49"/>
                <a:gd name="T52" fmla="*/ 63 w 69"/>
                <a:gd name="T53" fmla="*/ 5 h 49"/>
                <a:gd name="T54" fmla="*/ 63 w 69"/>
                <a:gd name="T5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49">
                  <a:moveTo>
                    <a:pt x="63" y="5"/>
                  </a:moveTo>
                  <a:lnTo>
                    <a:pt x="59" y="3"/>
                  </a:lnTo>
                  <a:lnTo>
                    <a:pt x="54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9" y="1"/>
                  </a:lnTo>
                  <a:lnTo>
                    <a:pt x="12" y="3"/>
                  </a:lnTo>
                  <a:lnTo>
                    <a:pt x="10" y="9"/>
                  </a:lnTo>
                  <a:lnTo>
                    <a:pt x="6" y="13"/>
                  </a:lnTo>
                  <a:lnTo>
                    <a:pt x="4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39"/>
                  </a:lnTo>
                  <a:lnTo>
                    <a:pt x="12" y="45"/>
                  </a:lnTo>
                  <a:lnTo>
                    <a:pt x="16" y="47"/>
                  </a:lnTo>
                  <a:lnTo>
                    <a:pt x="23" y="49"/>
                  </a:lnTo>
                  <a:lnTo>
                    <a:pt x="31" y="49"/>
                  </a:lnTo>
                  <a:lnTo>
                    <a:pt x="40" y="49"/>
                  </a:lnTo>
                  <a:lnTo>
                    <a:pt x="48" y="47"/>
                  </a:lnTo>
                  <a:lnTo>
                    <a:pt x="57" y="45"/>
                  </a:lnTo>
                  <a:lnTo>
                    <a:pt x="61" y="41"/>
                  </a:lnTo>
                  <a:lnTo>
                    <a:pt x="67" y="38"/>
                  </a:lnTo>
                  <a:lnTo>
                    <a:pt x="69" y="28"/>
                  </a:lnTo>
                  <a:lnTo>
                    <a:pt x="69" y="19"/>
                  </a:lnTo>
                  <a:lnTo>
                    <a:pt x="69" y="9"/>
                  </a:lnTo>
                  <a:lnTo>
                    <a:pt x="63" y="5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1" name="Freeform 49">
              <a:extLst>
                <a:ext uri="{FF2B5EF4-FFF2-40B4-BE49-F238E27FC236}">
                  <a16:creationId xmlns:a16="http://schemas.microsoft.com/office/drawing/2014/main" xmlns="" id="{452C76B2-3C02-4BD9-ABF9-4D5E177E5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201"/>
              <a:ext cx="31" cy="24"/>
            </a:xfrm>
            <a:custGeom>
              <a:avLst/>
              <a:gdLst>
                <a:gd name="T0" fmla="*/ 53 w 63"/>
                <a:gd name="T1" fmla="*/ 3 h 47"/>
                <a:gd name="T2" fmla="*/ 50 w 63"/>
                <a:gd name="T3" fmla="*/ 2 h 47"/>
                <a:gd name="T4" fmla="*/ 42 w 63"/>
                <a:gd name="T5" fmla="*/ 2 h 47"/>
                <a:gd name="T6" fmla="*/ 34 w 63"/>
                <a:gd name="T7" fmla="*/ 0 h 47"/>
                <a:gd name="T8" fmla="*/ 27 w 63"/>
                <a:gd name="T9" fmla="*/ 0 h 47"/>
                <a:gd name="T10" fmla="*/ 17 w 63"/>
                <a:gd name="T11" fmla="*/ 0 h 47"/>
                <a:gd name="T12" fmla="*/ 12 w 63"/>
                <a:gd name="T13" fmla="*/ 2 h 47"/>
                <a:gd name="T14" fmla="*/ 6 w 63"/>
                <a:gd name="T15" fmla="*/ 2 h 47"/>
                <a:gd name="T16" fmla="*/ 4 w 63"/>
                <a:gd name="T17" fmla="*/ 5 h 47"/>
                <a:gd name="T18" fmla="*/ 2 w 63"/>
                <a:gd name="T19" fmla="*/ 7 h 47"/>
                <a:gd name="T20" fmla="*/ 0 w 63"/>
                <a:gd name="T21" fmla="*/ 13 h 47"/>
                <a:gd name="T22" fmla="*/ 0 w 63"/>
                <a:gd name="T23" fmla="*/ 21 h 47"/>
                <a:gd name="T24" fmla="*/ 0 w 63"/>
                <a:gd name="T25" fmla="*/ 26 h 47"/>
                <a:gd name="T26" fmla="*/ 0 w 63"/>
                <a:gd name="T27" fmla="*/ 32 h 47"/>
                <a:gd name="T28" fmla="*/ 0 w 63"/>
                <a:gd name="T29" fmla="*/ 40 h 47"/>
                <a:gd name="T30" fmla="*/ 0 w 63"/>
                <a:gd name="T31" fmla="*/ 43 h 47"/>
                <a:gd name="T32" fmla="*/ 4 w 63"/>
                <a:gd name="T33" fmla="*/ 45 h 47"/>
                <a:gd name="T34" fmla="*/ 6 w 63"/>
                <a:gd name="T35" fmla="*/ 45 h 47"/>
                <a:gd name="T36" fmla="*/ 14 w 63"/>
                <a:gd name="T37" fmla="*/ 47 h 47"/>
                <a:gd name="T38" fmla="*/ 23 w 63"/>
                <a:gd name="T39" fmla="*/ 47 h 47"/>
                <a:gd name="T40" fmla="*/ 33 w 63"/>
                <a:gd name="T41" fmla="*/ 47 h 47"/>
                <a:gd name="T42" fmla="*/ 42 w 63"/>
                <a:gd name="T43" fmla="*/ 47 h 47"/>
                <a:gd name="T44" fmla="*/ 52 w 63"/>
                <a:gd name="T45" fmla="*/ 47 h 47"/>
                <a:gd name="T46" fmla="*/ 57 w 63"/>
                <a:gd name="T47" fmla="*/ 45 h 47"/>
                <a:gd name="T48" fmla="*/ 59 w 63"/>
                <a:gd name="T49" fmla="*/ 43 h 47"/>
                <a:gd name="T50" fmla="*/ 61 w 63"/>
                <a:gd name="T51" fmla="*/ 40 h 47"/>
                <a:gd name="T52" fmla="*/ 63 w 63"/>
                <a:gd name="T53" fmla="*/ 36 h 47"/>
                <a:gd name="T54" fmla="*/ 63 w 63"/>
                <a:gd name="T55" fmla="*/ 30 h 47"/>
                <a:gd name="T56" fmla="*/ 63 w 63"/>
                <a:gd name="T57" fmla="*/ 26 h 47"/>
                <a:gd name="T58" fmla="*/ 63 w 63"/>
                <a:gd name="T59" fmla="*/ 15 h 47"/>
                <a:gd name="T60" fmla="*/ 59 w 63"/>
                <a:gd name="T61" fmla="*/ 13 h 47"/>
                <a:gd name="T62" fmla="*/ 57 w 63"/>
                <a:gd name="T63" fmla="*/ 15 h 47"/>
                <a:gd name="T64" fmla="*/ 55 w 63"/>
                <a:gd name="T65" fmla="*/ 24 h 47"/>
                <a:gd name="T66" fmla="*/ 55 w 63"/>
                <a:gd name="T67" fmla="*/ 32 h 47"/>
                <a:gd name="T68" fmla="*/ 52 w 63"/>
                <a:gd name="T69" fmla="*/ 38 h 47"/>
                <a:gd name="T70" fmla="*/ 48 w 63"/>
                <a:gd name="T71" fmla="*/ 38 h 47"/>
                <a:gd name="T72" fmla="*/ 42 w 63"/>
                <a:gd name="T73" fmla="*/ 38 h 47"/>
                <a:gd name="T74" fmla="*/ 36 w 63"/>
                <a:gd name="T75" fmla="*/ 38 h 47"/>
                <a:gd name="T76" fmla="*/ 31 w 63"/>
                <a:gd name="T77" fmla="*/ 40 h 47"/>
                <a:gd name="T78" fmla="*/ 25 w 63"/>
                <a:gd name="T79" fmla="*/ 40 h 47"/>
                <a:gd name="T80" fmla="*/ 19 w 63"/>
                <a:gd name="T81" fmla="*/ 40 h 47"/>
                <a:gd name="T82" fmla="*/ 15 w 63"/>
                <a:gd name="T83" fmla="*/ 38 h 47"/>
                <a:gd name="T84" fmla="*/ 14 w 63"/>
                <a:gd name="T85" fmla="*/ 38 h 47"/>
                <a:gd name="T86" fmla="*/ 10 w 63"/>
                <a:gd name="T87" fmla="*/ 30 h 47"/>
                <a:gd name="T88" fmla="*/ 10 w 63"/>
                <a:gd name="T89" fmla="*/ 22 h 47"/>
                <a:gd name="T90" fmla="*/ 10 w 63"/>
                <a:gd name="T91" fmla="*/ 17 h 47"/>
                <a:gd name="T92" fmla="*/ 14 w 63"/>
                <a:gd name="T93" fmla="*/ 13 h 47"/>
                <a:gd name="T94" fmla="*/ 19 w 63"/>
                <a:gd name="T95" fmla="*/ 11 h 47"/>
                <a:gd name="T96" fmla="*/ 29 w 63"/>
                <a:gd name="T97" fmla="*/ 11 h 47"/>
                <a:gd name="T98" fmla="*/ 36 w 63"/>
                <a:gd name="T99" fmla="*/ 11 h 47"/>
                <a:gd name="T100" fmla="*/ 44 w 63"/>
                <a:gd name="T101" fmla="*/ 11 h 47"/>
                <a:gd name="T102" fmla="*/ 52 w 63"/>
                <a:gd name="T103" fmla="*/ 9 h 47"/>
                <a:gd name="T104" fmla="*/ 57 w 63"/>
                <a:gd name="T105" fmla="*/ 7 h 47"/>
                <a:gd name="T106" fmla="*/ 59 w 63"/>
                <a:gd name="T107" fmla="*/ 5 h 47"/>
                <a:gd name="T108" fmla="*/ 59 w 63"/>
                <a:gd name="T109" fmla="*/ 3 h 47"/>
                <a:gd name="T110" fmla="*/ 57 w 63"/>
                <a:gd name="T111" fmla="*/ 3 h 47"/>
                <a:gd name="T112" fmla="*/ 53 w 63"/>
                <a:gd name="T113" fmla="*/ 3 h 47"/>
                <a:gd name="T114" fmla="*/ 53 w 63"/>
                <a:gd name="T115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" h="47">
                  <a:moveTo>
                    <a:pt x="53" y="3"/>
                  </a:moveTo>
                  <a:lnTo>
                    <a:pt x="50" y="2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4" y="47"/>
                  </a:lnTo>
                  <a:lnTo>
                    <a:pt x="23" y="47"/>
                  </a:lnTo>
                  <a:lnTo>
                    <a:pt x="33" y="47"/>
                  </a:lnTo>
                  <a:lnTo>
                    <a:pt x="42" y="47"/>
                  </a:lnTo>
                  <a:lnTo>
                    <a:pt x="52" y="47"/>
                  </a:lnTo>
                  <a:lnTo>
                    <a:pt x="57" y="45"/>
                  </a:lnTo>
                  <a:lnTo>
                    <a:pt x="59" y="43"/>
                  </a:lnTo>
                  <a:lnTo>
                    <a:pt x="61" y="40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63" y="15"/>
                  </a:lnTo>
                  <a:lnTo>
                    <a:pt x="59" y="13"/>
                  </a:lnTo>
                  <a:lnTo>
                    <a:pt x="57" y="15"/>
                  </a:lnTo>
                  <a:lnTo>
                    <a:pt x="55" y="24"/>
                  </a:lnTo>
                  <a:lnTo>
                    <a:pt x="55" y="32"/>
                  </a:lnTo>
                  <a:lnTo>
                    <a:pt x="52" y="38"/>
                  </a:lnTo>
                  <a:lnTo>
                    <a:pt x="48" y="38"/>
                  </a:lnTo>
                  <a:lnTo>
                    <a:pt x="42" y="38"/>
                  </a:lnTo>
                  <a:lnTo>
                    <a:pt x="36" y="38"/>
                  </a:lnTo>
                  <a:lnTo>
                    <a:pt x="31" y="40"/>
                  </a:lnTo>
                  <a:lnTo>
                    <a:pt x="25" y="40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0" y="30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14" y="13"/>
                  </a:lnTo>
                  <a:lnTo>
                    <a:pt x="19" y="11"/>
                  </a:lnTo>
                  <a:lnTo>
                    <a:pt x="29" y="11"/>
                  </a:lnTo>
                  <a:lnTo>
                    <a:pt x="36" y="11"/>
                  </a:lnTo>
                  <a:lnTo>
                    <a:pt x="44" y="11"/>
                  </a:lnTo>
                  <a:lnTo>
                    <a:pt x="52" y="9"/>
                  </a:lnTo>
                  <a:lnTo>
                    <a:pt x="57" y="7"/>
                  </a:lnTo>
                  <a:lnTo>
                    <a:pt x="59" y="5"/>
                  </a:lnTo>
                  <a:lnTo>
                    <a:pt x="59" y="3"/>
                  </a:lnTo>
                  <a:lnTo>
                    <a:pt x="57" y="3"/>
                  </a:lnTo>
                  <a:lnTo>
                    <a:pt x="53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2" name="Freeform 50">
              <a:extLst>
                <a:ext uri="{FF2B5EF4-FFF2-40B4-BE49-F238E27FC236}">
                  <a16:creationId xmlns:a16="http://schemas.microsoft.com/office/drawing/2014/main" xmlns="" id="{B1DA2949-9CCE-4923-8393-D1EBC31BE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01"/>
              <a:ext cx="34" cy="25"/>
            </a:xfrm>
            <a:custGeom>
              <a:avLst/>
              <a:gdLst>
                <a:gd name="T0" fmla="*/ 63 w 66"/>
                <a:gd name="T1" fmla="*/ 7 h 49"/>
                <a:gd name="T2" fmla="*/ 57 w 66"/>
                <a:gd name="T3" fmla="*/ 5 h 49"/>
                <a:gd name="T4" fmla="*/ 51 w 66"/>
                <a:gd name="T5" fmla="*/ 3 h 49"/>
                <a:gd name="T6" fmla="*/ 42 w 66"/>
                <a:gd name="T7" fmla="*/ 2 h 49"/>
                <a:gd name="T8" fmla="*/ 34 w 66"/>
                <a:gd name="T9" fmla="*/ 2 h 49"/>
                <a:gd name="T10" fmla="*/ 23 w 66"/>
                <a:gd name="T11" fmla="*/ 0 h 49"/>
                <a:gd name="T12" fmla="*/ 15 w 66"/>
                <a:gd name="T13" fmla="*/ 2 h 49"/>
                <a:gd name="T14" fmla="*/ 8 w 66"/>
                <a:gd name="T15" fmla="*/ 3 h 49"/>
                <a:gd name="T16" fmla="*/ 6 w 66"/>
                <a:gd name="T17" fmla="*/ 11 h 49"/>
                <a:gd name="T18" fmla="*/ 2 w 66"/>
                <a:gd name="T19" fmla="*/ 15 h 49"/>
                <a:gd name="T20" fmla="*/ 0 w 66"/>
                <a:gd name="T21" fmla="*/ 22 h 49"/>
                <a:gd name="T22" fmla="*/ 0 w 66"/>
                <a:gd name="T23" fmla="*/ 26 h 49"/>
                <a:gd name="T24" fmla="*/ 0 w 66"/>
                <a:gd name="T25" fmla="*/ 32 h 49"/>
                <a:gd name="T26" fmla="*/ 0 w 66"/>
                <a:gd name="T27" fmla="*/ 41 h 49"/>
                <a:gd name="T28" fmla="*/ 8 w 66"/>
                <a:gd name="T29" fmla="*/ 47 h 49"/>
                <a:gd name="T30" fmla="*/ 13 w 66"/>
                <a:gd name="T31" fmla="*/ 49 h 49"/>
                <a:gd name="T32" fmla="*/ 21 w 66"/>
                <a:gd name="T33" fmla="*/ 49 h 49"/>
                <a:gd name="T34" fmla="*/ 28 w 66"/>
                <a:gd name="T35" fmla="*/ 49 h 49"/>
                <a:gd name="T36" fmla="*/ 38 w 66"/>
                <a:gd name="T37" fmla="*/ 49 h 49"/>
                <a:gd name="T38" fmla="*/ 47 w 66"/>
                <a:gd name="T39" fmla="*/ 47 h 49"/>
                <a:gd name="T40" fmla="*/ 55 w 66"/>
                <a:gd name="T41" fmla="*/ 45 h 49"/>
                <a:gd name="T42" fmla="*/ 61 w 66"/>
                <a:gd name="T43" fmla="*/ 43 h 49"/>
                <a:gd name="T44" fmla="*/ 65 w 66"/>
                <a:gd name="T45" fmla="*/ 40 h 49"/>
                <a:gd name="T46" fmla="*/ 66 w 66"/>
                <a:gd name="T47" fmla="*/ 28 h 49"/>
                <a:gd name="T48" fmla="*/ 66 w 66"/>
                <a:gd name="T49" fmla="*/ 21 h 49"/>
                <a:gd name="T50" fmla="*/ 65 w 66"/>
                <a:gd name="T51" fmla="*/ 11 h 49"/>
                <a:gd name="T52" fmla="*/ 63 w 66"/>
                <a:gd name="T53" fmla="*/ 7 h 49"/>
                <a:gd name="T54" fmla="*/ 63 w 66"/>
                <a:gd name="T55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49">
                  <a:moveTo>
                    <a:pt x="63" y="7"/>
                  </a:moveTo>
                  <a:lnTo>
                    <a:pt x="57" y="5"/>
                  </a:lnTo>
                  <a:lnTo>
                    <a:pt x="51" y="3"/>
                  </a:lnTo>
                  <a:lnTo>
                    <a:pt x="42" y="2"/>
                  </a:lnTo>
                  <a:lnTo>
                    <a:pt x="34" y="2"/>
                  </a:lnTo>
                  <a:lnTo>
                    <a:pt x="23" y="0"/>
                  </a:lnTo>
                  <a:lnTo>
                    <a:pt x="15" y="2"/>
                  </a:lnTo>
                  <a:lnTo>
                    <a:pt x="8" y="3"/>
                  </a:lnTo>
                  <a:lnTo>
                    <a:pt x="6" y="11"/>
                  </a:lnTo>
                  <a:lnTo>
                    <a:pt x="2" y="15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8" y="47"/>
                  </a:lnTo>
                  <a:lnTo>
                    <a:pt x="13" y="49"/>
                  </a:lnTo>
                  <a:lnTo>
                    <a:pt x="21" y="49"/>
                  </a:lnTo>
                  <a:lnTo>
                    <a:pt x="28" y="49"/>
                  </a:lnTo>
                  <a:lnTo>
                    <a:pt x="38" y="49"/>
                  </a:lnTo>
                  <a:lnTo>
                    <a:pt x="47" y="47"/>
                  </a:lnTo>
                  <a:lnTo>
                    <a:pt x="55" y="45"/>
                  </a:lnTo>
                  <a:lnTo>
                    <a:pt x="61" y="43"/>
                  </a:lnTo>
                  <a:lnTo>
                    <a:pt x="65" y="40"/>
                  </a:lnTo>
                  <a:lnTo>
                    <a:pt x="66" y="28"/>
                  </a:lnTo>
                  <a:lnTo>
                    <a:pt x="66" y="21"/>
                  </a:lnTo>
                  <a:lnTo>
                    <a:pt x="65" y="11"/>
                  </a:lnTo>
                  <a:lnTo>
                    <a:pt x="63" y="7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3" name="Freeform 51">
              <a:extLst>
                <a:ext uri="{FF2B5EF4-FFF2-40B4-BE49-F238E27FC236}">
                  <a16:creationId xmlns:a16="http://schemas.microsoft.com/office/drawing/2014/main" xmlns="" id="{FE14A9C8-490A-4357-8BEB-C8C6FC69B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01"/>
              <a:ext cx="33" cy="24"/>
            </a:xfrm>
            <a:custGeom>
              <a:avLst/>
              <a:gdLst>
                <a:gd name="T0" fmla="*/ 55 w 65"/>
                <a:gd name="T1" fmla="*/ 3 h 47"/>
                <a:gd name="T2" fmla="*/ 51 w 65"/>
                <a:gd name="T3" fmla="*/ 2 h 47"/>
                <a:gd name="T4" fmla="*/ 46 w 65"/>
                <a:gd name="T5" fmla="*/ 2 h 47"/>
                <a:gd name="T6" fmla="*/ 36 w 65"/>
                <a:gd name="T7" fmla="*/ 0 h 47"/>
                <a:gd name="T8" fmla="*/ 28 w 65"/>
                <a:gd name="T9" fmla="*/ 0 h 47"/>
                <a:gd name="T10" fmla="*/ 19 w 65"/>
                <a:gd name="T11" fmla="*/ 0 h 47"/>
                <a:gd name="T12" fmla="*/ 13 w 65"/>
                <a:gd name="T13" fmla="*/ 2 h 47"/>
                <a:gd name="T14" fmla="*/ 8 w 65"/>
                <a:gd name="T15" fmla="*/ 2 h 47"/>
                <a:gd name="T16" fmla="*/ 6 w 65"/>
                <a:gd name="T17" fmla="*/ 5 h 47"/>
                <a:gd name="T18" fmla="*/ 4 w 65"/>
                <a:gd name="T19" fmla="*/ 7 h 47"/>
                <a:gd name="T20" fmla="*/ 2 w 65"/>
                <a:gd name="T21" fmla="*/ 13 h 47"/>
                <a:gd name="T22" fmla="*/ 0 w 65"/>
                <a:gd name="T23" fmla="*/ 21 h 47"/>
                <a:gd name="T24" fmla="*/ 0 w 65"/>
                <a:gd name="T25" fmla="*/ 26 h 47"/>
                <a:gd name="T26" fmla="*/ 0 w 65"/>
                <a:gd name="T27" fmla="*/ 32 h 47"/>
                <a:gd name="T28" fmla="*/ 0 w 65"/>
                <a:gd name="T29" fmla="*/ 38 h 47"/>
                <a:gd name="T30" fmla="*/ 0 w 65"/>
                <a:gd name="T31" fmla="*/ 43 h 47"/>
                <a:gd name="T32" fmla="*/ 4 w 65"/>
                <a:gd name="T33" fmla="*/ 45 h 47"/>
                <a:gd name="T34" fmla="*/ 6 w 65"/>
                <a:gd name="T35" fmla="*/ 45 h 47"/>
                <a:gd name="T36" fmla="*/ 13 w 65"/>
                <a:gd name="T37" fmla="*/ 47 h 47"/>
                <a:gd name="T38" fmla="*/ 23 w 65"/>
                <a:gd name="T39" fmla="*/ 47 h 47"/>
                <a:gd name="T40" fmla="*/ 32 w 65"/>
                <a:gd name="T41" fmla="*/ 47 h 47"/>
                <a:gd name="T42" fmla="*/ 42 w 65"/>
                <a:gd name="T43" fmla="*/ 47 h 47"/>
                <a:gd name="T44" fmla="*/ 51 w 65"/>
                <a:gd name="T45" fmla="*/ 47 h 47"/>
                <a:gd name="T46" fmla="*/ 59 w 65"/>
                <a:gd name="T47" fmla="*/ 45 h 47"/>
                <a:gd name="T48" fmla="*/ 63 w 65"/>
                <a:gd name="T49" fmla="*/ 43 h 47"/>
                <a:gd name="T50" fmla="*/ 63 w 65"/>
                <a:gd name="T51" fmla="*/ 40 h 47"/>
                <a:gd name="T52" fmla="*/ 65 w 65"/>
                <a:gd name="T53" fmla="*/ 36 h 47"/>
                <a:gd name="T54" fmla="*/ 65 w 65"/>
                <a:gd name="T55" fmla="*/ 30 h 47"/>
                <a:gd name="T56" fmla="*/ 65 w 65"/>
                <a:gd name="T57" fmla="*/ 24 h 47"/>
                <a:gd name="T58" fmla="*/ 63 w 65"/>
                <a:gd name="T59" fmla="*/ 15 h 47"/>
                <a:gd name="T60" fmla="*/ 61 w 65"/>
                <a:gd name="T61" fmla="*/ 11 h 47"/>
                <a:gd name="T62" fmla="*/ 59 w 65"/>
                <a:gd name="T63" fmla="*/ 13 h 47"/>
                <a:gd name="T64" fmla="*/ 57 w 65"/>
                <a:gd name="T65" fmla="*/ 22 h 47"/>
                <a:gd name="T66" fmla="*/ 55 w 65"/>
                <a:gd name="T67" fmla="*/ 30 h 47"/>
                <a:gd name="T68" fmla="*/ 53 w 65"/>
                <a:gd name="T69" fmla="*/ 38 h 47"/>
                <a:gd name="T70" fmla="*/ 49 w 65"/>
                <a:gd name="T71" fmla="*/ 38 h 47"/>
                <a:gd name="T72" fmla="*/ 44 w 65"/>
                <a:gd name="T73" fmla="*/ 38 h 47"/>
                <a:gd name="T74" fmla="*/ 38 w 65"/>
                <a:gd name="T75" fmla="*/ 38 h 47"/>
                <a:gd name="T76" fmla="*/ 32 w 65"/>
                <a:gd name="T77" fmla="*/ 40 h 47"/>
                <a:gd name="T78" fmla="*/ 27 w 65"/>
                <a:gd name="T79" fmla="*/ 38 h 47"/>
                <a:gd name="T80" fmla="*/ 19 w 65"/>
                <a:gd name="T81" fmla="*/ 38 h 47"/>
                <a:gd name="T82" fmla="*/ 15 w 65"/>
                <a:gd name="T83" fmla="*/ 36 h 47"/>
                <a:gd name="T84" fmla="*/ 13 w 65"/>
                <a:gd name="T85" fmla="*/ 34 h 47"/>
                <a:gd name="T86" fmla="*/ 11 w 65"/>
                <a:gd name="T87" fmla="*/ 28 h 47"/>
                <a:gd name="T88" fmla="*/ 11 w 65"/>
                <a:gd name="T89" fmla="*/ 22 h 47"/>
                <a:gd name="T90" fmla="*/ 11 w 65"/>
                <a:gd name="T91" fmla="*/ 17 h 47"/>
                <a:gd name="T92" fmla="*/ 15 w 65"/>
                <a:gd name="T93" fmla="*/ 13 h 47"/>
                <a:gd name="T94" fmla="*/ 21 w 65"/>
                <a:gd name="T95" fmla="*/ 11 h 47"/>
                <a:gd name="T96" fmla="*/ 30 w 65"/>
                <a:gd name="T97" fmla="*/ 11 h 47"/>
                <a:gd name="T98" fmla="*/ 38 w 65"/>
                <a:gd name="T99" fmla="*/ 11 h 47"/>
                <a:gd name="T100" fmla="*/ 47 w 65"/>
                <a:gd name="T101" fmla="*/ 11 h 47"/>
                <a:gd name="T102" fmla="*/ 53 w 65"/>
                <a:gd name="T103" fmla="*/ 9 h 47"/>
                <a:gd name="T104" fmla="*/ 59 w 65"/>
                <a:gd name="T105" fmla="*/ 7 h 47"/>
                <a:gd name="T106" fmla="*/ 61 w 65"/>
                <a:gd name="T107" fmla="*/ 3 h 47"/>
                <a:gd name="T108" fmla="*/ 55 w 65"/>
                <a:gd name="T109" fmla="*/ 3 h 47"/>
                <a:gd name="T110" fmla="*/ 55 w 65"/>
                <a:gd name="T111" fmla="*/ 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47">
                  <a:moveTo>
                    <a:pt x="55" y="3"/>
                  </a:moveTo>
                  <a:lnTo>
                    <a:pt x="51" y="2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3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3" y="47"/>
                  </a:lnTo>
                  <a:lnTo>
                    <a:pt x="23" y="47"/>
                  </a:lnTo>
                  <a:lnTo>
                    <a:pt x="32" y="47"/>
                  </a:lnTo>
                  <a:lnTo>
                    <a:pt x="42" y="47"/>
                  </a:lnTo>
                  <a:lnTo>
                    <a:pt x="51" y="47"/>
                  </a:lnTo>
                  <a:lnTo>
                    <a:pt x="59" y="45"/>
                  </a:lnTo>
                  <a:lnTo>
                    <a:pt x="63" y="43"/>
                  </a:lnTo>
                  <a:lnTo>
                    <a:pt x="63" y="40"/>
                  </a:lnTo>
                  <a:lnTo>
                    <a:pt x="65" y="36"/>
                  </a:lnTo>
                  <a:lnTo>
                    <a:pt x="65" y="30"/>
                  </a:lnTo>
                  <a:lnTo>
                    <a:pt x="65" y="24"/>
                  </a:lnTo>
                  <a:lnTo>
                    <a:pt x="63" y="15"/>
                  </a:lnTo>
                  <a:lnTo>
                    <a:pt x="61" y="11"/>
                  </a:lnTo>
                  <a:lnTo>
                    <a:pt x="59" y="13"/>
                  </a:lnTo>
                  <a:lnTo>
                    <a:pt x="57" y="22"/>
                  </a:lnTo>
                  <a:lnTo>
                    <a:pt x="55" y="30"/>
                  </a:lnTo>
                  <a:lnTo>
                    <a:pt x="53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40"/>
                  </a:lnTo>
                  <a:lnTo>
                    <a:pt x="27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4"/>
                  </a:lnTo>
                  <a:lnTo>
                    <a:pt x="11" y="28"/>
                  </a:lnTo>
                  <a:lnTo>
                    <a:pt x="11" y="22"/>
                  </a:lnTo>
                  <a:lnTo>
                    <a:pt x="11" y="17"/>
                  </a:lnTo>
                  <a:lnTo>
                    <a:pt x="15" y="13"/>
                  </a:lnTo>
                  <a:lnTo>
                    <a:pt x="21" y="11"/>
                  </a:lnTo>
                  <a:lnTo>
                    <a:pt x="30" y="11"/>
                  </a:lnTo>
                  <a:lnTo>
                    <a:pt x="38" y="11"/>
                  </a:lnTo>
                  <a:lnTo>
                    <a:pt x="47" y="11"/>
                  </a:lnTo>
                  <a:lnTo>
                    <a:pt x="53" y="9"/>
                  </a:lnTo>
                  <a:lnTo>
                    <a:pt x="59" y="7"/>
                  </a:lnTo>
                  <a:lnTo>
                    <a:pt x="61" y="3"/>
                  </a:lnTo>
                  <a:lnTo>
                    <a:pt x="55" y="3"/>
                  </a:lnTo>
                  <a:lnTo>
                    <a:pt x="55" y="3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4" name="Freeform 52">
              <a:extLst>
                <a:ext uri="{FF2B5EF4-FFF2-40B4-BE49-F238E27FC236}">
                  <a16:creationId xmlns:a16="http://schemas.microsoft.com/office/drawing/2014/main" xmlns="" id="{D8EBE5CC-86CC-439C-BFBD-E936C22C1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237"/>
              <a:ext cx="33" cy="25"/>
            </a:xfrm>
            <a:custGeom>
              <a:avLst/>
              <a:gdLst>
                <a:gd name="T0" fmla="*/ 62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2 w 66"/>
                <a:gd name="T7" fmla="*/ 0 h 49"/>
                <a:gd name="T8" fmla="*/ 32 w 66"/>
                <a:gd name="T9" fmla="*/ 0 h 49"/>
                <a:gd name="T10" fmla="*/ 24 w 66"/>
                <a:gd name="T11" fmla="*/ 0 h 49"/>
                <a:gd name="T12" fmla="*/ 15 w 66"/>
                <a:gd name="T13" fmla="*/ 2 h 49"/>
                <a:gd name="T14" fmla="*/ 9 w 66"/>
                <a:gd name="T15" fmla="*/ 4 h 49"/>
                <a:gd name="T16" fmla="*/ 7 w 66"/>
                <a:gd name="T17" fmla="*/ 9 h 49"/>
                <a:gd name="T18" fmla="*/ 4 w 66"/>
                <a:gd name="T19" fmla="*/ 15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2 h 49"/>
                <a:gd name="T28" fmla="*/ 9 w 66"/>
                <a:gd name="T29" fmla="*/ 47 h 49"/>
                <a:gd name="T30" fmla="*/ 13 w 66"/>
                <a:gd name="T31" fmla="*/ 47 h 49"/>
                <a:gd name="T32" fmla="*/ 21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5 h 49"/>
                <a:gd name="T42" fmla="*/ 61 w 66"/>
                <a:gd name="T43" fmla="*/ 44 h 49"/>
                <a:gd name="T44" fmla="*/ 64 w 66"/>
                <a:gd name="T45" fmla="*/ 38 h 49"/>
                <a:gd name="T46" fmla="*/ 66 w 66"/>
                <a:gd name="T47" fmla="*/ 28 h 49"/>
                <a:gd name="T48" fmla="*/ 66 w 66"/>
                <a:gd name="T49" fmla="*/ 19 h 49"/>
                <a:gd name="T50" fmla="*/ 66 w 66"/>
                <a:gd name="T51" fmla="*/ 11 h 49"/>
                <a:gd name="T52" fmla="*/ 62 w 66"/>
                <a:gd name="T53" fmla="*/ 6 h 49"/>
                <a:gd name="T54" fmla="*/ 62 w 66"/>
                <a:gd name="T55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49">
                  <a:moveTo>
                    <a:pt x="62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9" y="4"/>
                  </a:lnTo>
                  <a:lnTo>
                    <a:pt x="7" y="9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9" y="47"/>
                  </a:lnTo>
                  <a:lnTo>
                    <a:pt x="13" y="47"/>
                  </a:lnTo>
                  <a:lnTo>
                    <a:pt x="21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1" y="44"/>
                  </a:lnTo>
                  <a:lnTo>
                    <a:pt x="64" y="38"/>
                  </a:lnTo>
                  <a:lnTo>
                    <a:pt x="66" y="28"/>
                  </a:lnTo>
                  <a:lnTo>
                    <a:pt x="66" y="19"/>
                  </a:lnTo>
                  <a:lnTo>
                    <a:pt x="66" y="11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5" name="Freeform 53">
              <a:extLst>
                <a:ext uri="{FF2B5EF4-FFF2-40B4-BE49-F238E27FC236}">
                  <a16:creationId xmlns:a16="http://schemas.microsoft.com/office/drawing/2014/main" xmlns="" id="{5B8417E0-5C96-42FF-84EB-FF1B74D93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2236"/>
              <a:ext cx="32" cy="25"/>
            </a:xfrm>
            <a:custGeom>
              <a:avLst/>
              <a:gdLst>
                <a:gd name="T0" fmla="*/ 57 w 64"/>
                <a:gd name="T1" fmla="*/ 4 h 49"/>
                <a:gd name="T2" fmla="*/ 53 w 64"/>
                <a:gd name="T3" fmla="*/ 2 h 49"/>
                <a:gd name="T4" fmla="*/ 45 w 64"/>
                <a:gd name="T5" fmla="*/ 2 h 49"/>
                <a:gd name="T6" fmla="*/ 38 w 64"/>
                <a:gd name="T7" fmla="*/ 0 h 49"/>
                <a:gd name="T8" fmla="*/ 30 w 64"/>
                <a:gd name="T9" fmla="*/ 0 h 49"/>
                <a:gd name="T10" fmla="*/ 21 w 64"/>
                <a:gd name="T11" fmla="*/ 0 h 49"/>
                <a:gd name="T12" fmla="*/ 15 w 64"/>
                <a:gd name="T13" fmla="*/ 2 h 49"/>
                <a:gd name="T14" fmla="*/ 9 w 64"/>
                <a:gd name="T15" fmla="*/ 2 h 49"/>
                <a:gd name="T16" fmla="*/ 7 w 64"/>
                <a:gd name="T17" fmla="*/ 6 h 49"/>
                <a:gd name="T18" fmla="*/ 4 w 64"/>
                <a:gd name="T19" fmla="*/ 8 h 49"/>
                <a:gd name="T20" fmla="*/ 4 w 64"/>
                <a:gd name="T21" fmla="*/ 15 h 49"/>
                <a:gd name="T22" fmla="*/ 2 w 64"/>
                <a:gd name="T23" fmla="*/ 21 h 49"/>
                <a:gd name="T24" fmla="*/ 2 w 64"/>
                <a:gd name="T25" fmla="*/ 27 h 49"/>
                <a:gd name="T26" fmla="*/ 0 w 64"/>
                <a:gd name="T27" fmla="*/ 34 h 49"/>
                <a:gd name="T28" fmla="*/ 2 w 64"/>
                <a:gd name="T29" fmla="*/ 40 h 49"/>
                <a:gd name="T30" fmla="*/ 2 w 64"/>
                <a:gd name="T31" fmla="*/ 44 h 49"/>
                <a:gd name="T32" fmla="*/ 4 w 64"/>
                <a:gd name="T33" fmla="*/ 47 h 49"/>
                <a:gd name="T34" fmla="*/ 7 w 64"/>
                <a:gd name="T35" fmla="*/ 47 h 49"/>
                <a:gd name="T36" fmla="*/ 15 w 64"/>
                <a:gd name="T37" fmla="*/ 47 h 49"/>
                <a:gd name="T38" fmla="*/ 24 w 64"/>
                <a:gd name="T39" fmla="*/ 47 h 49"/>
                <a:gd name="T40" fmla="*/ 34 w 64"/>
                <a:gd name="T41" fmla="*/ 49 h 49"/>
                <a:gd name="T42" fmla="*/ 43 w 64"/>
                <a:gd name="T43" fmla="*/ 47 h 49"/>
                <a:gd name="T44" fmla="*/ 53 w 64"/>
                <a:gd name="T45" fmla="*/ 47 h 49"/>
                <a:gd name="T46" fmla="*/ 59 w 64"/>
                <a:gd name="T47" fmla="*/ 47 h 49"/>
                <a:gd name="T48" fmla="*/ 62 w 64"/>
                <a:gd name="T49" fmla="*/ 46 h 49"/>
                <a:gd name="T50" fmla="*/ 64 w 64"/>
                <a:gd name="T51" fmla="*/ 40 h 49"/>
                <a:gd name="T52" fmla="*/ 64 w 64"/>
                <a:gd name="T53" fmla="*/ 36 h 49"/>
                <a:gd name="T54" fmla="*/ 64 w 64"/>
                <a:gd name="T55" fmla="*/ 32 h 49"/>
                <a:gd name="T56" fmla="*/ 64 w 64"/>
                <a:gd name="T57" fmla="*/ 27 h 49"/>
                <a:gd name="T58" fmla="*/ 64 w 64"/>
                <a:gd name="T59" fmla="*/ 17 h 49"/>
                <a:gd name="T60" fmla="*/ 61 w 64"/>
                <a:gd name="T61" fmla="*/ 13 h 49"/>
                <a:gd name="T62" fmla="*/ 59 w 64"/>
                <a:gd name="T63" fmla="*/ 17 h 49"/>
                <a:gd name="T64" fmla="*/ 59 w 64"/>
                <a:gd name="T65" fmla="*/ 23 h 49"/>
                <a:gd name="T66" fmla="*/ 57 w 64"/>
                <a:gd name="T67" fmla="*/ 32 h 49"/>
                <a:gd name="T68" fmla="*/ 55 w 64"/>
                <a:gd name="T69" fmla="*/ 36 h 49"/>
                <a:gd name="T70" fmla="*/ 49 w 64"/>
                <a:gd name="T71" fmla="*/ 36 h 49"/>
                <a:gd name="T72" fmla="*/ 45 w 64"/>
                <a:gd name="T73" fmla="*/ 38 h 49"/>
                <a:gd name="T74" fmla="*/ 40 w 64"/>
                <a:gd name="T75" fmla="*/ 38 h 49"/>
                <a:gd name="T76" fmla="*/ 32 w 64"/>
                <a:gd name="T77" fmla="*/ 40 h 49"/>
                <a:gd name="T78" fmla="*/ 26 w 64"/>
                <a:gd name="T79" fmla="*/ 38 h 49"/>
                <a:gd name="T80" fmla="*/ 19 w 64"/>
                <a:gd name="T81" fmla="*/ 38 h 49"/>
                <a:gd name="T82" fmla="*/ 15 w 64"/>
                <a:gd name="T83" fmla="*/ 38 h 49"/>
                <a:gd name="T84" fmla="*/ 13 w 64"/>
                <a:gd name="T85" fmla="*/ 36 h 49"/>
                <a:gd name="T86" fmla="*/ 11 w 64"/>
                <a:gd name="T87" fmla="*/ 30 h 49"/>
                <a:gd name="T88" fmla="*/ 11 w 64"/>
                <a:gd name="T89" fmla="*/ 23 h 49"/>
                <a:gd name="T90" fmla="*/ 11 w 64"/>
                <a:gd name="T91" fmla="*/ 17 h 49"/>
                <a:gd name="T92" fmla="*/ 15 w 64"/>
                <a:gd name="T93" fmla="*/ 13 h 49"/>
                <a:gd name="T94" fmla="*/ 23 w 64"/>
                <a:gd name="T95" fmla="*/ 11 h 49"/>
                <a:gd name="T96" fmla="*/ 30 w 64"/>
                <a:gd name="T97" fmla="*/ 11 h 49"/>
                <a:gd name="T98" fmla="*/ 40 w 64"/>
                <a:gd name="T99" fmla="*/ 11 h 49"/>
                <a:gd name="T100" fmla="*/ 47 w 64"/>
                <a:gd name="T101" fmla="*/ 11 h 49"/>
                <a:gd name="T102" fmla="*/ 53 w 64"/>
                <a:gd name="T103" fmla="*/ 9 h 49"/>
                <a:gd name="T104" fmla="*/ 59 w 64"/>
                <a:gd name="T105" fmla="*/ 8 h 49"/>
                <a:gd name="T106" fmla="*/ 61 w 64"/>
                <a:gd name="T107" fmla="*/ 6 h 49"/>
                <a:gd name="T108" fmla="*/ 57 w 64"/>
                <a:gd name="T109" fmla="*/ 4 h 49"/>
                <a:gd name="T110" fmla="*/ 57 w 64"/>
                <a:gd name="T111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" h="49">
                  <a:moveTo>
                    <a:pt x="57" y="4"/>
                  </a:moveTo>
                  <a:lnTo>
                    <a:pt x="53" y="2"/>
                  </a:lnTo>
                  <a:lnTo>
                    <a:pt x="45" y="2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2"/>
                  </a:lnTo>
                  <a:lnTo>
                    <a:pt x="7" y="6"/>
                  </a:lnTo>
                  <a:lnTo>
                    <a:pt x="4" y="8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2" y="27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7" y="47"/>
                  </a:lnTo>
                  <a:lnTo>
                    <a:pt x="15" y="47"/>
                  </a:lnTo>
                  <a:lnTo>
                    <a:pt x="24" y="47"/>
                  </a:lnTo>
                  <a:lnTo>
                    <a:pt x="34" y="49"/>
                  </a:lnTo>
                  <a:lnTo>
                    <a:pt x="43" y="47"/>
                  </a:lnTo>
                  <a:lnTo>
                    <a:pt x="53" y="47"/>
                  </a:lnTo>
                  <a:lnTo>
                    <a:pt x="59" y="47"/>
                  </a:lnTo>
                  <a:lnTo>
                    <a:pt x="62" y="46"/>
                  </a:lnTo>
                  <a:lnTo>
                    <a:pt x="64" y="40"/>
                  </a:lnTo>
                  <a:lnTo>
                    <a:pt x="64" y="36"/>
                  </a:lnTo>
                  <a:lnTo>
                    <a:pt x="64" y="32"/>
                  </a:lnTo>
                  <a:lnTo>
                    <a:pt x="64" y="27"/>
                  </a:lnTo>
                  <a:lnTo>
                    <a:pt x="64" y="17"/>
                  </a:lnTo>
                  <a:lnTo>
                    <a:pt x="61" y="13"/>
                  </a:lnTo>
                  <a:lnTo>
                    <a:pt x="59" y="17"/>
                  </a:lnTo>
                  <a:lnTo>
                    <a:pt x="59" y="23"/>
                  </a:lnTo>
                  <a:lnTo>
                    <a:pt x="57" y="32"/>
                  </a:lnTo>
                  <a:lnTo>
                    <a:pt x="55" y="36"/>
                  </a:lnTo>
                  <a:lnTo>
                    <a:pt x="49" y="36"/>
                  </a:lnTo>
                  <a:lnTo>
                    <a:pt x="45" y="38"/>
                  </a:lnTo>
                  <a:lnTo>
                    <a:pt x="40" y="38"/>
                  </a:lnTo>
                  <a:lnTo>
                    <a:pt x="32" y="40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3" y="36"/>
                  </a:lnTo>
                  <a:lnTo>
                    <a:pt x="11" y="30"/>
                  </a:lnTo>
                  <a:lnTo>
                    <a:pt x="11" y="23"/>
                  </a:lnTo>
                  <a:lnTo>
                    <a:pt x="11" y="17"/>
                  </a:lnTo>
                  <a:lnTo>
                    <a:pt x="15" y="13"/>
                  </a:lnTo>
                  <a:lnTo>
                    <a:pt x="23" y="11"/>
                  </a:lnTo>
                  <a:lnTo>
                    <a:pt x="30" y="11"/>
                  </a:lnTo>
                  <a:lnTo>
                    <a:pt x="40" y="11"/>
                  </a:lnTo>
                  <a:lnTo>
                    <a:pt x="47" y="11"/>
                  </a:lnTo>
                  <a:lnTo>
                    <a:pt x="53" y="9"/>
                  </a:lnTo>
                  <a:lnTo>
                    <a:pt x="59" y="8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6" name="Freeform 54">
              <a:extLst>
                <a:ext uri="{FF2B5EF4-FFF2-40B4-BE49-F238E27FC236}">
                  <a16:creationId xmlns:a16="http://schemas.microsoft.com/office/drawing/2014/main" xmlns="" id="{8BB73C66-7765-4F2E-8AFC-5AA9100D8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238"/>
              <a:ext cx="34" cy="25"/>
            </a:xfrm>
            <a:custGeom>
              <a:avLst/>
              <a:gdLst>
                <a:gd name="T0" fmla="*/ 62 w 68"/>
                <a:gd name="T1" fmla="*/ 5 h 49"/>
                <a:gd name="T2" fmla="*/ 58 w 68"/>
                <a:gd name="T3" fmla="*/ 4 h 49"/>
                <a:gd name="T4" fmla="*/ 53 w 68"/>
                <a:gd name="T5" fmla="*/ 2 h 49"/>
                <a:gd name="T6" fmla="*/ 43 w 68"/>
                <a:gd name="T7" fmla="*/ 0 h 49"/>
                <a:gd name="T8" fmla="*/ 34 w 68"/>
                <a:gd name="T9" fmla="*/ 0 h 49"/>
                <a:gd name="T10" fmla="*/ 26 w 68"/>
                <a:gd name="T11" fmla="*/ 0 h 49"/>
                <a:gd name="T12" fmla="*/ 17 w 68"/>
                <a:gd name="T13" fmla="*/ 2 h 49"/>
                <a:gd name="T14" fmla="*/ 11 w 68"/>
                <a:gd name="T15" fmla="*/ 4 h 49"/>
                <a:gd name="T16" fmla="*/ 7 w 68"/>
                <a:gd name="T17" fmla="*/ 9 h 49"/>
                <a:gd name="T18" fmla="*/ 3 w 68"/>
                <a:gd name="T19" fmla="*/ 15 h 49"/>
                <a:gd name="T20" fmla="*/ 1 w 68"/>
                <a:gd name="T21" fmla="*/ 21 h 49"/>
                <a:gd name="T22" fmla="*/ 0 w 68"/>
                <a:gd name="T23" fmla="*/ 26 h 49"/>
                <a:gd name="T24" fmla="*/ 0 w 68"/>
                <a:gd name="T25" fmla="*/ 32 h 49"/>
                <a:gd name="T26" fmla="*/ 1 w 68"/>
                <a:gd name="T27" fmla="*/ 42 h 49"/>
                <a:gd name="T28" fmla="*/ 11 w 68"/>
                <a:gd name="T29" fmla="*/ 47 h 49"/>
                <a:gd name="T30" fmla="*/ 15 w 68"/>
                <a:gd name="T31" fmla="*/ 47 h 49"/>
                <a:gd name="T32" fmla="*/ 22 w 68"/>
                <a:gd name="T33" fmla="*/ 49 h 49"/>
                <a:gd name="T34" fmla="*/ 30 w 68"/>
                <a:gd name="T35" fmla="*/ 49 h 49"/>
                <a:gd name="T36" fmla="*/ 39 w 68"/>
                <a:gd name="T37" fmla="*/ 49 h 49"/>
                <a:gd name="T38" fmla="*/ 47 w 68"/>
                <a:gd name="T39" fmla="*/ 47 h 49"/>
                <a:gd name="T40" fmla="*/ 57 w 68"/>
                <a:gd name="T41" fmla="*/ 45 h 49"/>
                <a:gd name="T42" fmla="*/ 60 w 68"/>
                <a:gd name="T43" fmla="*/ 43 h 49"/>
                <a:gd name="T44" fmla="*/ 64 w 68"/>
                <a:gd name="T45" fmla="*/ 40 h 49"/>
                <a:gd name="T46" fmla="*/ 66 w 68"/>
                <a:gd name="T47" fmla="*/ 32 h 49"/>
                <a:gd name="T48" fmla="*/ 68 w 68"/>
                <a:gd name="T49" fmla="*/ 28 h 49"/>
                <a:gd name="T50" fmla="*/ 68 w 68"/>
                <a:gd name="T51" fmla="*/ 21 h 49"/>
                <a:gd name="T52" fmla="*/ 68 w 68"/>
                <a:gd name="T53" fmla="*/ 17 h 49"/>
                <a:gd name="T54" fmla="*/ 66 w 68"/>
                <a:gd name="T55" fmla="*/ 9 h 49"/>
                <a:gd name="T56" fmla="*/ 62 w 68"/>
                <a:gd name="T57" fmla="*/ 5 h 49"/>
                <a:gd name="T58" fmla="*/ 62 w 68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49">
                  <a:moveTo>
                    <a:pt x="62" y="5"/>
                  </a:moveTo>
                  <a:lnTo>
                    <a:pt x="58" y="4"/>
                  </a:lnTo>
                  <a:lnTo>
                    <a:pt x="53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2"/>
                  </a:lnTo>
                  <a:lnTo>
                    <a:pt x="11" y="4"/>
                  </a:lnTo>
                  <a:lnTo>
                    <a:pt x="7" y="9"/>
                  </a:lnTo>
                  <a:lnTo>
                    <a:pt x="3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1" y="42"/>
                  </a:lnTo>
                  <a:lnTo>
                    <a:pt x="11" y="47"/>
                  </a:lnTo>
                  <a:lnTo>
                    <a:pt x="15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39" y="49"/>
                  </a:lnTo>
                  <a:lnTo>
                    <a:pt x="47" y="47"/>
                  </a:lnTo>
                  <a:lnTo>
                    <a:pt x="57" y="45"/>
                  </a:lnTo>
                  <a:lnTo>
                    <a:pt x="60" y="43"/>
                  </a:lnTo>
                  <a:lnTo>
                    <a:pt x="64" y="40"/>
                  </a:lnTo>
                  <a:lnTo>
                    <a:pt x="66" y="32"/>
                  </a:lnTo>
                  <a:lnTo>
                    <a:pt x="68" y="28"/>
                  </a:lnTo>
                  <a:lnTo>
                    <a:pt x="68" y="21"/>
                  </a:lnTo>
                  <a:lnTo>
                    <a:pt x="68" y="17"/>
                  </a:lnTo>
                  <a:lnTo>
                    <a:pt x="66" y="9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7" name="Freeform 55">
              <a:extLst>
                <a:ext uri="{FF2B5EF4-FFF2-40B4-BE49-F238E27FC236}">
                  <a16:creationId xmlns:a16="http://schemas.microsoft.com/office/drawing/2014/main" xmlns="" id="{6860757A-A0F7-4447-8287-4006C1BFE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2237"/>
              <a:ext cx="32" cy="25"/>
            </a:xfrm>
            <a:custGeom>
              <a:avLst/>
              <a:gdLst>
                <a:gd name="T0" fmla="*/ 56 w 65"/>
                <a:gd name="T1" fmla="*/ 4 h 49"/>
                <a:gd name="T2" fmla="*/ 52 w 65"/>
                <a:gd name="T3" fmla="*/ 2 h 49"/>
                <a:gd name="T4" fmla="*/ 44 w 65"/>
                <a:gd name="T5" fmla="*/ 2 h 49"/>
                <a:gd name="T6" fmla="*/ 37 w 65"/>
                <a:gd name="T7" fmla="*/ 0 h 49"/>
                <a:gd name="T8" fmla="*/ 29 w 65"/>
                <a:gd name="T9" fmla="*/ 0 h 49"/>
                <a:gd name="T10" fmla="*/ 19 w 65"/>
                <a:gd name="T11" fmla="*/ 0 h 49"/>
                <a:gd name="T12" fmla="*/ 14 w 65"/>
                <a:gd name="T13" fmla="*/ 2 h 49"/>
                <a:gd name="T14" fmla="*/ 8 w 65"/>
                <a:gd name="T15" fmla="*/ 2 h 49"/>
                <a:gd name="T16" fmla="*/ 6 w 65"/>
                <a:gd name="T17" fmla="*/ 6 h 49"/>
                <a:gd name="T18" fmla="*/ 4 w 65"/>
                <a:gd name="T19" fmla="*/ 9 h 49"/>
                <a:gd name="T20" fmla="*/ 2 w 65"/>
                <a:gd name="T21" fmla="*/ 15 h 49"/>
                <a:gd name="T22" fmla="*/ 0 w 65"/>
                <a:gd name="T23" fmla="*/ 21 h 49"/>
                <a:gd name="T24" fmla="*/ 0 w 65"/>
                <a:gd name="T25" fmla="*/ 28 h 49"/>
                <a:gd name="T26" fmla="*/ 0 w 65"/>
                <a:gd name="T27" fmla="*/ 34 h 49"/>
                <a:gd name="T28" fmla="*/ 0 w 65"/>
                <a:gd name="T29" fmla="*/ 40 h 49"/>
                <a:gd name="T30" fmla="*/ 2 w 65"/>
                <a:gd name="T31" fmla="*/ 44 h 49"/>
                <a:gd name="T32" fmla="*/ 6 w 65"/>
                <a:gd name="T33" fmla="*/ 47 h 49"/>
                <a:gd name="T34" fmla="*/ 8 w 65"/>
                <a:gd name="T35" fmla="*/ 47 h 49"/>
                <a:gd name="T36" fmla="*/ 16 w 65"/>
                <a:gd name="T37" fmla="*/ 47 h 49"/>
                <a:gd name="T38" fmla="*/ 25 w 65"/>
                <a:gd name="T39" fmla="*/ 47 h 49"/>
                <a:gd name="T40" fmla="*/ 35 w 65"/>
                <a:gd name="T41" fmla="*/ 49 h 49"/>
                <a:gd name="T42" fmla="*/ 44 w 65"/>
                <a:gd name="T43" fmla="*/ 47 h 49"/>
                <a:gd name="T44" fmla="*/ 54 w 65"/>
                <a:gd name="T45" fmla="*/ 47 h 49"/>
                <a:gd name="T46" fmla="*/ 59 w 65"/>
                <a:gd name="T47" fmla="*/ 47 h 49"/>
                <a:gd name="T48" fmla="*/ 61 w 65"/>
                <a:gd name="T49" fmla="*/ 45 h 49"/>
                <a:gd name="T50" fmla="*/ 63 w 65"/>
                <a:gd name="T51" fmla="*/ 42 h 49"/>
                <a:gd name="T52" fmla="*/ 63 w 65"/>
                <a:gd name="T53" fmla="*/ 36 h 49"/>
                <a:gd name="T54" fmla="*/ 63 w 65"/>
                <a:gd name="T55" fmla="*/ 30 h 49"/>
                <a:gd name="T56" fmla="*/ 65 w 65"/>
                <a:gd name="T57" fmla="*/ 25 h 49"/>
                <a:gd name="T58" fmla="*/ 63 w 65"/>
                <a:gd name="T59" fmla="*/ 19 h 49"/>
                <a:gd name="T60" fmla="*/ 63 w 65"/>
                <a:gd name="T61" fmla="*/ 15 h 49"/>
                <a:gd name="T62" fmla="*/ 63 w 65"/>
                <a:gd name="T63" fmla="*/ 11 h 49"/>
                <a:gd name="T64" fmla="*/ 61 w 65"/>
                <a:gd name="T65" fmla="*/ 11 h 49"/>
                <a:gd name="T66" fmla="*/ 59 w 65"/>
                <a:gd name="T67" fmla="*/ 15 h 49"/>
                <a:gd name="T68" fmla="*/ 57 w 65"/>
                <a:gd name="T69" fmla="*/ 23 h 49"/>
                <a:gd name="T70" fmla="*/ 57 w 65"/>
                <a:gd name="T71" fmla="*/ 30 h 49"/>
                <a:gd name="T72" fmla="*/ 54 w 65"/>
                <a:gd name="T73" fmla="*/ 36 h 49"/>
                <a:gd name="T74" fmla="*/ 50 w 65"/>
                <a:gd name="T75" fmla="*/ 36 h 49"/>
                <a:gd name="T76" fmla="*/ 44 w 65"/>
                <a:gd name="T77" fmla="*/ 38 h 49"/>
                <a:gd name="T78" fmla="*/ 38 w 65"/>
                <a:gd name="T79" fmla="*/ 38 h 49"/>
                <a:gd name="T80" fmla="*/ 33 w 65"/>
                <a:gd name="T81" fmla="*/ 40 h 49"/>
                <a:gd name="T82" fmla="*/ 27 w 65"/>
                <a:gd name="T83" fmla="*/ 38 h 49"/>
                <a:gd name="T84" fmla="*/ 21 w 65"/>
                <a:gd name="T85" fmla="*/ 38 h 49"/>
                <a:gd name="T86" fmla="*/ 16 w 65"/>
                <a:gd name="T87" fmla="*/ 38 h 49"/>
                <a:gd name="T88" fmla="*/ 16 w 65"/>
                <a:gd name="T89" fmla="*/ 36 h 49"/>
                <a:gd name="T90" fmla="*/ 12 w 65"/>
                <a:gd name="T91" fmla="*/ 30 h 49"/>
                <a:gd name="T92" fmla="*/ 12 w 65"/>
                <a:gd name="T93" fmla="*/ 23 h 49"/>
                <a:gd name="T94" fmla="*/ 12 w 65"/>
                <a:gd name="T95" fmla="*/ 17 h 49"/>
                <a:gd name="T96" fmla="*/ 16 w 65"/>
                <a:gd name="T97" fmla="*/ 13 h 49"/>
                <a:gd name="T98" fmla="*/ 21 w 65"/>
                <a:gd name="T99" fmla="*/ 11 h 49"/>
                <a:gd name="T100" fmla="*/ 31 w 65"/>
                <a:gd name="T101" fmla="*/ 11 h 49"/>
                <a:gd name="T102" fmla="*/ 40 w 65"/>
                <a:gd name="T103" fmla="*/ 11 h 49"/>
                <a:gd name="T104" fmla="*/ 46 w 65"/>
                <a:gd name="T105" fmla="*/ 11 h 49"/>
                <a:gd name="T106" fmla="*/ 54 w 65"/>
                <a:gd name="T107" fmla="*/ 9 h 49"/>
                <a:gd name="T108" fmla="*/ 59 w 65"/>
                <a:gd name="T109" fmla="*/ 7 h 49"/>
                <a:gd name="T110" fmla="*/ 61 w 65"/>
                <a:gd name="T111" fmla="*/ 6 h 49"/>
                <a:gd name="T112" fmla="*/ 61 w 65"/>
                <a:gd name="T113" fmla="*/ 6 h 49"/>
                <a:gd name="T114" fmla="*/ 59 w 65"/>
                <a:gd name="T115" fmla="*/ 4 h 49"/>
                <a:gd name="T116" fmla="*/ 56 w 65"/>
                <a:gd name="T117" fmla="*/ 4 h 49"/>
                <a:gd name="T118" fmla="*/ 56 w 65"/>
                <a:gd name="T119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" h="49">
                  <a:moveTo>
                    <a:pt x="56" y="4"/>
                  </a:moveTo>
                  <a:lnTo>
                    <a:pt x="52" y="2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47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5" y="47"/>
                  </a:lnTo>
                  <a:lnTo>
                    <a:pt x="35" y="49"/>
                  </a:lnTo>
                  <a:lnTo>
                    <a:pt x="44" y="47"/>
                  </a:lnTo>
                  <a:lnTo>
                    <a:pt x="54" y="47"/>
                  </a:lnTo>
                  <a:lnTo>
                    <a:pt x="59" y="47"/>
                  </a:lnTo>
                  <a:lnTo>
                    <a:pt x="61" y="45"/>
                  </a:lnTo>
                  <a:lnTo>
                    <a:pt x="63" y="42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5" y="25"/>
                  </a:lnTo>
                  <a:lnTo>
                    <a:pt x="63" y="19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9" y="15"/>
                  </a:lnTo>
                  <a:lnTo>
                    <a:pt x="57" y="23"/>
                  </a:lnTo>
                  <a:lnTo>
                    <a:pt x="57" y="30"/>
                  </a:lnTo>
                  <a:lnTo>
                    <a:pt x="54" y="36"/>
                  </a:lnTo>
                  <a:lnTo>
                    <a:pt x="50" y="36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3" y="40"/>
                  </a:lnTo>
                  <a:lnTo>
                    <a:pt x="27" y="38"/>
                  </a:lnTo>
                  <a:lnTo>
                    <a:pt x="21" y="38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3"/>
                  </a:lnTo>
                  <a:lnTo>
                    <a:pt x="12" y="17"/>
                  </a:lnTo>
                  <a:lnTo>
                    <a:pt x="16" y="13"/>
                  </a:lnTo>
                  <a:lnTo>
                    <a:pt x="21" y="11"/>
                  </a:lnTo>
                  <a:lnTo>
                    <a:pt x="31" y="11"/>
                  </a:lnTo>
                  <a:lnTo>
                    <a:pt x="40" y="11"/>
                  </a:lnTo>
                  <a:lnTo>
                    <a:pt x="46" y="11"/>
                  </a:lnTo>
                  <a:lnTo>
                    <a:pt x="54" y="9"/>
                  </a:lnTo>
                  <a:lnTo>
                    <a:pt x="59" y="7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8" name="Freeform 56">
              <a:extLst>
                <a:ext uri="{FF2B5EF4-FFF2-40B4-BE49-F238E27FC236}">
                  <a16:creationId xmlns:a16="http://schemas.microsoft.com/office/drawing/2014/main" xmlns="" id="{0FCF6EEE-68E9-4057-A925-0C04364C2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38"/>
              <a:ext cx="33" cy="25"/>
            </a:xfrm>
            <a:custGeom>
              <a:avLst/>
              <a:gdLst>
                <a:gd name="T0" fmla="*/ 63 w 67"/>
                <a:gd name="T1" fmla="*/ 5 h 49"/>
                <a:gd name="T2" fmla="*/ 57 w 67"/>
                <a:gd name="T3" fmla="*/ 4 h 49"/>
                <a:gd name="T4" fmla="*/ 49 w 67"/>
                <a:gd name="T5" fmla="*/ 2 h 49"/>
                <a:gd name="T6" fmla="*/ 40 w 67"/>
                <a:gd name="T7" fmla="*/ 0 h 49"/>
                <a:gd name="T8" fmla="*/ 32 w 67"/>
                <a:gd name="T9" fmla="*/ 0 h 49"/>
                <a:gd name="T10" fmla="*/ 23 w 67"/>
                <a:gd name="T11" fmla="*/ 0 h 49"/>
                <a:gd name="T12" fmla="*/ 15 w 67"/>
                <a:gd name="T13" fmla="*/ 0 h 49"/>
                <a:gd name="T14" fmla="*/ 8 w 67"/>
                <a:gd name="T15" fmla="*/ 2 h 49"/>
                <a:gd name="T16" fmla="*/ 6 w 67"/>
                <a:gd name="T17" fmla="*/ 7 h 49"/>
                <a:gd name="T18" fmla="*/ 2 w 67"/>
                <a:gd name="T19" fmla="*/ 13 h 49"/>
                <a:gd name="T20" fmla="*/ 0 w 67"/>
                <a:gd name="T21" fmla="*/ 19 h 49"/>
                <a:gd name="T22" fmla="*/ 0 w 67"/>
                <a:gd name="T23" fmla="*/ 26 h 49"/>
                <a:gd name="T24" fmla="*/ 0 w 67"/>
                <a:gd name="T25" fmla="*/ 32 h 49"/>
                <a:gd name="T26" fmla="*/ 0 w 67"/>
                <a:gd name="T27" fmla="*/ 42 h 49"/>
                <a:gd name="T28" fmla="*/ 8 w 67"/>
                <a:gd name="T29" fmla="*/ 47 h 49"/>
                <a:gd name="T30" fmla="*/ 13 w 67"/>
                <a:gd name="T31" fmla="*/ 47 h 49"/>
                <a:gd name="T32" fmla="*/ 21 w 67"/>
                <a:gd name="T33" fmla="*/ 49 h 49"/>
                <a:gd name="T34" fmla="*/ 29 w 67"/>
                <a:gd name="T35" fmla="*/ 49 h 49"/>
                <a:gd name="T36" fmla="*/ 38 w 67"/>
                <a:gd name="T37" fmla="*/ 49 h 49"/>
                <a:gd name="T38" fmla="*/ 48 w 67"/>
                <a:gd name="T39" fmla="*/ 47 h 49"/>
                <a:gd name="T40" fmla="*/ 55 w 67"/>
                <a:gd name="T41" fmla="*/ 45 h 49"/>
                <a:gd name="T42" fmla="*/ 61 w 67"/>
                <a:gd name="T43" fmla="*/ 42 h 49"/>
                <a:gd name="T44" fmla="*/ 65 w 67"/>
                <a:gd name="T45" fmla="*/ 40 h 49"/>
                <a:gd name="T46" fmla="*/ 65 w 67"/>
                <a:gd name="T47" fmla="*/ 32 h 49"/>
                <a:gd name="T48" fmla="*/ 67 w 67"/>
                <a:gd name="T49" fmla="*/ 28 h 49"/>
                <a:gd name="T50" fmla="*/ 67 w 67"/>
                <a:gd name="T51" fmla="*/ 21 h 49"/>
                <a:gd name="T52" fmla="*/ 67 w 67"/>
                <a:gd name="T53" fmla="*/ 17 h 49"/>
                <a:gd name="T54" fmla="*/ 65 w 67"/>
                <a:gd name="T55" fmla="*/ 9 h 49"/>
                <a:gd name="T56" fmla="*/ 63 w 67"/>
                <a:gd name="T57" fmla="*/ 5 h 49"/>
                <a:gd name="T58" fmla="*/ 63 w 67"/>
                <a:gd name="T59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49">
                  <a:moveTo>
                    <a:pt x="63" y="5"/>
                  </a:moveTo>
                  <a:lnTo>
                    <a:pt x="57" y="4"/>
                  </a:lnTo>
                  <a:lnTo>
                    <a:pt x="49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8" y="2"/>
                  </a:lnTo>
                  <a:lnTo>
                    <a:pt x="6" y="7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8" y="47"/>
                  </a:lnTo>
                  <a:lnTo>
                    <a:pt x="13" y="47"/>
                  </a:lnTo>
                  <a:lnTo>
                    <a:pt x="21" y="49"/>
                  </a:lnTo>
                  <a:lnTo>
                    <a:pt x="29" y="49"/>
                  </a:lnTo>
                  <a:lnTo>
                    <a:pt x="38" y="49"/>
                  </a:lnTo>
                  <a:lnTo>
                    <a:pt x="48" y="47"/>
                  </a:lnTo>
                  <a:lnTo>
                    <a:pt x="55" y="45"/>
                  </a:lnTo>
                  <a:lnTo>
                    <a:pt x="61" y="42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67" y="28"/>
                  </a:lnTo>
                  <a:lnTo>
                    <a:pt x="67" y="21"/>
                  </a:lnTo>
                  <a:lnTo>
                    <a:pt x="67" y="17"/>
                  </a:lnTo>
                  <a:lnTo>
                    <a:pt x="65" y="9"/>
                  </a:lnTo>
                  <a:lnTo>
                    <a:pt x="63" y="5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49" name="Freeform 57">
              <a:extLst>
                <a:ext uri="{FF2B5EF4-FFF2-40B4-BE49-F238E27FC236}">
                  <a16:creationId xmlns:a16="http://schemas.microsoft.com/office/drawing/2014/main" xmlns="" id="{41E9FC75-2621-4E86-971E-08430D3CB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" y="2237"/>
              <a:ext cx="32" cy="24"/>
            </a:xfrm>
            <a:custGeom>
              <a:avLst/>
              <a:gdLst>
                <a:gd name="T0" fmla="*/ 55 w 65"/>
                <a:gd name="T1" fmla="*/ 2 h 47"/>
                <a:gd name="T2" fmla="*/ 49 w 65"/>
                <a:gd name="T3" fmla="*/ 0 h 47"/>
                <a:gd name="T4" fmla="*/ 44 w 65"/>
                <a:gd name="T5" fmla="*/ 0 h 47"/>
                <a:gd name="T6" fmla="*/ 36 w 65"/>
                <a:gd name="T7" fmla="*/ 0 h 47"/>
                <a:gd name="T8" fmla="*/ 29 w 65"/>
                <a:gd name="T9" fmla="*/ 0 h 47"/>
                <a:gd name="T10" fmla="*/ 19 w 65"/>
                <a:gd name="T11" fmla="*/ 0 h 47"/>
                <a:gd name="T12" fmla="*/ 13 w 65"/>
                <a:gd name="T13" fmla="*/ 2 h 47"/>
                <a:gd name="T14" fmla="*/ 8 w 65"/>
                <a:gd name="T15" fmla="*/ 2 h 47"/>
                <a:gd name="T16" fmla="*/ 6 w 65"/>
                <a:gd name="T17" fmla="*/ 6 h 47"/>
                <a:gd name="T18" fmla="*/ 2 w 65"/>
                <a:gd name="T19" fmla="*/ 7 h 47"/>
                <a:gd name="T20" fmla="*/ 2 w 65"/>
                <a:gd name="T21" fmla="*/ 13 h 47"/>
                <a:gd name="T22" fmla="*/ 0 w 65"/>
                <a:gd name="T23" fmla="*/ 19 h 47"/>
                <a:gd name="T24" fmla="*/ 0 w 65"/>
                <a:gd name="T25" fmla="*/ 26 h 47"/>
                <a:gd name="T26" fmla="*/ 0 w 65"/>
                <a:gd name="T27" fmla="*/ 32 h 47"/>
                <a:gd name="T28" fmla="*/ 0 w 65"/>
                <a:gd name="T29" fmla="*/ 38 h 47"/>
                <a:gd name="T30" fmla="*/ 0 w 65"/>
                <a:gd name="T31" fmla="*/ 42 h 47"/>
                <a:gd name="T32" fmla="*/ 4 w 65"/>
                <a:gd name="T33" fmla="*/ 45 h 47"/>
                <a:gd name="T34" fmla="*/ 6 w 65"/>
                <a:gd name="T35" fmla="*/ 45 h 47"/>
                <a:gd name="T36" fmla="*/ 13 w 65"/>
                <a:gd name="T37" fmla="*/ 45 h 47"/>
                <a:gd name="T38" fmla="*/ 23 w 65"/>
                <a:gd name="T39" fmla="*/ 47 h 47"/>
                <a:gd name="T40" fmla="*/ 32 w 65"/>
                <a:gd name="T41" fmla="*/ 47 h 47"/>
                <a:gd name="T42" fmla="*/ 42 w 65"/>
                <a:gd name="T43" fmla="*/ 47 h 47"/>
                <a:gd name="T44" fmla="*/ 51 w 65"/>
                <a:gd name="T45" fmla="*/ 47 h 47"/>
                <a:gd name="T46" fmla="*/ 57 w 65"/>
                <a:gd name="T47" fmla="*/ 45 h 47"/>
                <a:gd name="T48" fmla="*/ 63 w 65"/>
                <a:gd name="T49" fmla="*/ 45 h 47"/>
                <a:gd name="T50" fmla="*/ 63 w 65"/>
                <a:gd name="T51" fmla="*/ 40 h 47"/>
                <a:gd name="T52" fmla="*/ 63 w 65"/>
                <a:gd name="T53" fmla="*/ 36 h 47"/>
                <a:gd name="T54" fmla="*/ 63 w 65"/>
                <a:gd name="T55" fmla="*/ 30 h 47"/>
                <a:gd name="T56" fmla="*/ 65 w 65"/>
                <a:gd name="T57" fmla="*/ 25 h 47"/>
                <a:gd name="T58" fmla="*/ 63 w 65"/>
                <a:gd name="T59" fmla="*/ 15 h 47"/>
                <a:gd name="T60" fmla="*/ 61 w 65"/>
                <a:gd name="T61" fmla="*/ 11 h 47"/>
                <a:gd name="T62" fmla="*/ 57 w 65"/>
                <a:gd name="T63" fmla="*/ 15 h 47"/>
                <a:gd name="T64" fmla="*/ 57 w 65"/>
                <a:gd name="T65" fmla="*/ 23 h 47"/>
                <a:gd name="T66" fmla="*/ 55 w 65"/>
                <a:gd name="T67" fmla="*/ 30 h 47"/>
                <a:gd name="T68" fmla="*/ 53 w 65"/>
                <a:gd name="T69" fmla="*/ 36 h 47"/>
                <a:gd name="T70" fmla="*/ 49 w 65"/>
                <a:gd name="T71" fmla="*/ 36 h 47"/>
                <a:gd name="T72" fmla="*/ 44 w 65"/>
                <a:gd name="T73" fmla="*/ 38 h 47"/>
                <a:gd name="T74" fmla="*/ 38 w 65"/>
                <a:gd name="T75" fmla="*/ 38 h 47"/>
                <a:gd name="T76" fmla="*/ 32 w 65"/>
                <a:gd name="T77" fmla="*/ 38 h 47"/>
                <a:gd name="T78" fmla="*/ 25 w 65"/>
                <a:gd name="T79" fmla="*/ 38 h 47"/>
                <a:gd name="T80" fmla="*/ 19 w 65"/>
                <a:gd name="T81" fmla="*/ 38 h 47"/>
                <a:gd name="T82" fmla="*/ 15 w 65"/>
                <a:gd name="T83" fmla="*/ 36 h 47"/>
                <a:gd name="T84" fmla="*/ 13 w 65"/>
                <a:gd name="T85" fmla="*/ 34 h 47"/>
                <a:gd name="T86" fmla="*/ 10 w 65"/>
                <a:gd name="T87" fmla="*/ 28 h 47"/>
                <a:gd name="T88" fmla="*/ 10 w 65"/>
                <a:gd name="T89" fmla="*/ 23 h 47"/>
                <a:gd name="T90" fmla="*/ 10 w 65"/>
                <a:gd name="T91" fmla="*/ 17 h 47"/>
                <a:gd name="T92" fmla="*/ 15 w 65"/>
                <a:gd name="T93" fmla="*/ 13 h 47"/>
                <a:gd name="T94" fmla="*/ 21 w 65"/>
                <a:gd name="T95" fmla="*/ 11 h 47"/>
                <a:gd name="T96" fmla="*/ 30 w 65"/>
                <a:gd name="T97" fmla="*/ 11 h 47"/>
                <a:gd name="T98" fmla="*/ 38 w 65"/>
                <a:gd name="T99" fmla="*/ 11 h 47"/>
                <a:gd name="T100" fmla="*/ 48 w 65"/>
                <a:gd name="T101" fmla="*/ 11 h 47"/>
                <a:gd name="T102" fmla="*/ 53 w 65"/>
                <a:gd name="T103" fmla="*/ 9 h 47"/>
                <a:gd name="T104" fmla="*/ 59 w 65"/>
                <a:gd name="T105" fmla="*/ 6 h 47"/>
                <a:gd name="T106" fmla="*/ 61 w 65"/>
                <a:gd name="T107" fmla="*/ 4 h 47"/>
                <a:gd name="T108" fmla="*/ 55 w 65"/>
                <a:gd name="T109" fmla="*/ 2 h 47"/>
                <a:gd name="T110" fmla="*/ 55 w 65"/>
                <a:gd name="T111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47">
                  <a:moveTo>
                    <a:pt x="55" y="2"/>
                  </a:moveTo>
                  <a:lnTo>
                    <a:pt x="49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2" y="7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13" y="45"/>
                  </a:lnTo>
                  <a:lnTo>
                    <a:pt x="23" y="47"/>
                  </a:lnTo>
                  <a:lnTo>
                    <a:pt x="32" y="47"/>
                  </a:lnTo>
                  <a:lnTo>
                    <a:pt x="42" y="47"/>
                  </a:lnTo>
                  <a:lnTo>
                    <a:pt x="51" y="47"/>
                  </a:lnTo>
                  <a:lnTo>
                    <a:pt x="57" y="45"/>
                  </a:lnTo>
                  <a:lnTo>
                    <a:pt x="63" y="45"/>
                  </a:lnTo>
                  <a:lnTo>
                    <a:pt x="63" y="40"/>
                  </a:lnTo>
                  <a:lnTo>
                    <a:pt x="63" y="36"/>
                  </a:lnTo>
                  <a:lnTo>
                    <a:pt x="63" y="30"/>
                  </a:lnTo>
                  <a:lnTo>
                    <a:pt x="65" y="25"/>
                  </a:lnTo>
                  <a:lnTo>
                    <a:pt x="63" y="15"/>
                  </a:lnTo>
                  <a:lnTo>
                    <a:pt x="61" y="11"/>
                  </a:lnTo>
                  <a:lnTo>
                    <a:pt x="57" y="15"/>
                  </a:lnTo>
                  <a:lnTo>
                    <a:pt x="57" y="23"/>
                  </a:lnTo>
                  <a:lnTo>
                    <a:pt x="55" y="30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8"/>
                  </a:lnTo>
                  <a:lnTo>
                    <a:pt x="25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4"/>
                  </a:lnTo>
                  <a:lnTo>
                    <a:pt x="10" y="28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15" y="13"/>
                  </a:lnTo>
                  <a:lnTo>
                    <a:pt x="21" y="11"/>
                  </a:lnTo>
                  <a:lnTo>
                    <a:pt x="30" y="11"/>
                  </a:lnTo>
                  <a:lnTo>
                    <a:pt x="38" y="11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9" y="6"/>
                  </a:lnTo>
                  <a:lnTo>
                    <a:pt x="61" y="4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0" name="Freeform 58">
              <a:extLst>
                <a:ext uri="{FF2B5EF4-FFF2-40B4-BE49-F238E27FC236}">
                  <a16:creationId xmlns:a16="http://schemas.microsoft.com/office/drawing/2014/main" xmlns="" id="{F057700C-119C-4813-8732-1EC3F0ADE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2274"/>
              <a:ext cx="33" cy="24"/>
            </a:xfrm>
            <a:custGeom>
              <a:avLst/>
              <a:gdLst>
                <a:gd name="T0" fmla="*/ 63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2 w 66"/>
                <a:gd name="T7" fmla="*/ 0 h 49"/>
                <a:gd name="T8" fmla="*/ 34 w 66"/>
                <a:gd name="T9" fmla="*/ 0 h 49"/>
                <a:gd name="T10" fmla="*/ 25 w 66"/>
                <a:gd name="T11" fmla="*/ 0 h 49"/>
                <a:gd name="T12" fmla="*/ 17 w 66"/>
                <a:gd name="T13" fmla="*/ 2 h 49"/>
                <a:gd name="T14" fmla="*/ 9 w 66"/>
                <a:gd name="T15" fmla="*/ 4 h 49"/>
                <a:gd name="T16" fmla="*/ 6 w 66"/>
                <a:gd name="T17" fmla="*/ 10 h 49"/>
                <a:gd name="T18" fmla="*/ 4 w 66"/>
                <a:gd name="T19" fmla="*/ 13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0 h 49"/>
                <a:gd name="T28" fmla="*/ 9 w 66"/>
                <a:gd name="T29" fmla="*/ 48 h 49"/>
                <a:gd name="T30" fmla="*/ 13 w 66"/>
                <a:gd name="T31" fmla="*/ 48 h 49"/>
                <a:gd name="T32" fmla="*/ 21 w 66"/>
                <a:gd name="T33" fmla="*/ 49 h 49"/>
                <a:gd name="T34" fmla="*/ 28 w 66"/>
                <a:gd name="T35" fmla="*/ 49 h 49"/>
                <a:gd name="T36" fmla="*/ 38 w 66"/>
                <a:gd name="T37" fmla="*/ 49 h 49"/>
                <a:gd name="T38" fmla="*/ 47 w 66"/>
                <a:gd name="T39" fmla="*/ 48 h 49"/>
                <a:gd name="T40" fmla="*/ 55 w 66"/>
                <a:gd name="T41" fmla="*/ 46 h 49"/>
                <a:gd name="T42" fmla="*/ 61 w 66"/>
                <a:gd name="T43" fmla="*/ 42 h 49"/>
                <a:gd name="T44" fmla="*/ 64 w 66"/>
                <a:gd name="T45" fmla="*/ 40 h 49"/>
                <a:gd name="T46" fmla="*/ 66 w 66"/>
                <a:gd name="T47" fmla="*/ 34 h 49"/>
                <a:gd name="T48" fmla="*/ 66 w 66"/>
                <a:gd name="T49" fmla="*/ 29 h 49"/>
                <a:gd name="T50" fmla="*/ 66 w 66"/>
                <a:gd name="T51" fmla="*/ 23 h 49"/>
                <a:gd name="T52" fmla="*/ 66 w 66"/>
                <a:gd name="T53" fmla="*/ 19 h 49"/>
                <a:gd name="T54" fmla="*/ 66 w 66"/>
                <a:gd name="T55" fmla="*/ 10 h 49"/>
                <a:gd name="T56" fmla="*/ 63 w 66"/>
                <a:gd name="T57" fmla="*/ 6 h 49"/>
                <a:gd name="T58" fmla="*/ 63 w 66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3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9" y="4"/>
                  </a:lnTo>
                  <a:lnTo>
                    <a:pt x="6" y="10"/>
                  </a:lnTo>
                  <a:lnTo>
                    <a:pt x="4" y="13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9" y="48"/>
                  </a:lnTo>
                  <a:lnTo>
                    <a:pt x="13" y="48"/>
                  </a:lnTo>
                  <a:lnTo>
                    <a:pt x="21" y="49"/>
                  </a:lnTo>
                  <a:lnTo>
                    <a:pt x="28" y="49"/>
                  </a:lnTo>
                  <a:lnTo>
                    <a:pt x="38" y="49"/>
                  </a:lnTo>
                  <a:lnTo>
                    <a:pt x="47" y="48"/>
                  </a:lnTo>
                  <a:lnTo>
                    <a:pt x="55" y="46"/>
                  </a:lnTo>
                  <a:lnTo>
                    <a:pt x="61" y="42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6" y="19"/>
                  </a:lnTo>
                  <a:lnTo>
                    <a:pt x="66" y="10"/>
                  </a:lnTo>
                  <a:lnTo>
                    <a:pt x="63" y="6"/>
                  </a:lnTo>
                  <a:lnTo>
                    <a:pt x="63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1" name="Freeform 59">
              <a:extLst>
                <a:ext uri="{FF2B5EF4-FFF2-40B4-BE49-F238E27FC236}">
                  <a16:creationId xmlns:a16="http://schemas.microsoft.com/office/drawing/2014/main" xmlns="" id="{B64ACE26-6E4B-4169-91C7-42D164561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2274"/>
              <a:ext cx="32" cy="23"/>
            </a:xfrm>
            <a:custGeom>
              <a:avLst/>
              <a:gdLst>
                <a:gd name="T0" fmla="*/ 57 w 64"/>
                <a:gd name="T1" fmla="*/ 2 h 48"/>
                <a:gd name="T2" fmla="*/ 51 w 64"/>
                <a:gd name="T3" fmla="*/ 0 h 48"/>
                <a:gd name="T4" fmla="*/ 45 w 64"/>
                <a:gd name="T5" fmla="*/ 0 h 48"/>
                <a:gd name="T6" fmla="*/ 36 w 64"/>
                <a:gd name="T7" fmla="*/ 0 h 48"/>
                <a:gd name="T8" fmla="*/ 28 w 64"/>
                <a:gd name="T9" fmla="*/ 0 h 48"/>
                <a:gd name="T10" fmla="*/ 21 w 64"/>
                <a:gd name="T11" fmla="*/ 0 h 48"/>
                <a:gd name="T12" fmla="*/ 15 w 64"/>
                <a:gd name="T13" fmla="*/ 0 h 48"/>
                <a:gd name="T14" fmla="*/ 9 w 64"/>
                <a:gd name="T15" fmla="*/ 2 h 48"/>
                <a:gd name="T16" fmla="*/ 6 w 64"/>
                <a:gd name="T17" fmla="*/ 4 h 48"/>
                <a:gd name="T18" fmla="*/ 4 w 64"/>
                <a:gd name="T19" fmla="*/ 8 h 48"/>
                <a:gd name="T20" fmla="*/ 2 w 64"/>
                <a:gd name="T21" fmla="*/ 13 h 48"/>
                <a:gd name="T22" fmla="*/ 0 w 64"/>
                <a:gd name="T23" fmla="*/ 19 h 48"/>
                <a:gd name="T24" fmla="*/ 0 w 64"/>
                <a:gd name="T25" fmla="*/ 27 h 48"/>
                <a:gd name="T26" fmla="*/ 0 w 64"/>
                <a:gd name="T27" fmla="*/ 32 h 48"/>
                <a:gd name="T28" fmla="*/ 0 w 64"/>
                <a:gd name="T29" fmla="*/ 38 h 48"/>
                <a:gd name="T30" fmla="*/ 2 w 64"/>
                <a:gd name="T31" fmla="*/ 42 h 48"/>
                <a:gd name="T32" fmla="*/ 4 w 64"/>
                <a:gd name="T33" fmla="*/ 46 h 48"/>
                <a:gd name="T34" fmla="*/ 7 w 64"/>
                <a:gd name="T35" fmla="*/ 46 h 48"/>
                <a:gd name="T36" fmla="*/ 15 w 64"/>
                <a:gd name="T37" fmla="*/ 46 h 48"/>
                <a:gd name="T38" fmla="*/ 23 w 64"/>
                <a:gd name="T39" fmla="*/ 46 h 48"/>
                <a:gd name="T40" fmla="*/ 34 w 64"/>
                <a:gd name="T41" fmla="*/ 48 h 48"/>
                <a:gd name="T42" fmla="*/ 44 w 64"/>
                <a:gd name="T43" fmla="*/ 46 h 48"/>
                <a:gd name="T44" fmla="*/ 53 w 64"/>
                <a:gd name="T45" fmla="*/ 46 h 48"/>
                <a:gd name="T46" fmla="*/ 59 w 64"/>
                <a:gd name="T47" fmla="*/ 44 h 48"/>
                <a:gd name="T48" fmla="*/ 63 w 64"/>
                <a:gd name="T49" fmla="*/ 42 h 48"/>
                <a:gd name="T50" fmla="*/ 63 w 64"/>
                <a:gd name="T51" fmla="*/ 38 h 48"/>
                <a:gd name="T52" fmla="*/ 64 w 64"/>
                <a:gd name="T53" fmla="*/ 34 h 48"/>
                <a:gd name="T54" fmla="*/ 64 w 64"/>
                <a:gd name="T55" fmla="*/ 30 h 48"/>
                <a:gd name="T56" fmla="*/ 64 w 64"/>
                <a:gd name="T57" fmla="*/ 25 h 48"/>
                <a:gd name="T58" fmla="*/ 64 w 64"/>
                <a:gd name="T59" fmla="*/ 19 h 48"/>
                <a:gd name="T60" fmla="*/ 64 w 64"/>
                <a:gd name="T61" fmla="*/ 13 h 48"/>
                <a:gd name="T62" fmla="*/ 63 w 64"/>
                <a:gd name="T63" fmla="*/ 10 h 48"/>
                <a:gd name="T64" fmla="*/ 61 w 64"/>
                <a:gd name="T65" fmla="*/ 10 h 48"/>
                <a:gd name="T66" fmla="*/ 59 w 64"/>
                <a:gd name="T67" fmla="*/ 13 h 48"/>
                <a:gd name="T68" fmla="*/ 59 w 64"/>
                <a:gd name="T69" fmla="*/ 21 h 48"/>
                <a:gd name="T70" fmla="*/ 57 w 64"/>
                <a:gd name="T71" fmla="*/ 30 h 48"/>
                <a:gd name="T72" fmla="*/ 55 w 64"/>
                <a:gd name="T73" fmla="*/ 36 h 48"/>
                <a:gd name="T74" fmla="*/ 49 w 64"/>
                <a:gd name="T75" fmla="*/ 36 h 48"/>
                <a:gd name="T76" fmla="*/ 45 w 64"/>
                <a:gd name="T77" fmla="*/ 36 h 48"/>
                <a:gd name="T78" fmla="*/ 38 w 64"/>
                <a:gd name="T79" fmla="*/ 38 h 48"/>
                <a:gd name="T80" fmla="*/ 32 w 64"/>
                <a:gd name="T81" fmla="*/ 38 h 48"/>
                <a:gd name="T82" fmla="*/ 26 w 64"/>
                <a:gd name="T83" fmla="*/ 38 h 48"/>
                <a:gd name="T84" fmla="*/ 19 w 64"/>
                <a:gd name="T85" fmla="*/ 38 h 48"/>
                <a:gd name="T86" fmla="*/ 15 w 64"/>
                <a:gd name="T87" fmla="*/ 36 h 48"/>
                <a:gd name="T88" fmla="*/ 13 w 64"/>
                <a:gd name="T89" fmla="*/ 36 h 48"/>
                <a:gd name="T90" fmla="*/ 11 w 64"/>
                <a:gd name="T91" fmla="*/ 29 h 48"/>
                <a:gd name="T92" fmla="*/ 11 w 64"/>
                <a:gd name="T93" fmla="*/ 21 h 48"/>
                <a:gd name="T94" fmla="*/ 11 w 64"/>
                <a:gd name="T95" fmla="*/ 15 h 48"/>
                <a:gd name="T96" fmla="*/ 15 w 64"/>
                <a:gd name="T97" fmla="*/ 11 h 48"/>
                <a:gd name="T98" fmla="*/ 23 w 64"/>
                <a:gd name="T99" fmla="*/ 10 h 48"/>
                <a:gd name="T100" fmla="*/ 30 w 64"/>
                <a:gd name="T101" fmla="*/ 10 h 48"/>
                <a:gd name="T102" fmla="*/ 38 w 64"/>
                <a:gd name="T103" fmla="*/ 10 h 48"/>
                <a:gd name="T104" fmla="*/ 47 w 64"/>
                <a:gd name="T105" fmla="*/ 10 h 48"/>
                <a:gd name="T106" fmla="*/ 53 w 64"/>
                <a:gd name="T107" fmla="*/ 8 h 48"/>
                <a:gd name="T108" fmla="*/ 61 w 64"/>
                <a:gd name="T109" fmla="*/ 6 h 48"/>
                <a:gd name="T110" fmla="*/ 63 w 64"/>
                <a:gd name="T111" fmla="*/ 4 h 48"/>
                <a:gd name="T112" fmla="*/ 57 w 64"/>
                <a:gd name="T113" fmla="*/ 2 h 48"/>
                <a:gd name="T114" fmla="*/ 57 w 64"/>
                <a:gd name="T115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48">
                  <a:moveTo>
                    <a:pt x="57" y="2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7" y="46"/>
                  </a:lnTo>
                  <a:lnTo>
                    <a:pt x="15" y="46"/>
                  </a:lnTo>
                  <a:lnTo>
                    <a:pt x="23" y="46"/>
                  </a:lnTo>
                  <a:lnTo>
                    <a:pt x="34" y="48"/>
                  </a:lnTo>
                  <a:lnTo>
                    <a:pt x="44" y="46"/>
                  </a:lnTo>
                  <a:lnTo>
                    <a:pt x="53" y="46"/>
                  </a:lnTo>
                  <a:lnTo>
                    <a:pt x="59" y="44"/>
                  </a:lnTo>
                  <a:lnTo>
                    <a:pt x="63" y="42"/>
                  </a:lnTo>
                  <a:lnTo>
                    <a:pt x="63" y="38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64" y="25"/>
                  </a:lnTo>
                  <a:lnTo>
                    <a:pt x="64" y="19"/>
                  </a:lnTo>
                  <a:lnTo>
                    <a:pt x="64" y="13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3"/>
                  </a:lnTo>
                  <a:lnTo>
                    <a:pt x="59" y="21"/>
                  </a:lnTo>
                  <a:lnTo>
                    <a:pt x="57" y="30"/>
                  </a:lnTo>
                  <a:lnTo>
                    <a:pt x="55" y="36"/>
                  </a:lnTo>
                  <a:lnTo>
                    <a:pt x="49" y="36"/>
                  </a:lnTo>
                  <a:lnTo>
                    <a:pt x="45" y="36"/>
                  </a:lnTo>
                  <a:lnTo>
                    <a:pt x="38" y="38"/>
                  </a:lnTo>
                  <a:lnTo>
                    <a:pt x="32" y="38"/>
                  </a:lnTo>
                  <a:lnTo>
                    <a:pt x="26" y="38"/>
                  </a:lnTo>
                  <a:lnTo>
                    <a:pt x="19" y="38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1" y="29"/>
                  </a:lnTo>
                  <a:lnTo>
                    <a:pt x="11" y="21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23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7" y="10"/>
                  </a:lnTo>
                  <a:lnTo>
                    <a:pt x="53" y="8"/>
                  </a:lnTo>
                  <a:lnTo>
                    <a:pt x="61" y="6"/>
                  </a:lnTo>
                  <a:lnTo>
                    <a:pt x="63" y="4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2" name="Freeform 60">
              <a:extLst>
                <a:ext uri="{FF2B5EF4-FFF2-40B4-BE49-F238E27FC236}">
                  <a16:creationId xmlns:a16="http://schemas.microsoft.com/office/drawing/2014/main" xmlns="" id="{0B296801-71A2-455E-8136-560FFBB64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2274"/>
              <a:ext cx="33" cy="25"/>
            </a:xfrm>
            <a:custGeom>
              <a:avLst/>
              <a:gdLst>
                <a:gd name="T0" fmla="*/ 62 w 66"/>
                <a:gd name="T1" fmla="*/ 6 h 49"/>
                <a:gd name="T2" fmla="*/ 59 w 66"/>
                <a:gd name="T3" fmla="*/ 4 h 49"/>
                <a:gd name="T4" fmla="*/ 51 w 66"/>
                <a:gd name="T5" fmla="*/ 2 h 49"/>
                <a:gd name="T6" fmla="*/ 43 w 66"/>
                <a:gd name="T7" fmla="*/ 0 h 49"/>
                <a:gd name="T8" fmla="*/ 34 w 66"/>
                <a:gd name="T9" fmla="*/ 0 h 49"/>
                <a:gd name="T10" fmla="*/ 26 w 66"/>
                <a:gd name="T11" fmla="*/ 0 h 49"/>
                <a:gd name="T12" fmla="*/ 17 w 66"/>
                <a:gd name="T13" fmla="*/ 2 h 49"/>
                <a:gd name="T14" fmla="*/ 11 w 66"/>
                <a:gd name="T15" fmla="*/ 4 h 49"/>
                <a:gd name="T16" fmla="*/ 7 w 66"/>
                <a:gd name="T17" fmla="*/ 9 h 49"/>
                <a:gd name="T18" fmla="*/ 3 w 66"/>
                <a:gd name="T19" fmla="*/ 15 h 49"/>
                <a:gd name="T20" fmla="*/ 2 w 66"/>
                <a:gd name="T21" fmla="*/ 21 h 49"/>
                <a:gd name="T22" fmla="*/ 0 w 66"/>
                <a:gd name="T23" fmla="*/ 25 h 49"/>
                <a:gd name="T24" fmla="*/ 0 w 66"/>
                <a:gd name="T25" fmla="*/ 32 h 49"/>
                <a:gd name="T26" fmla="*/ 2 w 66"/>
                <a:gd name="T27" fmla="*/ 40 h 49"/>
                <a:gd name="T28" fmla="*/ 9 w 66"/>
                <a:gd name="T29" fmla="*/ 47 h 49"/>
                <a:gd name="T30" fmla="*/ 13 w 66"/>
                <a:gd name="T31" fmla="*/ 47 h 49"/>
                <a:gd name="T32" fmla="*/ 22 w 66"/>
                <a:gd name="T33" fmla="*/ 49 h 49"/>
                <a:gd name="T34" fmla="*/ 30 w 66"/>
                <a:gd name="T35" fmla="*/ 49 h 49"/>
                <a:gd name="T36" fmla="*/ 40 w 66"/>
                <a:gd name="T37" fmla="*/ 49 h 49"/>
                <a:gd name="T38" fmla="*/ 47 w 66"/>
                <a:gd name="T39" fmla="*/ 47 h 49"/>
                <a:gd name="T40" fmla="*/ 57 w 66"/>
                <a:gd name="T41" fmla="*/ 46 h 49"/>
                <a:gd name="T42" fmla="*/ 60 w 66"/>
                <a:gd name="T43" fmla="*/ 44 h 49"/>
                <a:gd name="T44" fmla="*/ 64 w 66"/>
                <a:gd name="T45" fmla="*/ 40 h 49"/>
                <a:gd name="T46" fmla="*/ 66 w 66"/>
                <a:gd name="T47" fmla="*/ 34 h 49"/>
                <a:gd name="T48" fmla="*/ 66 w 66"/>
                <a:gd name="T49" fmla="*/ 28 h 49"/>
                <a:gd name="T50" fmla="*/ 66 w 66"/>
                <a:gd name="T51" fmla="*/ 23 h 49"/>
                <a:gd name="T52" fmla="*/ 66 w 66"/>
                <a:gd name="T53" fmla="*/ 19 h 49"/>
                <a:gd name="T54" fmla="*/ 66 w 66"/>
                <a:gd name="T55" fmla="*/ 9 h 49"/>
                <a:gd name="T56" fmla="*/ 62 w 66"/>
                <a:gd name="T57" fmla="*/ 6 h 49"/>
                <a:gd name="T58" fmla="*/ 62 w 66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6" h="49">
                  <a:moveTo>
                    <a:pt x="62" y="6"/>
                  </a:moveTo>
                  <a:lnTo>
                    <a:pt x="59" y="4"/>
                  </a:lnTo>
                  <a:lnTo>
                    <a:pt x="51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2"/>
                  </a:lnTo>
                  <a:lnTo>
                    <a:pt x="11" y="4"/>
                  </a:lnTo>
                  <a:lnTo>
                    <a:pt x="7" y="9"/>
                  </a:lnTo>
                  <a:lnTo>
                    <a:pt x="3" y="15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9" y="47"/>
                  </a:lnTo>
                  <a:lnTo>
                    <a:pt x="13" y="47"/>
                  </a:lnTo>
                  <a:lnTo>
                    <a:pt x="22" y="49"/>
                  </a:lnTo>
                  <a:lnTo>
                    <a:pt x="30" y="49"/>
                  </a:lnTo>
                  <a:lnTo>
                    <a:pt x="40" y="49"/>
                  </a:lnTo>
                  <a:lnTo>
                    <a:pt x="47" y="47"/>
                  </a:lnTo>
                  <a:lnTo>
                    <a:pt x="57" y="46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28"/>
                  </a:lnTo>
                  <a:lnTo>
                    <a:pt x="66" y="23"/>
                  </a:lnTo>
                  <a:lnTo>
                    <a:pt x="66" y="19"/>
                  </a:lnTo>
                  <a:lnTo>
                    <a:pt x="66" y="9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3" name="Freeform 61">
              <a:extLst>
                <a:ext uri="{FF2B5EF4-FFF2-40B4-BE49-F238E27FC236}">
                  <a16:creationId xmlns:a16="http://schemas.microsoft.com/office/drawing/2014/main" xmlns="" id="{A988C9A9-0318-4916-B00A-AD1F43669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274"/>
              <a:ext cx="31" cy="24"/>
            </a:xfrm>
            <a:custGeom>
              <a:avLst/>
              <a:gdLst>
                <a:gd name="T0" fmla="*/ 55 w 62"/>
                <a:gd name="T1" fmla="*/ 2 h 47"/>
                <a:gd name="T2" fmla="*/ 49 w 62"/>
                <a:gd name="T3" fmla="*/ 0 h 47"/>
                <a:gd name="T4" fmla="*/ 43 w 62"/>
                <a:gd name="T5" fmla="*/ 0 h 47"/>
                <a:gd name="T6" fmla="*/ 36 w 62"/>
                <a:gd name="T7" fmla="*/ 0 h 47"/>
                <a:gd name="T8" fmla="*/ 28 w 62"/>
                <a:gd name="T9" fmla="*/ 0 h 47"/>
                <a:gd name="T10" fmla="*/ 19 w 62"/>
                <a:gd name="T11" fmla="*/ 0 h 47"/>
                <a:gd name="T12" fmla="*/ 13 w 62"/>
                <a:gd name="T13" fmla="*/ 0 h 47"/>
                <a:gd name="T14" fmla="*/ 7 w 62"/>
                <a:gd name="T15" fmla="*/ 2 h 47"/>
                <a:gd name="T16" fmla="*/ 5 w 62"/>
                <a:gd name="T17" fmla="*/ 4 h 47"/>
                <a:gd name="T18" fmla="*/ 1 w 62"/>
                <a:gd name="T19" fmla="*/ 6 h 47"/>
                <a:gd name="T20" fmla="*/ 1 w 62"/>
                <a:gd name="T21" fmla="*/ 11 h 47"/>
                <a:gd name="T22" fmla="*/ 0 w 62"/>
                <a:gd name="T23" fmla="*/ 19 h 47"/>
                <a:gd name="T24" fmla="*/ 0 w 62"/>
                <a:gd name="T25" fmla="*/ 25 h 47"/>
                <a:gd name="T26" fmla="*/ 0 w 62"/>
                <a:gd name="T27" fmla="*/ 30 h 47"/>
                <a:gd name="T28" fmla="*/ 0 w 62"/>
                <a:gd name="T29" fmla="*/ 36 h 47"/>
                <a:gd name="T30" fmla="*/ 1 w 62"/>
                <a:gd name="T31" fmla="*/ 42 h 47"/>
                <a:gd name="T32" fmla="*/ 5 w 62"/>
                <a:gd name="T33" fmla="*/ 46 h 47"/>
                <a:gd name="T34" fmla="*/ 7 w 62"/>
                <a:gd name="T35" fmla="*/ 46 h 47"/>
                <a:gd name="T36" fmla="*/ 15 w 62"/>
                <a:gd name="T37" fmla="*/ 46 h 47"/>
                <a:gd name="T38" fmla="*/ 24 w 62"/>
                <a:gd name="T39" fmla="*/ 46 h 47"/>
                <a:gd name="T40" fmla="*/ 34 w 62"/>
                <a:gd name="T41" fmla="*/ 47 h 47"/>
                <a:gd name="T42" fmla="*/ 43 w 62"/>
                <a:gd name="T43" fmla="*/ 46 h 47"/>
                <a:gd name="T44" fmla="*/ 53 w 62"/>
                <a:gd name="T45" fmla="*/ 46 h 47"/>
                <a:gd name="T46" fmla="*/ 58 w 62"/>
                <a:gd name="T47" fmla="*/ 44 h 47"/>
                <a:gd name="T48" fmla="*/ 60 w 62"/>
                <a:gd name="T49" fmla="*/ 44 h 47"/>
                <a:gd name="T50" fmla="*/ 62 w 62"/>
                <a:gd name="T51" fmla="*/ 38 h 47"/>
                <a:gd name="T52" fmla="*/ 62 w 62"/>
                <a:gd name="T53" fmla="*/ 34 h 47"/>
                <a:gd name="T54" fmla="*/ 62 w 62"/>
                <a:gd name="T55" fmla="*/ 30 h 47"/>
                <a:gd name="T56" fmla="*/ 62 w 62"/>
                <a:gd name="T57" fmla="*/ 25 h 47"/>
                <a:gd name="T58" fmla="*/ 62 w 62"/>
                <a:gd name="T59" fmla="*/ 19 h 47"/>
                <a:gd name="T60" fmla="*/ 62 w 62"/>
                <a:gd name="T61" fmla="*/ 15 h 47"/>
                <a:gd name="T62" fmla="*/ 60 w 62"/>
                <a:gd name="T63" fmla="*/ 9 h 47"/>
                <a:gd name="T64" fmla="*/ 58 w 62"/>
                <a:gd name="T65" fmla="*/ 9 h 47"/>
                <a:gd name="T66" fmla="*/ 57 w 62"/>
                <a:gd name="T67" fmla="*/ 13 h 47"/>
                <a:gd name="T68" fmla="*/ 57 w 62"/>
                <a:gd name="T69" fmla="*/ 21 h 47"/>
                <a:gd name="T70" fmla="*/ 55 w 62"/>
                <a:gd name="T71" fmla="*/ 30 h 47"/>
                <a:gd name="T72" fmla="*/ 53 w 62"/>
                <a:gd name="T73" fmla="*/ 36 h 47"/>
                <a:gd name="T74" fmla="*/ 49 w 62"/>
                <a:gd name="T75" fmla="*/ 36 h 47"/>
                <a:gd name="T76" fmla="*/ 43 w 62"/>
                <a:gd name="T77" fmla="*/ 36 h 47"/>
                <a:gd name="T78" fmla="*/ 38 w 62"/>
                <a:gd name="T79" fmla="*/ 36 h 47"/>
                <a:gd name="T80" fmla="*/ 32 w 62"/>
                <a:gd name="T81" fmla="*/ 38 h 47"/>
                <a:gd name="T82" fmla="*/ 26 w 62"/>
                <a:gd name="T83" fmla="*/ 36 h 47"/>
                <a:gd name="T84" fmla="*/ 20 w 62"/>
                <a:gd name="T85" fmla="*/ 36 h 47"/>
                <a:gd name="T86" fmla="*/ 15 w 62"/>
                <a:gd name="T87" fmla="*/ 34 h 47"/>
                <a:gd name="T88" fmla="*/ 15 w 62"/>
                <a:gd name="T89" fmla="*/ 34 h 47"/>
                <a:gd name="T90" fmla="*/ 11 w 62"/>
                <a:gd name="T91" fmla="*/ 28 h 47"/>
                <a:gd name="T92" fmla="*/ 9 w 62"/>
                <a:gd name="T93" fmla="*/ 21 h 47"/>
                <a:gd name="T94" fmla="*/ 11 w 62"/>
                <a:gd name="T95" fmla="*/ 15 h 47"/>
                <a:gd name="T96" fmla="*/ 15 w 62"/>
                <a:gd name="T97" fmla="*/ 11 h 47"/>
                <a:gd name="T98" fmla="*/ 20 w 62"/>
                <a:gd name="T99" fmla="*/ 9 h 47"/>
                <a:gd name="T100" fmla="*/ 30 w 62"/>
                <a:gd name="T101" fmla="*/ 9 h 47"/>
                <a:gd name="T102" fmla="*/ 39 w 62"/>
                <a:gd name="T103" fmla="*/ 9 h 47"/>
                <a:gd name="T104" fmla="*/ 45 w 62"/>
                <a:gd name="T105" fmla="*/ 9 h 47"/>
                <a:gd name="T106" fmla="*/ 53 w 62"/>
                <a:gd name="T107" fmla="*/ 8 h 47"/>
                <a:gd name="T108" fmla="*/ 58 w 62"/>
                <a:gd name="T109" fmla="*/ 6 h 47"/>
                <a:gd name="T110" fmla="*/ 60 w 62"/>
                <a:gd name="T111" fmla="*/ 4 h 47"/>
                <a:gd name="T112" fmla="*/ 55 w 62"/>
                <a:gd name="T113" fmla="*/ 2 h 47"/>
                <a:gd name="T114" fmla="*/ 55 w 62"/>
                <a:gd name="T115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" h="47">
                  <a:moveTo>
                    <a:pt x="55" y="2"/>
                  </a:moveTo>
                  <a:lnTo>
                    <a:pt x="49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5" y="4"/>
                  </a:lnTo>
                  <a:lnTo>
                    <a:pt x="1" y="6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1" y="42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15" y="46"/>
                  </a:lnTo>
                  <a:lnTo>
                    <a:pt x="24" y="46"/>
                  </a:lnTo>
                  <a:lnTo>
                    <a:pt x="34" y="47"/>
                  </a:lnTo>
                  <a:lnTo>
                    <a:pt x="43" y="46"/>
                  </a:lnTo>
                  <a:lnTo>
                    <a:pt x="53" y="46"/>
                  </a:lnTo>
                  <a:lnTo>
                    <a:pt x="58" y="44"/>
                  </a:lnTo>
                  <a:lnTo>
                    <a:pt x="60" y="44"/>
                  </a:lnTo>
                  <a:lnTo>
                    <a:pt x="62" y="38"/>
                  </a:lnTo>
                  <a:lnTo>
                    <a:pt x="62" y="34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2" y="19"/>
                  </a:lnTo>
                  <a:lnTo>
                    <a:pt x="62" y="15"/>
                  </a:lnTo>
                  <a:lnTo>
                    <a:pt x="60" y="9"/>
                  </a:lnTo>
                  <a:lnTo>
                    <a:pt x="58" y="9"/>
                  </a:lnTo>
                  <a:lnTo>
                    <a:pt x="57" y="13"/>
                  </a:lnTo>
                  <a:lnTo>
                    <a:pt x="57" y="21"/>
                  </a:lnTo>
                  <a:lnTo>
                    <a:pt x="55" y="30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3" y="36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36"/>
                  </a:lnTo>
                  <a:lnTo>
                    <a:pt x="20" y="36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1" y="28"/>
                  </a:lnTo>
                  <a:lnTo>
                    <a:pt x="9" y="21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20" y="9"/>
                  </a:lnTo>
                  <a:lnTo>
                    <a:pt x="30" y="9"/>
                  </a:lnTo>
                  <a:lnTo>
                    <a:pt x="39" y="9"/>
                  </a:lnTo>
                  <a:lnTo>
                    <a:pt x="45" y="9"/>
                  </a:lnTo>
                  <a:lnTo>
                    <a:pt x="53" y="8"/>
                  </a:lnTo>
                  <a:lnTo>
                    <a:pt x="58" y="6"/>
                  </a:lnTo>
                  <a:lnTo>
                    <a:pt x="60" y="4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4" name="Freeform 62">
              <a:extLst>
                <a:ext uri="{FF2B5EF4-FFF2-40B4-BE49-F238E27FC236}">
                  <a16:creationId xmlns:a16="http://schemas.microsoft.com/office/drawing/2014/main" xmlns="" id="{5C19765A-964F-41B1-B507-1BCB81C94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" y="2274"/>
              <a:ext cx="34" cy="25"/>
            </a:xfrm>
            <a:custGeom>
              <a:avLst/>
              <a:gdLst>
                <a:gd name="T0" fmla="*/ 65 w 69"/>
                <a:gd name="T1" fmla="*/ 6 h 49"/>
                <a:gd name="T2" fmla="*/ 59 w 69"/>
                <a:gd name="T3" fmla="*/ 4 h 49"/>
                <a:gd name="T4" fmla="*/ 52 w 69"/>
                <a:gd name="T5" fmla="*/ 2 h 49"/>
                <a:gd name="T6" fmla="*/ 42 w 69"/>
                <a:gd name="T7" fmla="*/ 0 h 49"/>
                <a:gd name="T8" fmla="*/ 34 w 69"/>
                <a:gd name="T9" fmla="*/ 0 h 49"/>
                <a:gd name="T10" fmla="*/ 25 w 69"/>
                <a:gd name="T11" fmla="*/ 0 h 49"/>
                <a:gd name="T12" fmla="*/ 17 w 69"/>
                <a:gd name="T13" fmla="*/ 2 h 49"/>
                <a:gd name="T14" fmla="*/ 10 w 69"/>
                <a:gd name="T15" fmla="*/ 4 h 49"/>
                <a:gd name="T16" fmla="*/ 8 w 69"/>
                <a:gd name="T17" fmla="*/ 8 h 49"/>
                <a:gd name="T18" fmla="*/ 4 w 69"/>
                <a:gd name="T19" fmla="*/ 11 h 49"/>
                <a:gd name="T20" fmla="*/ 2 w 69"/>
                <a:gd name="T21" fmla="*/ 19 h 49"/>
                <a:gd name="T22" fmla="*/ 0 w 69"/>
                <a:gd name="T23" fmla="*/ 23 h 49"/>
                <a:gd name="T24" fmla="*/ 0 w 69"/>
                <a:gd name="T25" fmla="*/ 30 h 49"/>
                <a:gd name="T26" fmla="*/ 2 w 69"/>
                <a:gd name="T27" fmla="*/ 40 h 49"/>
                <a:gd name="T28" fmla="*/ 10 w 69"/>
                <a:gd name="T29" fmla="*/ 47 h 49"/>
                <a:gd name="T30" fmla="*/ 14 w 69"/>
                <a:gd name="T31" fmla="*/ 47 h 49"/>
                <a:gd name="T32" fmla="*/ 21 w 69"/>
                <a:gd name="T33" fmla="*/ 49 h 49"/>
                <a:gd name="T34" fmla="*/ 31 w 69"/>
                <a:gd name="T35" fmla="*/ 49 h 49"/>
                <a:gd name="T36" fmla="*/ 40 w 69"/>
                <a:gd name="T37" fmla="*/ 49 h 49"/>
                <a:gd name="T38" fmla="*/ 48 w 69"/>
                <a:gd name="T39" fmla="*/ 47 h 49"/>
                <a:gd name="T40" fmla="*/ 55 w 69"/>
                <a:gd name="T41" fmla="*/ 46 h 49"/>
                <a:gd name="T42" fmla="*/ 61 w 69"/>
                <a:gd name="T43" fmla="*/ 44 h 49"/>
                <a:gd name="T44" fmla="*/ 67 w 69"/>
                <a:gd name="T45" fmla="*/ 40 h 49"/>
                <a:gd name="T46" fmla="*/ 67 w 69"/>
                <a:gd name="T47" fmla="*/ 34 h 49"/>
                <a:gd name="T48" fmla="*/ 69 w 69"/>
                <a:gd name="T49" fmla="*/ 28 h 49"/>
                <a:gd name="T50" fmla="*/ 69 w 69"/>
                <a:gd name="T51" fmla="*/ 23 h 49"/>
                <a:gd name="T52" fmla="*/ 69 w 69"/>
                <a:gd name="T53" fmla="*/ 19 h 49"/>
                <a:gd name="T54" fmla="*/ 67 w 69"/>
                <a:gd name="T55" fmla="*/ 9 h 49"/>
                <a:gd name="T56" fmla="*/ 65 w 69"/>
                <a:gd name="T57" fmla="*/ 6 h 49"/>
                <a:gd name="T58" fmla="*/ 65 w 69"/>
                <a:gd name="T59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" h="49">
                  <a:moveTo>
                    <a:pt x="65" y="6"/>
                  </a:moveTo>
                  <a:lnTo>
                    <a:pt x="59" y="4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4" y="11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10" y="47"/>
                  </a:lnTo>
                  <a:lnTo>
                    <a:pt x="14" y="47"/>
                  </a:lnTo>
                  <a:lnTo>
                    <a:pt x="21" y="49"/>
                  </a:lnTo>
                  <a:lnTo>
                    <a:pt x="31" y="49"/>
                  </a:lnTo>
                  <a:lnTo>
                    <a:pt x="40" y="49"/>
                  </a:lnTo>
                  <a:lnTo>
                    <a:pt x="48" y="47"/>
                  </a:lnTo>
                  <a:lnTo>
                    <a:pt x="55" y="46"/>
                  </a:lnTo>
                  <a:lnTo>
                    <a:pt x="61" y="44"/>
                  </a:lnTo>
                  <a:lnTo>
                    <a:pt x="67" y="40"/>
                  </a:lnTo>
                  <a:lnTo>
                    <a:pt x="67" y="34"/>
                  </a:lnTo>
                  <a:lnTo>
                    <a:pt x="69" y="28"/>
                  </a:lnTo>
                  <a:lnTo>
                    <a:pt x="69" y="23"/>
                  </a:lnTo>
                  <a:lnTo>
                    <a:pt x="69" y="19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5" name="Freeform 63">
              <a:extLst>
                <a:ext uri="{FF2B5EF4-FFF2-40B4-BE49-F238E27FC236}">
                  <a16:creationId xmlns:a16="http://schemas.microsoft.com/office/drawing/2014/main" xmlns="" id="{4A95724B-C0A3-405F-A917-47C8A3766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" y="2274"/>
              <a:ext cx="33" cy="23"/>
            </a:xfrm>
            <a:custGeom>
              <a:avLst/>
              <a:gdLst>
                <a:gd name="T0" fmla="*/ 57 w 67"/>
                <a:gd name="T1" fmla="*/ 0 h 46"/>
                <a:gd name="T2" fmla="*/ 52 w 67"/>
                <a:gd name="T3" fmla="*/ 0 h 46"/>
                <a:gd name="T4" fmla="*/ 46 w 67"/>
                <a:gd name="T5" fmla="*/ 0 h 46"/>
                <a:gd name="T6" fmla="*/ 38 w 67"/>
                <a:gd name="T7" fmla="*/ 0 h 46"/>
                <a:gd name="T8" fmla="*/ 29 w 67"/>
                <a:gd name="T9" fmla="*/ 0 h 46"/>
                <a:gd name="T10" fmla="*/ 21 w 67"/>
                <a:gd name="T11" fmla="*/ 0 h 46"/>
                <a:gd name="T12" fmla="*/ 14 w 67"/>
                <a:gd name="T13" fmla="*/ 0 h 46"/>
                <a:gd name="T14" fmla="*/ 8 w 67"/>
                <a:gd name="T15" fmla="*/ 2 h 46"/>
                <a:gd name="T16" fmla="*/ 6 w 67"/>
                <a:gd name="T17" fmla="*/ 4 h 46"/>
                <a:gd name="T18" fmla="*/ 4 w 67"/>
                <a:gd name="T19" fmla="*/ 6 h 46"/>
                <a:gd name="T20" fmla="*/ 2 w 67"/>
                <a:gd name="T21" fmla="*/ 11 h 46"/>
                <a:gd name="T22" fmla="*/ 0 w 67"/>
                <a:gd name="T23" fmla="*/ 17 h 46"/>
                <a:gd name="T24" fmla="*/ 0 w 67"/>
                <a:gd name="T25" fmla="*/ 25 h 46"/>
                <a:gd name="T26" fmla="*/ 0 w 67"/>
                <a:gd name="T27" fmla="*/ 30 h 46"/>
                <a:gd name="T28" fmla="*/ 0 w 67"/>
                <a:gd name="T29" fmla="*/ 36 h 46"/>
                <a:gd name="T30" fmla="*/ 2 w 67"/>
                <a:gd name="T31" fmla="*/ 40 h 46"/>
                <a:gd name="T32" fmla="*/ 6 w 67"/>
                <a:gd name="T33" fmla="*/ 44 h 46"/>
                <a:gd name="T34" fmla="*/ 8 w 67"/>
                <a:gd name="T35" fmla="*/ 44 h 46"/>
                <a:gd name="T36" fmla="*/ 15 w 67"/>
                <a:gd name="T37" fmla="*/ 44 h 46"/>
                <a:gd name="T38" fmla="*/ 25 w 67"/>
                <a:gd name="T39" fmla="*/ 46 h 46"/>
                <a:gd name="T40" fmla="*/ 34 w 67"/>
                <a:gd name="T41" fmla="*/ 46 h 46"/>
                <a:gd name="T42" fmla="*/ 44 w 67"/>
                <a:gd name="T43" fmla="*/ 46 h 46"/>
                <a:gd name="T44" fmla="*/ 53 w 67"/>
                <a:gd name="T45" fmla="*/ 46 h 46"/>
                <a:gd name="T46" fmla="*/ 59 w 67"/>
                <a:gd name="T47" fmla="*/ 44 h 46"/>
                <a:gd name="T48" fmla="*/ 65 w 67"/>
                <a:gd name="T49" fmla="*/ 44 h 46"/>
                <a:gd name="T50" fmla="*/ 65 w 67"/>
                <a:gd name="T51" fmla="*/ 38 h 46"/>
                <a:gd name="T52" fmla="*/ 65 w 67"/>
                <a:gd name="T53" fmla="*/ 34 h 46"/>
                <a:gd name="T54" fmla="*/ 65 w 67"/>
                <a:gd name="T55" fmla="*/ 28 h 46"/>
                <a:gd name="T56" fmla="*/ 67 w 67"/>
                <a:gd name="T57" fmla="*/ 23 h 46"/>
                <a:gd name="T58" fmla="*/ 65 w 67"/>
                <a:gd name="T59" fmla="*/ 13 h 46"/>
                <a:gd name="T60" fmla="*/ 61 w 67"/>
                <a:gd name="T61" fmla="*/ 9 h 46"/>
                <a:gd name="T62" fmla="*/ 59 w 67"/>
                <a:gd name="T63" fmla="*/ 13 h 46"/>
                <a:gd name="T64" fmla="*/ 59 w 67"/>
                <a:gd name="T65" fmla="*/ 21 h 46"/>
                <a:gd name="T66" fmla="*/ 57 w 67"/>
                <a:gd name="T67" fmla="*/ 30 h 46"/>
                <a:gd name="T68" fmla="*/ 55 w 67"/>
                <a:gd name="T69" fmla="*/ 36 h 46"/>
                <a:gd name="T70" fmla="*/ 52 w 67"/>
                <a:gd name="T71" fmla="*/ 36 h 46"/>
                <a:gd name="T72" fmla="*/ 46 w 67"/>
                <a:gd name="T73" fmla="*/ 36 h 46"/>
                <a:gd name="T74" fmla="*/ 40 w 67"/>
                <a:gd name="T75" fmla="*/ 36 h 46"/>
                <a:gd name="T76" fmla="*/ 34 w 67"/>
                <a:gd name="T77" fmla="*/ 38 h 46"/>
                <a:gd name="T78" fmla="*/ 27 w 67"/>
                <a:gd name="T79" fmla="*/ 36 h 46"/>
                <a:gd name="T80" fmla="*/ 21 w 67"/>
                <a:gd name="T81" fmla="*/ 36 h 46"/>
                <a:gd name="T82" fmla="*/ 17 w 67"/>
                <a:gd name="T83" fmla="*/ 34 h 46"/>
                <a:gd name="T84" fmla="*/ 15 w 67"/>
                <a:gd name="T85" fmla="*/ 34 h 46"/>
                <a:gd name="T86" fmla="*/ 12 w 67"/>
                <a:gd name="T87" fmla="*/ 28 h 46"/>
                <a:gd name="T88" fmla="*/ 12 w 67"/>
                <a:gd name="T89" fmla="*/ 21 h 46"/>
                <a:gd name="T90" fmla="*/ 12 w 67"/>
                <a:gd name="T91" fmla="*/ 15 h 46"/>
                <a:gd name="T92" fmla="*/ 17 w 67"/>
                <a:gd name="T93" fmla="*/ 11 h 46"/>
                <a:gd name="T94" fmla="*/ 23 w 67"/>
                <a:gd name="T95" fmla="*/ 9 h 46"/>
                <a:gd name="T96" fmla="*/ 33 w 67"/>
                <a:gd name="T97" fmla="*/ 9 h 46"/>
                <a:gd name="T98" fmla="*/ 40 w 67"/>
                <a:gd name="T99" fmla="*/ 9 h 46"/>
                <a:gd name="T100" fmla="*/ 50 w 67"/>
                <a:gd name="T101" fmla="*/ 9 h 46"/>
                <a:gd name="T102" fmla="*/ 55 w 67"/>
                <a:gd name="T103" fmla="*/ 8 h 46"/>
                <a:gd name="T104" fmla="*/ 61 w 67"/>
                <a:gd name="T105" fmla="*/ 6 h 46"/>
                <a:gd name="T106" fmla="*/ 63 w 67"/>
                <a:gd name="T107" fmla="*/ 2 h 46"/>
                <a:gd name="T108" fmla="*/ 57 w 67"/>
                <a:gd name="T109" fmla="*/ 0 h 46"/>
                <a:gd name="T110" fmla="*/ 57 w 67"/>
                <a:gd name="T1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" h="46">
                  <a:moveTo>
                    <a:pt x="57" y="0"/>
                  </a:moveTo>
                  <a:lnTo>
                    <a:pt x="52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5" y="44"/>
                  </a:lnTo>
                  <a:lnTo>
                    <a:pt x="25" y="46"/>
                  </a:lnTo>
                  <a:lnTo>
                    <a:pt x="34" y="46"/>
                  </a:lnTo>
                  <a:lnTo>
                    <a:pt x="44" y="46"/>
                  </a:lnTo>
                  <a:lnTo>
                    <a:pt x="53" y="46"/>
                  </a:lnTo>
                  <a:lnTo>
                    <a:pt x="59" y="44"/>
                  </a:lnTo>
                  <a:lnTo>
                    <a:pt x="65" y="44"/>
                  </a:lnTo>
                  <a:lnTo>
                    <a:pt x="65" y="38"/>
                  </a:lnTo>
                  <a:lnTo>
                    <a:pt x="65" y="34"/>
                  </a:lnTo>
                  <a:lnTo>
                    <a:pt x="65" y="28"/>
                  </a:lnTo>
                  <a:lnTo>
                    <a:pt x="67" y="23"/>
                  </a:lnTo>
                  <a:lnTo>
                    <a:pt x="65" y="13"/>
                  </a:lnTo>
                  <a:lnTo>
                    <a:pt x="61" y="9"/>
                  </a:lnTo>
                  <a:lnTo>
                    <a:pt x="59" y="13"/>
                  </a:lnTo>
                  <a:lnTo>
                    <a:pt x="59" y="21"/>
                  </a:lnTo>
                  <a:lnTo>
                    <a:pt x="57" y="30"/>
                  </a:lnTo>
                  <a:lnTo>
                    <a:pt x="55" y="36"/>
                  </a:lnTo>
                  <a:lnTo>
                    <a:pt x="52" y="36"/>
                  </a:lnTo>
                  <a:lnTo>
                    <a:pt x="46" y="36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27" y="36"/>
                  </a:lnTo>
                  <a:lnTo>
                    <a:pt x="21" y="36"/>
                  </a:lnTo>
                  <a:lnTo>
                    <a:pt x="17" y="34"/>
                  </a:lnTo>
                  <a:lnTo>
                    <a:pt x="15" y="34"/>
                  </a:lnTo>
                  <a:lnTo>
                    <a:pt x="12" y="28"/>
                  </a:lnTo>
                  <a:lnTo>
                    <a:pt x="12" y="21"/>
                  </a:lnTo>
                  <a:lnTo>
                    <a:pt x="12" y="15"/>
                  </a:lnTo>
                  <a:lnTo>
                    <a:pt x="17" y="11"/>
                  </a:lnTo>
                  <a:lnTo>
                    <a:pt x="23" y="9"/>
                  </a:lnTo>
                  <a:lnTo>
                    <a:pt x="33" y="9"/>
                  </a:lnTo>
                  <a:lnTo>
                    <a:pt x="40" y="9"/>
                  </a:lnTo>
                  <a:lnTo>
                    <a:pt x="50" y="9"/>
                  </a:lnTo>
                  <a:lnTo>
                    <a:pt x="55" y="8"/>
                  </a:lnTo>
                  <a:lnTo>
                    <a:pt x="61" y="6"/>
                  </a:lnTo>
                  <a:lnTo>
                    <a:pt x="63" y="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6" name="Freeform 64">
              <a:extLst>
                <a:ext uri="{FF2B5EF4-FFF2-40B4-BE49-F238E27FC236}">
                  <a16:creationId xmlns:a16="http://schemas.microsoft.com/office/drawing/2014/main" xmlns="" id="{9081E811-0600-4E5E-9FA0-4D550AEC9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2032"/>
              <a:ext cx="330" cy="357"/>
            </a:xfrm>
            <a:custGeom>
              <a:avLst/>
              <a:gdLst>
                <a:gd name="T0" fmla="*/ 587 w 662"/>
                <a:gd name="T1" fmla="*/ 37 h 715"/>
                <a:gd name="T2" fmla="*/ 549 w 662"/>
                <a:gd name="T3" fmla="*/ 29 h 715"/>
                <a:gd name="T4" fmla="*/ 502 w 662"/>
                <a:gd name="T5" fmla="*/ 21 h 715"/>
                <a:gd name="T6" fmla="*/ 445 w 662"/>
                <a:gd name="T7" fmla="*/ 12 h 715"/>
                <a:gd name="T8" fmla="*/ 384 w 662"/>
                <a:gd name="T9" fmla="*/ 6 h 715"/>
                <a:gd name="T10" fmla="*/ 319 w 662"/>
                <a:gd name="T11" fmla="*/ 2 h 715"/>
                <a:gd name="T12" fmla="*/ 255 w 662"/>
                <a:gd name="T13" fmla="*/ 0 h 715"/>
                <a:gd name="T14" fmla="*/ 190 w 662"/>
                <a:gd name="T15" fmla="*/ 0 h 715"/>
                <a:gd name="T16" fmla="*/ 133 w 662"/>
                <a:gd name="T17" fmla="*/ 6 h 715"/>
                <a:gd name="T18" fmla="*/ 84 w 662"/>
                <a:gd name="T19" fmla="*/ 18 h 715"/>
                <a:gd name="T20" fmla="*/ 44 w 662"/>
                <a:gd name="T21" fmla="*/ 35 h 715"/>
                <a:gd name="T22" fmla="*/ 17 w 662"/>
                <a:gd name="T23" fmla="*/ 56 h 715"/>
                <a:gd name="T24" fmla="*/ 6 w 662"/>
                <a:gd name="T25" fmla="*/ 82 h 715"/>
                <a:gd name="T26" fmla="*/ 2 w 662"/>
                <a:gd name="T27" fmla="*/ 122 h 715"/>
                <a:gd name="T28" fmla="*/ 0 w 662"/>
                <a:gd name="T29" fmla="*/ 173 h 715"/>
                <a:gd name="T30" fmla="*/ 4 w 662"/>
                <a:gd name="T31" fmla="*/ 232 h 715"/>
                <a:gd name="T32" fmla="*/ 10 w 662"/>
                <a:gd name="T33" fmla="*/ 295 h 715"/>
                <a:gd name="T34" fmla="*/ 19 w 662"/>
                <a:gd name="T35" fmla="*/ 361 h 715"/>
                <a:gd name="T36" fmla="*/ 32 w 662"/>
                <a:gd name="T37" fmla="*/ 430 h 715"/>
                <a:gd name="T38" fmla="*/ 46 w 662"/>
                <a:gd name="T39" fmla="*/ 494 h 715"/>
                <a:gd name="T40" fmla="*/ 61 w 662"/>
                <a:gd name="T41" fmla="*/ 557 h 715"/>
                <a:gd name="T42" fmla="*/ 78 w 662"/>
                <a:gd name="T43" fmla="*/ 610 h 715"/>
                <a:gd name="T44" fmla="*/ 95 w 662"/>
                <a:gd name="T45" fmla="*/ 656 h 715"/>
                <a:gd name="T46" fmla="*/ 112 w 662"/>
                <a:gd name="T47" fmla="*/ 690 h 715"/>
                <a:gd name="T48" fmla="*/ 135 w 662"/>
                <a:gd name="T49" fmla="*/ 715 h 715"/>
                <a:gd name="T50" fmla="*/ 150 w 662"/>
                <a:gd name="T51" fmla="*/ 692 h 715"/>
                <a:gd name="T52" fmla="*/ 150 w 662"/>
                <a:gd name="T53" fmla="*/ 656 h 715"/>
                <a:gd name="T54" fmla="*/ 143 w 662"/>
                <a:gd name="T55" fmla="*/ 616 h 715"/>
                <a:gd name="T56" fmla="*/ 133 w 662"/>
                <a:gd name="T57" fmla="*/ 570 h 715"/>
                <a:gd name="T58" fmla="*/ 124 w 662"/>
                <a:gd name="T59" fmla="*/ 523 h 715"/>
                <a:gd name="T60" fmla="*/ 112 w 662"/>
                <a:gd name="T61" fmla="*/ 474 h 715"/>
                <a:gd name="T62" fmla="*/ 101 w 662"/>
                <a:gd name="T63" fmla="*/ 426 h 715"/>
                <a:gd name="T64" fmla="*/ 95 w 662"/>
                <a:gd name="T65" fmla="*/ 382 h 715"/>
                <a:gd name="T66" fmla="*/ 91 w 662"/>
                <a:gd name="T67" fmla="*/ 346 h 715"/>
                <a:gd name="T68" fmla="*/ 93 w 662"/>
                <a:gd name="T69" fmla="*/ 320 h 715"/>
                <a:gd name="T70" fmla="*/ 118 w 662"/>
                <a:gd name="T71" fmla="*/ 301 h 715"/>
                <a:gd name="T72" fmla="*/ 148 w 662"/>
                <a:gd name="T73" fmla="*/ 318 h 715"/>
                <a:gd name="T74" fmla="*/ 181 w 662"/>
                <a:gd name="T75" fmla="*/ 339 h 715"/>
                <a:gd name="T76" fmla="*/ 219 w 662"/>
                <a:gd name="T77" fmla="*/ 371 h 715"/>
                <a:gd name="T78" fmla="*/ 262 w 662"/>
                <a:gd name="T79" fmla="*/ 407 h 715"/>
                <a:gd name="T80" fmla="*/ 306 w 662"/>
                <a:gd name="T81" fmla="*/ 443 h 715"/>
                <a:gd name="T82" fmla="*/ 352 w 662"/>
                <a:gd name="T83" fmla="*/ 479 h 715"/>
                <a:gd name="T84" fmla="*/ 397 w 662"/>
                <a:gd name="T85" fmla="*/ 510 h 715"/>
                <a:gd name="T86" fmla="*/ 441 w 662"/>
                <a:gd name="T87" fmla="*/ 536 h 715"/>
                <a:gd name="T88" fmla="*/ 483 w 662"/>
                <a:gd name="T89" fmla="*/ 555 h 715"/>
                <a:gd name="T90" fmla="*/ 519 w 662"/>
                <a:gd name="T91" fmla="*/ 557 h 715"/>
                <a:gd name="T92" fmla="*/ 551 w 662"/>
                <a:gd name="T93" fmla="*/ 550 h 715"/>
                <a:gd name="T94" fmla="*/ 576 w 662"/>
                <a:gd name="T95" fmla="*/ 521 h 715"/>
                <a:gd name="T96" fmla="*/ 593 w 662"/>
                <a:gd name="T97" fmla="*/ 479 h 715"/>
                <a:gd name="T98" fmla="*/ 608 w 662"/>
                <a:gd name="T99" fmla="*/ 436 h 715"/>
                <a:gd name="T100" fmla="*/ 624 w 662"/>
                <a:gd name="T101" fmla="*/ 392 h 715"/>
                <a:gd name="T102" fmla="*/ 635 w 662"/>
                <a:gd name="T103" fmla="*/ 348 h 715"/>
                <a:gd name="T104" fmla="*/ 646 w 662"/>
                <a:gd name="T105" fmla="*/ 304 h 715"/>
                <a:gd name="T106" fmla="*/ 654 w 662"/>
                <a:gd name="T107" fmla="*/ 259 h 715"/>
                <a:gd name="T108" fmla="*/ 660 w 662"/>
                <a:gd name="T109" fmla="*/ 219 h 715"/>
                <a:gd name="T110" fmla="*/ 660 w 662"/>
                <a:gd name="T111" fmla="*/ 179 h 715"/>
                <a:gd name="T112" fmla="*/ 658 w 662"/>
                <a:gd name="T113" fmla="*/ 143 h 715"/>
                <a:gd name="T114" fmla="*/ 654 w 662"/>
                <a:gd name="T115" fmla="*/ 113 h 715"/>
                <a:gd name="T116" fmla="*/ 641 w 662"/>
                <a:gd name="T117" fmla="*/ 76 h 715"/>
                <a:gd name="T118" fmla="*/ 614 w 662"/>
                <a:gd name="T119" fmla="*/ 48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2" h="715">
                  <a:moveTo>
                    <a:pt x="614" y="48"/>
                  </a:moveTo>
                  <a:lnTo>
                    <a:pt x="606" y="44"/>
                  </a:lnTo>
                  <a:lnTo>
                    <a:pt x="599" y="42"/>
                  </a:lnTo>
                  <a:lnTo>
                    <a:pt x="593" y="38"/>
                  </a:lnTo>
                  <a:lnTo>
                    <a:pt x="587" y="37"/>
                  </a:lnTo>
                  <a:lnTo>
                    <a:pt x="580" y="35"/>
                  </a:lnTo>
                  <a:lnTo>
                    <a:pt x="574" y="35"/>
                  </a:lnTo>
                  <a:lnTo>
                    <a:pt x="566" y="33"/>
                  </a:lnTo>
                  <a:lnTo>
                    <a:pt x="559" y="31"/>
                  </a:lnTo>
                  <a:lnTo>
                    <a:pt x="549" y="29"/>
                  </a:lnTo>
                  <a:lnTo>
                    <a:pt x="542" y="27"/>
                  </a:lnTo>
                  <a:lnTo>
                    <a:pt x="532" y="25"/>
                  </a:lnTo>
                  <a:lnTo>
                    <a:pt x="523" y="23"/>
                  </a:lnTo>
                  <a:lnTo>
                    <a:pt x="513" y="21"/>
                  </a:lnTo>
                  <a:lnTo>
                    <a:pt x="502" y="21"/>
                  </a:lnTo>
                  <a:lnTo>
                    <a:pt x="490" y="18"/>
                  </a:lnTo>
                  <a:lnTo>
                    <a:pt x="481" y="18"/>
                  </a:lnTo>
                  <a:lnTo>
                    <a:pt x="468" y="16"/>
                  </a:lnTo>
                  <a:lnTo>
                    <a:pt x="456" y="14"/>
                  </a:lnTo>
                  <a:lnTo>
                    <a:pt x="445" y="12"/>
                  </a:lnTo>
                  <a:lnTo>
                    <a:pt x="433" y="12"/>
                  </a:lnTo>
                  <a:lnTo>
                    <a:pt x="420" y="10"/>
                  </a:lnTo>
                  <a:lnTo>
                    <a:pt x="409" y="10"/>
                  </a:lnTo>
                  <a:lnTo>
                    <a:pt x="395" y="6"/>
                  </a:lnTo>
                  <a:lnTo>
                    <a:pt x="384" y="6"/>
                  </a:lnTo>
                  <a:lnTo>
                    <a:pt x="371" y="4"/>
                  </a:lnTo>
                  <a:lnTo>
                    <a:pt x="359" y="4"/>
                  </a:lnTo>
                  <a:lnTo>
                    <a:pt x="346" y="2"/>
                  </a:lnTo>
                  <a:lnTo>
                    <a:pt x="333" y="2"/>
                  </a:lnTo>
                  <a:lnTo>
                    <a:pt x="319" y="2"/>
                  </a:lnTo>
                  <a:lnTo>
                    <a:pt x="308" y="2"/>
                  </a:lnTo>
                  <a:lnTo>
                    <a:pt x="293" y="0"/>
                  </a:lnTo>
                  <a:lnTo>
                    <a:pt x="279" y="0"/>
                  </a:lnTo>
                  <a:lnTo>
                    <a:pt x="266" y="0"/>
                  </a:lnTo>
                  <a:lnTo>
                    <a:pt x="255" y="0"/>
                  </a:lnTo>
                  <a:lnTo>
                    <a:pt x="241" y="0"/>
                  </a:lnTo>
                  <a:lnTo>
                    <a:pt x="228" y="0"/>
                  </a:lnTo>
                  <a:lnTo>
                    <a:pt x="217" y="0"/>
                  </a:lnTo>
                  <a:lnTo>
                    <a:pt x="203" y="0"/>
                  </a:lnTo>
                  <a:lnTo>
                    <a:pt x="190" y="0"/>
                  </a:lnTo>
                  <a:lnTo>
                    <a:pt x="179" y="2"/>
                  </a:lnTo>
                  <a:lnTo>
                    <a:pt x="165" y="2"/>
                  </a:lnTo>
                  <a:lnTo>
                    <a:pt x="156" y="4"/>
                  </a:lnTo>
                  <a:lnTo>
                    <a:pt x="143" y="4"/>
                  </a:lnTo>
                  <a:lnTo>
                    <a:pt x="133" y="6"/>
                  </a:lnTo>
                  <a:lnTo>
                    <a:pt x="122" y="10"/>
                  </a:lnTo>
                  <a:lnTo>
                    <a:pt x="112" y="12"/>
                  </a:lnTo>
                  <a:lnTo>
                    <a:pt x="101" y="14"/>
                  </a:lnTo>
                  <a:lnTo>
                    <a:pt x="93" y="16"/>
                  </a:lnTo>
                  <a:lnTo>
                    <a:pt x="84" y="18"/>
                  </a:lnTo>
                  <a:lnTo>
                    <a:pt x="74" y="21"/>
                  </a:lnTo>
                  <a:lnTo>
                    <a:pt x="65" y="23"/>
                  </a:lnTo>
                  <a:lnTo>
                    <a:pt x="57" y="27"/>
                  </a:lnTo>
                  <a:lnTo>
                    <a:pt x="50" y="31"/>
                  </a:lnTo>
                  <a:lnTo>
                    <a:pt x="44" y="35"/>
                  </a:lnTo>
                  <a:lnTo>
                    <a:pt x="36" y="37"/>
                  </a:lnTo>
                  <a:lnTo>
                    <a:pt x="31" y="42"/>
                  </a:lnTo>
                  <a:lnTo>
                    <a:pt x="25" y="46"/>
                  </a:lnTo>
                  <a:lnTo>
                    <a:pt x="21" y="50"/>
                  </a:lnTo>
                  <a:lnTo>
                    <a:pt x="17" y="56"/>
                  </a:lnTo>
                  <a:lnTo>
                    <a:pt x="15" y="59"/>
                  </a:lnTo>
                  <a:lnTo>
                    <a:pt x="12" y="65"/>
                  </a:lnTo>
                  <a:lnTo>
                    <a:pt x="10" y="73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90"/>
                  </a:lnTo>
                  <a:lnTo>
                    <a:pt x="4" y="97"/>
                  </a:lnTo>
                  <a:lnTo>
                    <a:pt x="2" y="105"/>
                  </a:lnTo>
                  <a:lnTo>
                    <a:pt x="2" y="113"/>
                  </a:lnTo>
                  <a:lnTo>
                    <a:pt x="2" y="122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73"/>
                  </a:lnTo>
                  <a:lnTo>
                    <a:pt x="0" y="183"/>
                  </a:lnTo>
                  <a:lnTo>
                    <a:pt x="2" y="196"/>
                  </a:lnTo>
                  <a:lnTo>
                    <a:pt x="2" y="208"/>
                  </a:lnTo>
                  <a:lnTo>
                    <a:pt x="4" y="219"/>
                  </a:lnTo>
                  <a:lnTo>
                    <a:pt x="4" y="232"/>
                  </a:lnTo>
                  <a:lnTo>
                    <a:pt x="4" y="244"/>
                  </a:lnTo>
                  <a:lnTo>
                    <a:pt x="6" y="257"/>
                  </a:lnTo>
                  <a:lnTo>
                    <a:pt x="8" y="270"/>
                  </a:lnTo>
                  <a:lnTo>
                    <a:pt x="8" y="282"/>
                  </a:lnTo>
                  <a:lnTo>
                    <a:pt x="10" y="295"/>
                  </a:lnTo>
                  <a:lnTo>
                    <a:pt x="12" y="308"/>
                  </a:lnTo>
                  <a:lnTo>
                    <a:pt x="15" y="322"/>
                  </a:lnTo>
                  <a:lnTo>
                    <a:pt x="15" y="335"/>
                  </a:lnTo>
                  <a:lnTo>
                    <a:pt x="17" y="348"/>
                  </a:lnTo>
                  <a:lnTo>
                    <a:pt x="19" y="361"/>
                  </a:lnTo>
                  <a:lnTo>
                    <a:pt x="23" y="377"/>
                  </a:lnTo>
                  <a:lnTo>
                    <a:pt x="25" y="388"/>
                  </a:lnTo>
                  <a:lnTo>
                    <a:pt x="27" y="403"/>
                  </a:lnTo>
                  <a:lnTo>
                    <a:pt x="31" y="417"/>
                  </a:lnTo>
                  <a:lnTo>
                    <a:pt x="32" y="430"/>
                  </a:lnTo>
                  <a:lnTo>
                    <a:pt x="34" y="443"/>
                  </a:lnTo>
                  <a:lnTo>
                    <a:pt x="36" y="456"/>
                  </a:lnTo>
                  <a:lnTo>
                    <a:pt x="40" y="470"/>
                  </a:lnTo>
                  <a:lnTo>
                    <a:pt x="42" y="483"/>
                  </a:lnTo>
                  <a:lnTo>
                    <a:pt x="46" y="494"/>
                  </a:lnTo>
                  <a:lnTo>
                    <a:pt x="50" y="508"/>
                  </a:lnTo>
                  <a:lnTo>
                    <a:pt x="51" y="521"/>
                  </a:lnTo>
                  <a:lnTo>
                    <a:pt x="55" y="534"/>
                  </a:lnTo>
                  <a:lnTo>
                    <a:pt x="57" y="546"/>
                  </a:lnTo>
                  <a:lnTo>
                    <a:pt x="61" y="557"/>
                  </a:lnTo>
                  <a:lnTo>
                    <a:pt x="65" y="569"/>
                  </a:lnTo>
                  <a:lnTo>
                    <a:pt x="67" y="580"/>
                  </a:lnTo>
                  <a:lnTo>
                    <a:pt x="70" y="589"/>
                  </a:lnTo>
                  <a:lnTo>
                    <a:pt x="74" y="601"/>
                  </a:lnTo>
                  <a:lnTo>
                    <a:pt x="78" y="610"/>
                  </a:lnTo>
                  <a:lnTo>
                    <a:pt x="82" y="622"/>
                  </a:lnTo>
                  <a:lnTo>
                    <a:pt x="84" y="629"/>
                  </a:lnTo>
                  <a:lnTo>
                    <a:pt x="88" y="639"/>
                  </a:lnTo>
                  <a:lnTo>
                    <a:pt x="89" y="646"/>
                  </a:lnTo>
                  <a:lnTo>
                    <a:pt x="95" y="656"/>
                  </a:lnTo>
                  <a:lnTo>
                    <a:pt x="97" y="664"/>
                  </a:lnTo>
                  <a:lnTo>
                    <a:pt x="101" y="671"/>
                  </a:lnTo>
                  <a:lnTo>
                    <a:pt x="105" y="677"/>
                  </a:lnTo>
                  <a:lnTo>
                    <a:pt x="108" y="685"/>
                  </a:lnTo>
                  <a:lnTo>
                    <a:pt x="112" y="690"/>
                  </a:lnTo>
                  <a:lnTo>
                    <a:pt x="114" y="696"/>
                  </a:lnTo>
                  <a:lnTo>
                    <a:pt x="118" y="700"/>
                  </a:lnTo>
                  <a:lnTo>
                    <a:pt x="122" y="704"/>
                  </a:lnTo>
                  <a:lnTo>
                    <a:pt x="129" y="711"/>
                  </a:lnTo>
                  <a:lnTo>
                    <a:pt x="135" y="715"/>
                  </a:lnTo>
                  <a:lnTo>
                    <a:pt x="141" y="715"/>
                  </a:lnTo>
                  <a:lnTo>
                    <a:pt x="145" y="713"/>
                  </a:lnTo>
                  <a:lnTo>
                    <a:pt x="148" y="707"/>
                  </a:lnTo>
                  <a:lnTo>
                    <a:pt x="150" y="702"/>
                  </a:lnTo>
                  <a:lnTo>
                    <a:pt x="150" y="692"/>
                  </a:lnTo>
                  <a:lnTo>
                    <a:pt x="152" y="683"/>
                  </a:lnTo>
                  <a:lnTo>
                    <a:pt x="150" y="675"/>
                  </a:lnTo>
                  <a:lnTo>
                    <a:pt x="150" y="669"/>
                  </a:lnTo>
                  <a:lnTo>
                    <a:pt x="150" y="662"/>
                  </a:lnTo>
                  <a:lnTo>
                    <a:pt x="150" y="656"/>
                  </a:lnTo>
                  <a:lnTo>
                    <a:pt x="148" y="648"/>
                  </a:lnTo>
                  <a:lnTo>
                    <a:pt x="146" y="641"/>
                  </a:lnTo>
                  <a:lnTo>
                    <a:pt x="145" y="631"/>
                  </a:lnTo>
                  <a:lnTo>
                    <a:pt x="145" y="626"/>
                  </a:lnTo>
                  <a:lnTo>
                    <a:pt x="143" y="616"/>
                  </a:lnTo>
                  <a:lnTo>
                    <a:pt x="141" y="608"/>
                  </a:lnTo>
                  <a:lnTo>
                    <a:pt x="139" y="599"/>
                  </a:lnTo>
                  <a:lnTo>
                    <a:pt x="139" y="591"/>
                  </a:lnTo>
                  <a:lnTo>
                    <a:pt x="135" y="580"/>
                  </a:lnTo>
                  <a:lnTo>
                    <a:pt x="133" y="570"/>
                  </a:lnTo>
                  <a:lnTo>
                    <a:pt x="131" y="563"/>
                  </a:lnTo>
                  <a:lnTo>
                    <a:pt x="129" y="553"/>
                  </a:lnTo>
                  <a:lnTo>
                    <a:pt x="127" y="544"/>
                  </a:lnTo>
                  <a:lnTo>
                    <a:pt x="126" y="534"/>
                  </a:lnTo>
                  <a:lnTo>
                    <a:pt x="124" y="523"/>
                  </a:lnTo>
                  <a:lnTo>
                    <a:pt x="122" y="515"/>
                  </a:lnTo>
                  <a:lnTo>
                    <a:pt x="118" y="504"/>
                  </a:lnTo>
                  <a:lnTo>
                    <a:pt x="116" y="493"/>
                  </a:lnTo>
                  <a:lnTo>
                    <a:pt x="114" y="483"/>
                  </a:lnTo>
                  <a:lnTo>
                    <a:pt x="112" y="474"/>
                  </a:lnTo>
                  <a:lnTo>
                    <a:pt x="110" y="464"/>
                  </a:lnTo>
                  <a:lnTo>
                    <a:pt x="108" y="455"/>
                  </a:lnTo>
                  <a:lnTo>
                    <a:pt x="105" y="445"/>
                  </a:lnTo>
                  <a:lnTo>
                    <a:pt x="105" y="436"/>
                  </a:lnTo>
                  <a:lnTo>
                    <a:pt x="101" y="426"/>
                  </a:lnTo>
                  <a:lnTo>
                    <a:pt x="101" y="417"/>
                  </a:lnTo>
                  <a:lnTo>
                    <a:pt x="99" y="407"/>
                  </a:lnTo>
                  <a:lnTo>
                    <a:pt x="97" y="399"/>
                  </a:lnTo>
                  <a:lnTo>
                    <a:pt x="95" y="390"/>
                  </a:lnTo>
                  <a:lnTo>
                    <a:pt x="95" y="382"/>
                  </a:lnTo>
                  <a:lnTo>
                    <a:pt x="93" y="373"/>
                  </a:lnTo>
                  <a:lnTo>
                    <a:pt x="93" y="367"/>
                  </a:lnTo>
                  <a:lnTo>
                    <a:pt x="93" y="360"/>
                  </a:lnTo>
                  <a:lnTo>
                    <a:pt x="91" y="352"/>
                  </a:lnTo>
                  <a:lnTo>
                    <a:pt x="91" y="346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27"/>
                  </a:lnTo>
                  <a:lnTo>
                    <a:pt x="93" y="322"/>
                  </a:lnTo>
                  <a:lnTo>
                    <a:pt x="93" y="320"/>
                  </a:lnTo>
                  <a:lnTo>
                    <a:pt x="95" y="310"/>
                  </a:lnTo>
                  <a:lnTo>
                    <a:pt x="99" y="304"/>
                  </a:lnTo>
                  <a:lnTo>
                    <a:pt x="105" y="301"/>
                  </a:lnTo>
                  <a:lnTo>
                    <a:pt x="112" y="301"/>
                  </a:lnTo>
                  <a:lnTo>
                    <a:pt x="118" y="301"/>
                  </a:lnTo>
                  <a:lnTo>
                    <a:pt x="127" y="304"/>
                  </a:lnTo>
                  <a:lnTo>
                    <a:pt x="131" y="306"/>
                  </a:lnTo>
                  <a:lnTo>
                    <a:pt x="137" y="310"/>
                  </a:lnTo>
                  <a:lnTo>
                    <a:pt x="143" y="312"/>
                  </a:lnTo>
                  <a:lnTo>
                    <a:pt x="148" y="318"/>
                  </a:lnTo>
                  <a:lnTo>
                    <a:pt x="154" y="320"/>
                  </a:lnTo>
                  <a:lnTo>
                    <a:pt x="160" y="325"/>
                  </a:lnTo>
                  <a:lnTo>
                    <a:pt x="167" y="329"/>
                  </a:lnTo>
                  <a:lnTo>
                    <a:pt x="175" y="335"/>
                  </a:lnTo>
                  <a:lnTo>
                    <a:pt x="181" y="339"/>
                  </a:lnTo>
                  <a:lnTo>
                    <a:pt x="188" y="346"/>
                  </a:lnTo>
                  <a:lnTo>
                    <a:pt x="196" y="352"/>
                  </a:lnTo>
                  <a:lnTo>
                    <a:pt x="203" y="360"/>
                  </a:lnTo>
                  <a:lnTo>
                    <a:pt x="211" y="365"/>
                  </a:lnTo>
                  <a:lnTo>
                    <a:pt x="219" y="371"/>
                  </a:lnTo>
                  <a:lnTo>
                    <a:pt x="226" y="377"/>
                  </a:lnTo>
                  <a:lnTo>
                    <a:pt x="236" y="384"/>
                  </a:lnTo>
                  <a:lnTo>
                    <a:pt x="243" y="392"/>
                  </a:lnTo>
                  <a:lnTo>
                    <a:pt x="253" y="399"/>
                  </a:lnTo>
                  <a:lnTo>
                    <a:pt x="262" y="407"/>
                  </a:lnTo>
                  <a:lnTo>
                    <a:pt x="270" y="415"/>
                  </a:lnTo>
                  <a:lnTo>
                    <a:pt x="279" y="420"/>
                  </a:lnTo>
                  <a:lnTo>
                    <a:pt x="287" y="428"/>
                  </a:lnTo>
                  <a:lnTo>
                    <a:pt x="297" y="436"/>
                  </a:lnTo>
                  <a:lnTo>
                    <a:pt x="306" y="443"/>
                  </a:lnTo>
                  <a:lnTo>
                    <a:pt x="316" y="449"/>
                  </a:lnTo>
                  <a:lnTo>
                    <a:pt x="325" y="458"/>
                  </a:lnTo>
                  <a:lnTo>
                    <a:pt x="333" y="464"/>
                  </a:lnTo>
                  <a:lnTo>
                    <a:pt x="344" y="474"/>
                  </a:lnTo>
                  <a:lnTo>
                    <a:pt x="352" y="479"/>
                  </a:lnTo>
                  <a:lnTo>
                    <a:pt x="361" y="487"/>
                  </a:lnTo>
                  <a:lnTo>
                    <a:pt x="369" y="493"/>
                  </a:lnTo>
                  <a:lnTo>
                    <a:pt x="378" y="500"/>
                  </a:lnTo>
                  <a:lnTo>
                    <a:pt x="388" y="504"/>
                  </a:lnTo>
                  <a:lnTo>
                    <a:pt x="397" y="510"/>
                  </a:lnTo>
                  <a:lnTo>
                    <a:pt x="407" y="517"/>
                  </a:lnTo>
                  <a:lnTo>
                    <a:pt x="414" y="523"/>
                  </a:lnTo>
                  <a:lnTo>
                    <a:pt x="424" y="529"/>
                  </a:lnTo>
                  <a:lnTo>
                    <a:pt x="433" y="532"/>
                  </a:lnTo>
                  <a:lnTo>
                    <a:pt x="441" y="536"/>
                  </a:lnTo>
                  <a:lnTo>
                    <a:pt x="451" y="542"/>
                  </a:lnTo>
                  <a:lnTo>
                    <a:pt x="458" y="546"/>
                  </a:lnTo>
                  <a:lnTo>
                    <a:pt x="466" y="550"/>
                  </a:lnTo>
                  <a:lnTo>
                    <a:pt x="473" y="551"/>
                  </a:lnTo>
                  <a:lnTo>
                    <a:pt x="483" y="555"/>
                  </a:lnTo>
                  <a:lnTo>
                    <a:pt x="490" y="555"/>
                  </a:lnTo>
                  <a:lnTo>
                    <a:pt x="498" y="557"/>
                  </a:lnTo>
                  <a:lnTo>
                    <a:pt x="504" y="557"/>
                  </a:lnTo>
                  <a:lnTo>
                    <a:pt x="513" y="559"/>
                  </a:lnTo>
                  <a:lnTo>
                    <a:pt x="519" y="557"/>
                  </a:lnTo>
                  <a:lnTo>
                    <a:pt x="527" y="557"/>
                  </a:lnTo>
                  <a:lnTo>
                    <a:pt x="532" y="555"/>
                  </a:lnTo>
                  <a:lnTo>
                    <a:pt x="540" y="555"/>
                  </a:lnTo>
                  <a:lnTo>
                    <a:pt x="546" y="551"/>
                  </a:lnTo>
                  <a:lnTo>
                    <a:pt x="551" y="550"/>
                  </a:lnTo>
                  <a:lnTo>
                    <a:pt x="555" y="544"/>
                  </a:lnTo>
                  <a:lnTo>
                    <a:pt x="563" y="540"/>
                  </a:lnTo>
                  <a:lnTo>
                    <a:pt x="566" y="534"/>
                  </a:lnTo>
                  <a:lnTo>
                    <a:pt x="570" y="529"/>
                  </a:lnTo>
                  <a:lnTo>
                    <a:pt x="576" y="521"/>
                  </a:lnTo>
                  <a:lnTo>
                    <a:pt x="580" y="515"/>
                  </a:lnTo>
                  <a:lnTo>
                    <a:pt x="584" y="506"/>
                  </a:lnTo>
                  <a:lnTo>
                    <a:pt x="587" y="496"/>
                  </a:lnTo>
                  <a:lnTo>
                    <a:pt x="589" y="489"/>
                  </a:lnTo>
                  <a:lnTo>
                    <a:pt x="593" y="479"/>
                  </a:lnTo>
                  <a:lnTo>
                    <a:pt x="595" y="472"/>
                  </a:lnTo>
                  <a:lnTo>
                    <a:pt x="599" y="462"/>
                  </a:lnTo>
                  <a:lnTo>
                    <a:pt x="601" y="455"/>
                  </a:lnTo>
                  <a:lnTo>
                    <a:pt x="606" y="445"/>
                  </a:lnTo>
                  <a:lnTo>
                    <a:pt x="608" y="436"/>
                  </a:lnTo>
                  <a:lnTo>
                    <a:pt x="612" y="428"/>
                  </a:lnTo>
                  <a:lnTo>
                    <a:pt x="614" y="418"/>
                  </a:lnTo>
                  <a:lnTo>
                    <a:pt x="618" y="411"/>
                  </a:lnTo>
                  <a:lnTo>
                    <a:pt x="620" y="401"/>
                  </a:lnTo>
                  <a:lnTo>
                    <a:pt x="624" y="392"/>
                  </a:lnTo>
                  <a:lnTo>
                    <a:pt x="625" y="382"/>
                  </a:lnTo>
                  <a:lnTo>
                    <a:pt x="629" y="375"/>
                  </a:lnTo>
                  <a:lnTo>
                    <a:pt x="631" y="365"/>
                  </a:lnTo>
                  <a:lnTo>
                    <a:pt x="633" y="356"/>
                  </a:lnTo>
                  <a:lnTo>
                    <a:pt x="635" y="348"/>
                  </a:lnTo>
                  <a:lnTo>
                    <a:pt x="639" y="339"/>
                  </a:lnTo>
                  <a:lnTo>
                    <a:pt x="641" y="329"/>
                  </a:lnTo>
                  <a:lnTo>
                    <a:pt x="643" y="322"/>
                  </a:lnTo>
                  <a:lnTo>
                    <a:pt x="644" y="312"/>
                  </a:lnTo>
                  <a:lnTo>
                    <a:pt x="646" y="304"/>
                  </a:lnTo>
                  <a:lnTo>
                    <a:pt x="646" y="295"/>
                  </a:lnTo>
                  <a:lnTo>
                    <a:pt x="648" y="285"/>
                  </a:lnTo>
                  <a:lnTo>
                    <a:pt x="650" y="276"/>
                  </a:lnTo>
                  <a:lnTo>
                    <a:pt x="652" y="268"/>
                  </a:lnTo>
                  <a:lnTo>
                    <a:pt x="654" y="259"/>
                  </a:lnTo>
                  <a:lnTo>
                    <a:pt x="656" y="251"/>
                  </a:lnTo>
                  <a:lnTo>
                    <a:pt x="656" y="244"/>
                  </a:lnTo>
                  <a:lnTo>
                    <a:pt x="658" y="236"/>
                  </a:lnTo>
                  <a:lnTo>
                    <a:pt x="658" y="227"/>
                  </a:lnTo>
                  <a:lnTo>
                    <a:pt x="660" y="219"/>
                  </a:lnTo>
                  <a:lnTo>
                    <a:pt x="660" y="211"/>
                  </a:lnTo>
                  <a:lnTo>
                    <a:pt x="660" y="202"/>
                  </a:lnTo>
                  <a:lnTo>
                    <a:pt x="660" y="194"/>
                  </a:lnTo>
                  <a:lnTo>
                    <a:pt x="660" y="187"/>
                  </a:lnTo>
                  <a:lnTo>
                    <a:pt x="660" y="179"/>
                  </a:lnTo>
                  <a:lnTo>
                    <a:pt x="662" y="171"/>
                  </a:lnTo>
                  <a:lnTo>
                    <a:pt x="660" y="164"/>
                  </a:lnTo>
                  <a:lnTo>
                    <a:pt x="660" y="156"/>
                  </a:lnTo>
                  <a:lnTo>
                    <a:pt x="658" y="151"/>
                  </a:lnTo>
                  <a:lnTo>
                    <a:pt x="658" y="143"/>
                  </a:lnTo>
                  <a:lnTo>
                    <a:pt x="658" y="137"/>
                  </a:lnTo>
                  <a:lnTo>
                    <a:pt x="656" y="132"/>
                  </a:lnTo>
                  <a:lnTo>
                    <a:pt x="656" y="124"/>
                  </a:lnTo>
                  <a:lnTo>
                    <a:pt x="656" y="118"/>
                  </a:lnTo>
                  <a:lnTo>
                    <a:pt x="654" y="113"/>
                  </a:lnTo>
                  <a:lnTo>
                    <a:pt x="652" y="107"/>
                  </a:lnTo>
                  <a:lnTo>
                    <a:pt x="650" y="99"/>
                  </a:lnTo>
                  <a:lnTo>
                    <a:pt x="648" y="95"/>
                  </a:lnTo>
                  <a:lnTo>
                    <a:pt x="644" y="84"/>
                  </a:lnTo>
                  <a:lnTo>
                    <a:pt x="641" y="76"/>
                  </a:lnTo>
                  <a:lnTo>
                    <a:pt x="635" y="67"/>
                  </a:lnTo>
                  <a:lnTo>
                    <a:pt x="627" y="59"/>
                  </a:lnTo>
                  <a:lnTo>
                    <a:pt x="622" y="52"/>
                  </a:lnTo>
                  <a:lnTo>
                    <a:pt x="614" y="48"/>
                  </a:lnTo>
                  <a:lnTo>
                    <a:pt x="614" y="48"/>
                  </a:lnTo>
                  <a:close/>
                </a:path>
              </a:pathLst>
            </a:custGeom>
            <a:solidFill>
              <a:srgbClr val="B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7" name="Freeform 65">
              <a:extLst>
                <a:ext uri="{FF2B5EF4-FFF2-40B4-BE49-F238E27FC236}">
                  <a16:creationId xmlns:a16="http://schemas.microsoft.com/office/drawing/2014/main" xmlns="" id="{CC2BDE17-C465-44FE-A8CB-378A2BC0B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40"/>
              <a:ext cx="126" cy="29"/>
            </a:xfrm>
            <a:custGeom>
              <a:avLst/>
              <a:gdLst>
                <a:gd name="T0" fmla="*/ 251 w 253"/>
                <a:gd name="T1" fmla="*/ 29 h 57"/>
                <a:gd name="T2" fmla="*/ 247 w 253"/>
                <a:gd name="T3" fmla="*/ 11 h 57"/>
                <a:gd name="T4" fmla="*/ 234 w 253"/>
                <a:gd name="T5" fmla="*/ 4 h 57"/>
                <a:gd name="T6" fmla="*/ 209 w 253"/>
                <a:gd name="T7" fmla="*/ 2 h 57"/>
                <a:gd name="T8" fmla="*/ 190 w 253"/>
                <a:gd name="T9" fmla="*/ 2 h 57"/>
                <a:gd name="T10" fmla="*/ 162 w 253"/>
                <a:gd name="T11" fmla="*/ 0 h 57"/>
                <a:gd name="T12" fmla="*/ 135 w 253"/>
                <a:gd name="T13" fmla="*/ 0 h 57"/>
                <a:gd name="T14" fmla="*/ 106 w 253"/>
                <a:gd name="T15" fmla="*/ 0 h 57"/>
                <a:gd name="T16" fmla="*/ 78 w 253"/>
                <a:gd name="T17" fmla="*/ 0 h 57"/>
                <a:gd name="T18" fmla="*/ 51 w 253"/>
                <a:gd name="T19" fmla="*/ 0 h 57"/>
                <a:gd name="T20" fmla="*/ 32 w 253"/>
                <a:gd name="T21" fmla="*/ 0 h 57"/>
                <a:gd name="T22" fmla="*/ 15 w 253"/>
                <a:gd name="T23" fmla="*/ 2 h 57"/>
                <a:gd name="T24" fmla="*/ 6 w 253"/>
                <a:gd name="T25" fmla="*/ 15 h 57"/>
                <a:gd name="T26" fmla="*/ 0 w 253"/>
                <a:gd name="T27" fmla="*/ 40 h 57"/>
                <a:gd name="T28" fmla="*/ 8 w 253"/>
                <a:gd name="T29" fmla="*/ 55 h 57"/>
                <a:gd name="T30" fmla="*/ 25 w 253"/>
                <a:gd name="T31" fmla="*/ 55 h 57"/>
                <a:gd name="T32" fmla="*/ 48 w 253"/>
                <a:gd name="T33" fmla="*/ 55 h 57"/>
                <a:gd name="T34" fmla="*/ 72 w 253"/>
                <a:gd name="T35" fmla="*/ 55 h 57"/>
                <a:gd name="T36" fmla="*/ 103 w 253"/>
                <a:gd name="T37" fmla="*/ 55 h 57"/>
                <a:gd name="T38" fmla="*/ 133 w 253"/>
                <a:gd name="T39" fmla="*/ 55 h 57"/>
                <a:gd name="T40" fmla="*/ 163 w 253"/>
                <a:gd name="T41" fmla="*/ 55 h 57"/>
                <a:gd name="T42" fmla="*/ 190 w 253"/>
                <a:gd name="T43" fmla="*/ 53 h 57"/>
                <a:gd name="T44" fmla="*/ 213 w 253"/>
                <a:gd name="T45" fmla="*/ 53 h 57"/>
                <a:gd name="T46" fmla="*/ 232 w 253"/>
                <a:gd name="T47" fmla="*/ 51 h 57"/>
                <a:gd name="T48" fmla="*/ 232 w 253"/>
                <a:gd name="T49" fmla="*/ 46 h 57"/>
                <a:gd name="T50" fmla="*/ 217 w 253"/>
                <a:gd name="T51" fmla="*/ 42 h 57"/>
                <a:gd name="T52" fmla="*/ 188 w 253"/>
                <a:gd name="T53" fmla="*/ 42 h 57"/>
                <a:gd name="T54" fmla="*/ 165 w 253"/>
                <a:gd name="T55" fmla="*/ 42 h 57"/>
                <a:gd name="T56" fmla="*/ 148 w 253"/>
                <a:gd name="T57" fmla="*/ 42 h 57"/>
                <a:gd name="T58" fmla="*/ 127 w 253"/>
                <a:gd name="T59" fmla="*/ 42 h 57"/>
                <a:gd name="T60" fmla="*/ 108 w 253"/>
                <a:gd name="T61" fmla="*/ 42 h 57"/>
                <a:gd name="T62" fmla="*/ 87 w 253"/>
                <a:gd name="T63" fmla="*/ 40 h 57"/>
                <a:gd name="T64" fmla="*/ 67 w 253"/>
                <a:gd name="T65" fmla="*/ 40 h 57"/>
                <a:gd name="T66" fmla="*/ 49 w 253"/>
                <a:gd name="T67" fmla="*/ 40 h 57"/>
                <a:gd name="T68" fmla="*/ 30 w 253"/>
                <a:gd name="T69" fmla="*/ 38 h 57"/>
                <a:gd name="T70" fmla="*/ 23 w 253"/>
                <a:gd name="T71" fmla="*/ 29 h 57"/>
                <a:gd name="T72" fmla="*/ 38 w 253"/>
                <a:gd name="T73" fmla="*/ 10 h 57"/>
                <a:gd name="T74" fmla="*/ 51 w 253"/>
                <a:gd name="T75" fmla="*/ 10 h 57"/>
                <a:gd name="T76" fmla="*/ 68 w 253"/>
                <a:gd name="T77" fmla="*/ 10 h 57"/>
                <a:gd name="T78" fmla="*/ 89 w 253"/>
                <a:gd name="T79" fmla="*/ 10 h 57"/>
                <a:gd name="T80" fmla="*/ 114 w 253"/>
                <a:gd name="T81" fmla="*/ 11 h 57"/>
                <a:gd name="T82" fmla="*/ 139 w 253"/>
                <a:gd name="T83" fmla="*/ 11 h 57"/>
                <a:gd name="T84" fmla="*/ 163 w 253"/>
                <a:gd name="T85" fmla="*/ 13 h 57"/>
                <a:gd name="T86" fmla="*/ 184 w 253"/>
                <a:gd name="T87" fmla="*/ 13 h 57"/>
                <a:gd name="T88" fmla="*/ 205 w 253"/>
                <a:gd name="T89" fmla="*/ 15 h 57"/>
                <a:gd name="T90" fmla="*/ 220 w 253"/>
                <a:gd name="T91" fmla="*/ 17 h 57"/>
                <a:gd name="T92" fmla="*/ 234 w 253"/>
                <a:gd name="T93" fmla="*/ 29 h 57"/>
                <a:gd name="T94" fmla="*/ 245 w 253"/>
                <a:gd name="T95" fmla="*/ 48 h 57"/>
                <a:gd name="T96" fmla="*/ 253 w 253"/>
                <a:gd name="T97" fmla="*/ 3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3" h="57">
                  <a:moveTo>
                    <a:pt x="253" y="38"/>
                  </a:moveTo>
                  <a:lnTo>
                    <a:pt x="251" y="34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49" y="19"/>
                  </a:lnTo>
                  <a:lnTo>
                    <a:pt x="247" y="11"/>
                  </a:lnTo>
                  <a:lnTo>
                    <a:pt x="243" y="8"/>
                  </a:lnTo>
                  <a:lnTo>
                    <a:pt x="238" y="4"/>
                  </a:lnTo>
                  <a:lnTo>
                    <a:pt x="234" y="4"/>
                  </a:lnTo>
                  <a:lnTo>
                    <a:pt x="226" y="2"/>
                  </a:lnTo>
                  <a:lnTo>
                    <a:pt x="217" y="2"/>
                  </a:lnTo>
                  <a:lnTo>
                    <a:pt x="209" y="2"/>
                  </a:lnTo>
                  <a:lnTo>
                    <a:pt x="203" y="2"/>
                  </a:lnTo>
                  <a:lnTo>
                    <a:pt x="196" y="2"/>
                  </a:lnTo>
                  <a:lnTo>
                    <a:pt x="190" y="2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4" y="0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16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7" y="0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2"/>
                  </a:lnTo>
                  <a:lnTo>
                    <a:pt x="15" y="2"/>
                  </a:lnTo>
                  <a:lnTo>
                    <a:pt x="13" y="6"/>
                  </a:lnTo>
                  <a:lnTo>
                    <a:pt x="10" y="10"/>
                  </a:lnTo>
                  <a:lnTo>
                    <a:pt x="6" y="15"/>
                  </a:lnTo>
                  <a:lnTo>
                    <a:pt x="4" y="23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4" y="51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21" y="55"/>
                  </a:lnTo>
                  <a:lnTo>
                    <a:pt x="25" y="55"/>
                  </a:lnTo>
                  <a:lnTo>
                    <a:pt x="32" y="55"/>
                  </a:lnTo>
                  <a:lnTo>
                    <a:pt x="38" y="55"/>
                  </a:lnTo>
                  <a:lnTo>
                    <a:pt x="48" y="55"/>
                  </a:lnTo>
                  <a:lnTo>
                    <a:pt x="55" y="55"/>
                  </a:lnTo>
                  <a:lnTo>
                    <a:pt x="65" y="55"/>
                  </a:lnTo>
                  <a:lnTo>
                    <a:pt x="72" y="55"/>
                  </a:lnTo>
                  <a:lnTo>
                    <a:pt x="84" y="55"/>
                  </a:lnTo>
                  <a:lnTo>
                    <a:pt x="93" y="55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25" y="57"/>
                  </a:lnTo>
                  <a:lnTo>
                    <a:pt x="133" y="55"/>
                  </a:lnTo>
                  <a:lnTo>
                    <a:pt x="144" y="55"/>
                  </a:lnTo>
                  <a:lnTo>
                    <a:pt x="154" y="55"/>
                  </a:lnTo>
                  <a:lnTo>
                    <a:pt x="163" y="55"/>
                  </a:lnTo>
                  <a:lnTo>
                    <a:pt x="173" y="53"/>
                  </a:lnTo>
                  <a:lnTo>
                    <a:pt x="182" y="53"/>
                  </a:lnTo>
                  <a:lnTo>
                    <a:pt x="190" y="53"/>
                  </a:lnTo>
                  <a:lnTo>
                    <a:pt x="200" y="53"/>
                  </a:lnTo>
                  <a:lnTo>
                    <a:pt x="205" y="53"/>
                  </a:lnTo>
                  <a:lnTo>
                    <a:pt x="213" y="53"/>
                  </a:lnTo>
                  <a:lnTo>
                    <a:pt x="219" y="53"/>
                  </a:lnTo>
                  <a:lnTo>
                    <a:pt x="224" y="53"/>
                  </a:lnTo>
                  <a:lnTo>
                    <a:pt x="232" y="51"/>
                  </a:lnTo>
                  <a:lnTo>
                    <a:pt x="236" y="51"/>
                  </a:lnTo>
                  <a:lnTo>
                    <a:pt x="234" y="48"/>
                  </a:lnTo>
                  <a:lnTo>
                    <a:pt x="232" y="46"/>
                  </a:lnTo>
                  <a:lnTo>
                    <a:pt x="228" y="44"/>
                  </a:lnTo>
                  <a:lnTo>
                    <a:pt x="222" y="44"/>
                  </a:lnTo>
                  <a:lnTo>
                    <a:pt x="217" y="42"/>
                  </a:lnTo>
                  <a:lnTo>
                    <a:pt x="209" y="42"/>
                  </a:lnTo>
                  <a:lnTo>
                    <a:pt x="200" y="42"/>
                  </a:lnTo>
                  <a:lnTo>
                    <a:pt x="188" y="42"/>
                  </a:lnTo>
                  <a:lnTo>
                    <a:pt x="181" y="42"/>
                  </a:lnTo>
                  <a:lnTo>
                    <a:pt x="171" y="42"/>
                  </a:lnTo>
                  <a:lnTo>
                    <a:pt x="165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8" y="42"/>
                  </a:lnTo>
                  <a:lnTo>
                    <a:pt x="143" y="42"/>
                  </a:lnTo>
                  <a:lnTo>
                    <a:pt x="135" y="42"/>
                  </a:lnTo>
                  <a:lnTo>
                    <a:pt x="127" y="42"/>
                  </a:lnTo>
                  <a:lnTo>
                    <a:pt x="122" y="42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1" y="42"/>
                  </a:lnTo>
                  <a:lnTo>
                    <a:pt x="95" y="42"/>
                  </a:lnTo>
                  <a:lnTo>
                    <a:pt x="87" y="40"/>
                  </a:lnTo>
                  <a:lnTo>
                    <a:pt x="80" y="40"/>
                  </a:lnTo>
                  <a:lnTo>
                    <a:pt x="72" y="40"/>
                  </a:lnTo>
                  <a:lnTo>
                    <a:pt x="67" y="40"/>
                  </a:lnTo>
                  <a:lnTo>
                    <a:pt x="61" y="40"/>
                  </a:lnTo>
                  <a:lnTo>
                    <a:pt x="55" y="40"/>
                  </a:lnTo>
                  <a:lnTo>
                    <a:pt x="49" y="40"/>
                  </a:lnTo>
                  <a:lnTo>
                    <a:pt x="46" y="40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29"/>
                  </a:lnTo>
                  <a:lnTo>
                    <a:pt x="27" y="21"/>
                  </a:lnTo>
                  <a:lnTo>
                    <a:pt x="32" y="13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3" y="10"/>
                  </a:lnTo>
                  <a:lnTo>
                    <a:pt x="68" y="10"/>
                  </a:lnTo>
                  <a:lnTo>
                    <a:pt x="74" y="10"/>
                  </a:lnTo>
                  <a:lnTo>
                    <a:pt x="82" y="10"/>
                  </a:lnTo>
                  <a:lnTo>
                    <a:pt x="89" y="10"/>
                  </a:lnTo>
                  <a:lnTo>
                    <a:pt x="97" y="11"/>
                  </a:lnTo>
                  <a:lnTo>
                    <a:pt x="106" y="11"/>
                  </a:lnTo>
                  <a:lnTo>
                    <a:pt x="114" y="11"/>
                  </a:lnTo>
                  <a:lnTo>
                    <a:pt x="122" y="11"/>
                  </a:lnTo>
                  <a:lnTo>
                    <a:pt x="131" y="11"/>
                  </a:lnTo>
                  <a:lnTo>
                    <a:pt x="139" y="11"/>
                  </a:lnTo>
                  <a:lnTo>
                    <a:pt x="146" y="11"/>
                  </a:lnTo>
                  <a:lnTo>
                    <a:pt x="156" y="11"/>
                  </a:lnTo>
                  <a:lnTo>
                    <a:pt x="163" y="13"/>
                  </a:lnTo>
                  <a:lnTo>
                    <a:pt x="171" y="13"/>
                  </a:lnTo>
                  <a:lnTo>
                    <a:pt x="177" y="13"/>
                  </a:lnTo>
                  <a:lnTo>
                    <a:pt x="184" y="13"/>
                  </a:lnTo>
                  <a:lnTo>
                    <a:pt x="192" y="15"/>
                  </a:lnTo>
                  <a:lnTo>
                    <a:pt x="200" y="15"/>
                  </a:lnTo>
                  <a:lnTo>
                    <a:pt x="205" y="15"/>
                  </a:lnTo>
                  <a:lnTo>
                    <a:pt x="209" y="15"/>
                  </a:lnTo>
                  <a:lnTo>
                    <a:pt x="215" y="15"/>
                  </a:lnTo>
                  <a:lnTo>
                    <a:pt x="220" y="17"/>
                  </a:lnTo>
                  <a:lnTo>
                    <a:pt x="224" y="19"/>
                  </a:lnTo>
                  <a:lnTo>
                    <a:pt x="228" y="23"/>
                  </a:lnTo>
                  <a:lnTo>
                    <a:pt x="234" y="29"/>
                  </a:lnTo>
                  <a:lnTo>
                    <a:pt x="238" y="36"/>
                  </a:lnTo>
                  <a:lnTo>
                    <a:pt x="241" y="44"/>
                  </a:lnTo>
                  <a:lnTo>
                    <a:pt x="245" y="48"/>
                  </a:lnTo>
                  <a:lnTo>
                    <a:pt x="249" y="46"/>
                  </a:lnTo>
                  <a:lnTo>
                    <a:pt x="251" y="42"/>
                  </a:lnTo>
                  <a:lnTo>
                    <a:pt x="253" y="38"/>
                  </a:lnTo>
                  <a:lnTo>
                    <a:pt x="253" y="3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8" name="Freeform 66">
              <a:extLst>
                <a:ext uri="{FF2B5EF4-FFF2-40B4-BE49-F238E27FC236}">
                  <a16:creationId xmlns:a16="http://schemas.microsoft.com/office/drawing/2014/main" xmlns="" id="{D8053E08-FAF7-463B-81EB-ADCC22244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377"/>
              <a:ext cx="125" cy="25"/>
            </a:xfrm>
            <a:custGeom>
              <a:avLst/>
              <a:gdLst>
                <a:gd name="T0" fmla="*/ 230 w 249"/>
                <a:gd name="T1" fmla="*/ 48 h 50"/>
                <a:gd name="T2" fmla="*/ 245 w 249"/>
                <a:gd name="T3" fmla="*/ 46 h 50"/>
                <a:gd name="T4" fmla="*/ 249 w 249"/>
                <a:gd name="T5" fmla="*/ 31 h 50"/>
                <a:gd name="T6" fmla="*/ 245 w 249"/>
                <a:gd name="T7" fmla="*/ 19 h 50"/>
                <a:gd name="T8" fmla="*/ 236 w 249"/>
                <a:gd name="T9" fmla="*/ 10 h 50"/>
                <a:gd name="T10" fmla="*/ 222 w 249"/>
                <a:gd name="T11" fmla="*/ 2 h 50"/>
                <a:gd name="T12" fmla="*/ 205 w 249"/>
                <a:gd name="T13" fmla="*/ 2 h 50"/>
                <a:gd name="T14" fmla="*/ 190 w 249"/>
                <a:gd name="T15" fmla="*/ 0 h 50"/>
                <a:gd name="T16" fmla="*/ 177 w 249"/>
                <a:gd name="T17" fmla="*/ 0 h 50"/>
                <a:gd name="T18" fmla="*/ 162 w 249"/>
                <a:gd name="T19" fmla="*/ 0 h 50"/>
                <a:gd name="T20" fmla="*/ 146 w 249"/>
                <a:gd name="T21" fmla="*/ 0 h 50"/>
                <a:gd name="T22" fmla="*/ 129 w 249"/>
                <a:gd name="T23" fmla="*/ 0 h 50"/>
                <a:gd name="T24" fmla="*/ 112 w 249"/>
                <a:gd name="T25" fmla="*/ 0 h 50"/>
                <a:gd name="T26" fmla="*/ 95 w 249"/>
                <a:gd name="T27" fmla="*/ 2 h 50"/>
                <a:gd name="T28" fmla="*/ 78 w 249"/>
                <a:gd name="T29" fmla="*/ 2 h 50"/>
                <a:gd name="T30" fmla="*/ 63 w 249"/>
                <a:gd name="T31" fmla="*/ 2 h 50"/>
                <a:gd name="T32" fmla="*/ 48 w 249"/>
                <a:gd name="T33" fmla="*/ 4 h 50"/>
                <a:gd name="T34" fmla="*/ 34 w 249"/>
                <a:gd name="T35" fmla="*/ 6 h 50"/>
                <a:gd name="T36" fmla="*/ 23 w 249"/>
                <a:gd name="T37" fmla="*/ 8 h 50"/>
                <a:gd name="T38" fmla="*/ 12 w 249"/>
                <a:gd name="T39" fmla="*/ 12 h 50"/>
                <a:gd name="T40" fmla="*/ 0 w 249"/>
                <a:gd name="T41" fmla="*/ 25 h 50"/>
                <a:gd name="T42" fmla="*/ 0 w 249"/>
                <a:gd name="T43" fmla="*/ 38 h 50"/>
                <a:gd name="T44" fmla="*/ 10 w 249"/>
                <a:gd name="T45" fmla="*/ 44 h 50"/>
                <a:gd name="T46" fmla="*/ 21 w 249"/>
                <a:gd name="T47" fmla="*/ 48 h 50"/>
                <a:gd name="T48" fmla="*/ 34 w 249"/>
                <a:gd name="T49" fmla="*/ 48 h 50"/>
                <a:gd name="T50" fmla="*/ 46 w 249"/>
                <a:gd name="T51" fmla="*/ 48 h 50"/>
                <a:gd name="T52" fmla="*/ 59 w 249"/>
                <a:gd name="T53" fmla="*/ 50 h 50"/>
                <a:gd name="T54" fmla="*/ 74 w 249"/>
                <a:gd name="T55" fmla="*/ 50 h 50"/>
                <a:gd name="T56" fmla="*/ 91 w 249"/>
                <a:gd name="T57" fmla="*/ 50 h 50"/>
                <a:gd name="T58" fmla="*/ 108 w 249"/>
                <a:gd name="T59" fmla="*/ 50 h 50"/>
                <a:gd name="T60" fmla="*/ 126 w 249"/>
                <a:gd name="T61" fmla="*/ 50 h 50"/>
                <a:gd name="T62" fmla="*/ 143 w 249"/>
                <a:gd name="T63" fmla="*/ 50 h 50"/>
                <a:gd name="T64" fmla="*/ 160 w 249"/>
                <a:gd name="T65" fmla="*/ 50 h 50"/>
                <a:gd name="T66" fmla="*/ 175 w 249"/>
                <a:gd name="T67" fmla="*/ 50 h 50"/>
                <a:gd name="T68" fmla="*/ 190 w 249"/>
                <a:gd name="T69" fmla="*/ 48 h 50"/>
                <a:gd name="T70" fmla="*/ 203 w 249"/>
                <a:gd name="T71" fmla="*/ 48 h 50"/>
                <a:gd name="T72" fmla="*/ 219 w 249"/>
                <a:gd name="T73" fmla="*/ 48 h 50"/>
                <a:gd name="T74" fmla="*/ 224 w 249"/>
                <a:gd name="T7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9" h="50">
                  <a:moveTo>
                    <a:pt x="224" y="48"/>
                  </a:moveTo>
                  <a:lnTo>
                    <a:pt x="230" y="48"/>
                  </a:lnTo>
                  <a:lnTo>
                    <a:pt x="238" y="48"/>
                  </a:lnTo>
                  <a:lnTo>
                    <a:pt x="245" y="46"/>
                  </a:lnTo>
                  <a:lnTo>
                    <a:pt x="249" y="38"/>
                  </a:lnTo>
                  <a:lnTo>
                    <a:pt x="249" y="31"/>
                  </a:lnTo>
                  <a:lnTo>
                    <a:pt x="249" y="25"/>
                  </a:lnTo>
                  <a:lnTo>
                    <a:pt x="245" y="19"/>
                  </a:lnTo>
                  <a:lnTo>
                    <a:pt x="241" y="15"/>
                  </a:lnTo>
                  <a:lnTo>
                    <a:pt x="236" y="10"/>
                  </a:lnTo>
                  <a:lnTo>
                    <a:pt x="230" y="6"/>
                  </a:lnTo>
                  <a:lnTo>
                    <a:pt x="222" y="2"/>
                  </a:lnTo>
                  <a:lnTo>
                    <a:pt x="213" y="2"/>
                  </a:lnTo>
                  <a:lnTo>
                    <a:pt x="205" y="2"/>
                  </a:lnTo>
                  <a:lnTo>
                    <a:pt x="196" y="2"/>
                  </a:lnTo>
                  <a:lnTo>
                    <a:pt x="190" y="0"/>
                  </a:lnTo>
                  <a:lnTo>
                    <a:pt x="183" y="0"/>
                  </a:lnTo>
                  <a:lnTo>
                    <a:pt x="177" y="0"/>
                  </a:lnTo>
                  <a:lnTo>
                    <a:pt x="169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39" y="0"/>
                  </a:lnTo>
                  <a:lnTo>
                    <a:pt x="129" y="0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105" y="2"/>
                  </a:lnTo>
                  <a:lnTo>
                    <a:pt x="95" y="2"/>
                  </a:lnTo>
                  <a:lnTo>
                    <a:pt x="86" y="2"/>
                  </a:lnTo>
                  <a:lnTo>
                    <a:pt x="78" y="2"/>
                  </a:lnTo>
                  <a:lnTo>
                    <a:pt x="70" y="2"/>
                  </a:lnTo>
                  <a:lnTo>
                    <a:pt x="63" y="2"/>
                  </a:lnTo>
                  <a:lnTo>
                    <a:pt x="55" y="2"/>
                  </a:lnTo>
                  <a:lnTo>
                    <a:pt x="48" y="4"/>
                  </a:lnTo>
                  <a:lnTo>
                    <a:pt x="40" y="6"/>
                  </a:lnTo>
                  <a:lnTo>
                    <a:pt x="34" y="6"/>
                  </a:lnTo>
                  <a:lnTo>
                    <a:pt x="27" y="6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8"/>
                  </a:lnTo>
                  <a:lnTo>
                    <a:pt x="21" y="48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50"/>
                  </a:lnTo>
                  <a:lnTo>
                    <a:pt x="59" y="50"/>
                  </a:lnTo>
                  <a:lnTo>
                    <a:pt x="67" y="50"/>
                  </a:lnTo>
                  <a:lnTo>
                    <a:pt x="74" y="50"/>
                  </a:lnTo>
                  <a:lnTo>
                    <a:pt x="84" y="50"/>
                  </a:lnTo>
                  <a:lnTo>
                    <a:pt x="91" y="50"/>
                  </a:lnTo>
                  <a:lnTo>
                    <a:pt x="99" y="50"/>
                  </a:lnTo>
                  <a:lnTo>
                    <a:pt x="108" y="50"/>
                  </a:lnTo>
                  <a:lnTo>
                    <a:pt x="118" y="50"/>
                  </a:lnTo>
                  <a:lnTo>
                    <a:pt x="126" y="50"/>
                  </a:lnTo>
                  <a:lnTo>
                    <a:pt x="135" y="50"/>
                  </a:lnTo>
                  <a:lnTo>
                    <a:pt x="143" y="50"/>
                  </a:lnTo>
                  <a:lnTo>
                    <a:pt x="152" y="50"/>
                  </a:lnTo>
                  <a:lnTo>
                    <a:pt x="160" y="50"/>
                  </a:lnTo>
                  <a:lnTo>
                    <a:pt x="167" y="50"/>
                  </a:lnTo>
                  <a:lnTo>
                    <a:pt x="175" y="50"/>
                  </a:lnTo>
                  <a:lnTo>
                    <a:pt x="183" y="50"/>
                  </a:lnTo>
                  <a:lnTo>
                    <a:pt x="190" y="48"/>
                  </a:lnTo>
                  <a:lnTo>
                    <a:pt x="196" y="48"/>
                  </a:lnTo>
                  <a:lnTo>
                    <a:pt x="203" y="48"/>
                  </a:lnTo>
                  <a:lnTo>
                    <a:pt x="209" y="48"/>
                  </a:lnTo>
                  <a:lnTo>
                    <a:pt x="219" y="48"/>
                  </a:lnTo>
                  <a:lnTo>
                    <a:pt x="224" y="48"/>
                  </a:lnTo>
                  <a:lnTo>
                    <a:pt x="224" y="48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59" name="Freeform 67">
              <a:extLst>
                <a:ext uri="{FF2B5EF4-FFF2-40B4-BE49-F238E27FC236}">
                  <a16:creationId xmlns:a16="http://schemas.microsoft.com/office/drawing/2014/main" xmlns="" id="{050EEFC4-CF22-4F59-A17B-7E45212F6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2376"/>
              <a:ext cx="126" cy="30"/>
            </a:xfrm>
            <a:custGeom>
              <a:avLst/>
              <a:gdLst>
                <a:gd name="T0" fmla="*/ 251 w 253"/>
                <a:gd name="T1" fmla="*/ 31 h 59"/>
                <a:gd name="T2" fmla="*/ 245 w 253"/>
                <a:gd name="T3" fmla="*/ 14 h 59"/>
                <a:gd name="T4" fmla="*/ 232 w 253"/>
                <a:gd name="T5" fmla="*/ 4 h 59"/>
                <a:gd name="T6" fmla="*/ 209 w 253"/>
                <a:gd name="T7" fmla="*/ 2 h 59"/>
                <a:gd name="T8" fmla="*/ 188 w 253"/>
                <a:gd name="T9" fmla="*/ 2 h 59"/>
                <a:gd name="T10" fmla="*/ 162 w 253"/>
                <a:gd name="T11" fmla="*/ 2 h 59"/>
                <a:gd name="T12" fmla="*/ 133 w 253"/>
                <a:gd name="T13" fmla="*/ 2 h 59"/>
                <a:gd name="T14" fmla="*/ 106 w 253"/>
                <a:gd name="T15" fmla="*/ 0 h 59"/>
                <a:gd name="T16" fmla="*/ 78 w 253"/>
                <a:gd name="T17" fmla="*/ 0 h 59"/>
                <a:gd name="T18" fmla="*/ 51 w 253"/>
                <a:gd name="T19" fmla="*/ 0 h 59"/>
                <a:gd name="T20" fmla="*/ 30 w 253"/>
                <a:gd name="T21" fmla="*/ 2 h 59"/>
                <a:gd name="T22" fmla="*/ 15 w 253"/>
                <a:gd name="T23" fmla="*/ 4 h 59"/>
                <a:gd name="T24" fmla="*/ 6 w 253"/>
                <a:gd name="T25" fmla="*/ 17 h 59"/>
                <a:gd name="T26" fmla="*/ 0 w 253"/>
                <a:gd name="T27" fmla="*/ 40 h 59"/>
                <a:gd name="T28" fmla="*/ 6 w 253"/>
                <a:gd name="T29" fmla="*/ 55 h 59"/>
                <a:gd name="T30" fmla="*/ 23 w 253"/>
                <a:gd name="T31" fmla="*/ 57 h 59"/>
                <a:gd name="T32" fmla="*/ 48 w 253"/>
                <a:gd name="T33" fmla="*/ 59 h 59"/>
                <a:gd name="T34" fmla="*/ 72 w 253"/>
                <a:gd name="T35" fmla="*/ 59 h 59"/>
                <a:gd name="T36" fmla="*/ 103 w 253"/>
                <a:gd name="T37" fmla="*/ 59 h 59"/>
                <a:gd name="T38" fmla="*/ 133 w 253"/>
                <a:gd name="T39" fmla="*/ 57 h 59"/>
                <a:gd name="T40" fmla="*/ 163 w 253"/>
                <a:gd name="T41" fmla="*/ 57 h 59"/>
                <a:gd name="T42" fmla="*/ 188 w 253"/>
                <a:gd name="T43" fmla="*/ 55 h 59"/>
                <a:gd name="T44" fmla="*/ 211 w 253"/>
                <a:gd name="T45" fmla="*/ 55 h 59"/>
                <a:gd name="T46" fmla="*/ 228 w 253"/>
                <a:gd name="T47" fmla="*/ 52 h 59"/>
                <a:gd name="T48" fmla="*/ 222 w 253"/>
                <a:gd name="T49" fmla="*/ 44 h 59"/>
                <a:gd name="T50" fmla="*/ 203 w 253"/>
                <a:gd name="T51" fmla="*/ 44 h 59"/>
                <a:gd name="T52" fmla="*/ 186 w 253"/>
                <a:gd name="T53" fmla="*/ 44 h 59"/>
                <a:gd name="T54" fmla="*/ 163 w 253"/>
                <a:gd name="T55" fmla="*/ 42 h 59"/>
                <a:gd name="T56" fmla="*/ 146 w 253"/>
                <a:gd name="T57" fmla="*/ 42 h 59"/>
                <a:gd name="T58" fmla="*/ 125 w 253"/>
                <a:gd name="T59" fmla="*/ 42 h 59"/>
                <a:gd name="T60" fmla="*/ 106 w 253"/>
                <a:gd name="T61" fmla="*/ 42 h 59"/>
                <a:gd name="T62" fmla="*/ 86 w 253"/>
                <a:gd name="T63" fmla="*/ 42 h 59"/>
                <a:gd name="T64" fmla="*/ 67 w 253"/>
                <a:gd name="T65" fmla="*/ 42 h 59"/>
                <a:gd name="T66" fmla="*/ 48 w 253"/>
                <a:gd name="T67" fmla="*/ 40 h 59"/>
                <a:gd name="T68" fmla="*/ 29 w 253"/>
                <a:gd name="T69" fmla="*/ 40 h 59"/>
                <a:gd name="T70" fmla="*/ 23 w 253"/>
                <a:gd name="T71" fmla="*/ 31 h 59"/>
                <a:gd name="T72" fmla="*/ 36 w 253"/>
                <a:gd name="T73" fmla="*/ 14 h 59"/>
                <a:gd name="T74" fmla="*/ 49 w 253"/>
                <a:gd name="T75" fmla="*/ 12 h 59"/>
                <a:gd name="T76" fmla="*/ 67 w 253"/>
                <a:gd name="T77" fmla="*/ 12 h 59"/>
                <a:gd name="T78" fmla="*/ 87 w 253"/>
                <a:gd name="T79" fmla="*/ 12 h 59"/>
                <a:gd name="T80" fmla="*/ 112 w 253"/>
                <a:gd name="T81" fmla="*/ 12 h 59"/>
                <a:gd name="T82" fmla="*/ 139 w 253"/>
                <a:gd name="T83" fmla="*/ 14 h 59"/>
                <a:gd name="T84" fmla="*/ 162 w 253"/>
                <a:gd name="T85" fmla="*/ 14 h 59"/>
                <a:gd name="T86" fmla="*/ 184 w 253"/>
                <a:gd name="T87" fmla="*/ 14 h 59"/>
                <a:gd name="T88" fmla="*/ 203 w 253"/>
                <a:gd name="T89" fmla="*/ 16 h 59"/>
                <a:gd name="T90" fmla="*/ 219 w 253"/>
                <a:gd name="T91" fmla="*/ 17 h 59"/>
                <a:gd name="T92" fmla="*/ 232 w 253"/>
                <a:gd name="T93" fmla="*/ 31 h 59"/>
                <a:gd name="T94" fmla="*/ 243 w 253"/>
                <a:gd name="T95" fmla="*/ 50 h 59"/>
                <a:gd name="T96" fmla="*/ 253 w 253"/>
                <a:gd name="T97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3" h="59">
                  <a:moveTo>
                    <a:pt x="253" y="38"/>
                  </a:moveTo>
                  <a:lnTo>
                    <a:pt x="251" y="35"/>
                  </a:lnTo>
                  <a:lnTo>
                    <a:pt x="251" y="31"/>
                  </a:lnTo>
                  <a:lnTo>
                    <a:pt x="251" y="25"/>
                  </a:lnTo>
                  <a:lnTo>
                    <a:pt x="249" y="19"/>
                  </a:lnTo>
                  <a:lnTo>
                    <a:pt x="245" y="14"/>
                  </a:lnTo>
                  <a:lnTo>
                    <a:pt x="241" y="10"/>
                  </a:lnTo>
                  <a:lnTo>
                    <a:pt x="238" y="6"/>
                  </a:lnTo>
                  <a:lnTo>
                    <a:pt x="232" y="4"/>
                  </a:lnTo>
                  <a:lnTo>
                    <a:pt x="224" y="4"/>
                  </a:lnTo>
                  <a:lnTo>
                    <a:pt x="217" y="4"/>
                  </a:lnTo>
                  <a:lnTo>
                    <a:pt x="209" y="2"/>
                  </a:lnTo>
                  <a:lnTo>
                    <a:pt x="203" y="2"/>
                  </a:lnTo>
                  <a:lnTo>
                    <a:pt x="196" y="2"/>
                  </a:lnTo>
                  <a:lnTo>
                    <a:pt x="188" y="2"/>
                  </a:lnTo>
                  <a:lnTo>
                    <a:pt x="179" y="2"/>
                  </a:lnTo>
                  <a:lnTo>
                    <a:pt x="171" y="2"/>
                  </a:lnTo>
                  <a:lnTo>
                    <a:pt x="162" y="2"/>
                  </a:lnTo>
                  <a:lnTo>
                    <a:pt x="154" y="2"/>
                  </a:lnTo>
                  <a:lnTo>
                    <a:pt x="143" y="2"/>
                  </a:lnTo>
                  <a:lnTo>
                    <a:pt x="133" y="2"/>
                  </a:lnTo>
                  <a:lnTo>
                    <a:pt x="125" y="2"/>
                  </a:lnTo>
                  <a:lnTo>
                    <a:pt x="116" y="2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6" y="2"/>
                  </a:lnTo>
                  <a:lnTo>
                    <a:pt x="36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1" y="2"/>
                  </a:lnTo>
                  <a:lnTo>
                    <a:pt x="15" y="4"/>
                  </a:lnTo>
                  <a:lnTo>
                    <a:pt x="13" y="8"/>
                  </a:lnTo>
                  <a:lnTo>
                    <a:pt x="8" y="10"/>
                  </a:lnTo>
                  <a:lnTo>
                    <a:pt x="6" y="17"/>
                  </a:lnTo>
                  <a:lnTo>
                    <a:pt x="2" y="25"/>
                  </a:lnTo>
                  <a:lnTo>
                    <a:pt x="2" y="33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2" y="52"/>
                  </a:lnTo>
                  <a:lnTo>
                    <a:pt x="6" y="55"/>
                  </a:lnTo>
                  <a:lnTo>
                    <a:pt x="10" y="55"/>
                  </a:lnTo>
                  <a:lnTo>
                    <a:pt x="19" y="57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8" y="57"/>
                  </a:lnTo>
                  <a:lnTo>
                    <a:pt x="48" y="59"/>
                  </a:lnTo>
                  <a:lnTo>
                    <a:pt x="53" y="59"/>
                  </a:lnTo>
                  <a:lnTo>
                    <a:pt x="63" y="59"/>
                  </a:lnTo>
                  <a:lnTo>
                    <a:pt x="72" y="59"/>
                  </a:lnTo>
                  <a:lnTo>
                    <a:pt x="82" y="59"/>
                  </a:lnTo>
                  <a:lnTo>
                    <a:pt x="91" y="59"/>
                  </a:lnTo>
                  <a:lnTo>
                    <a:pt x="103" y="59"/>
                  </a:lnTo>
                  <a:lnTo>
                    <a:pt x="112" y="59"/>
                  </a:lnTo>
                  <a:lnTo>
                    <a:pt x="124" y="59"/>
                  </a:lnTo>
                  <a:lnTo>
                    <a:pt x="133" y="57"/>
                  </a:lnTo>
                  <a:lnTo>
                    <a:pt x="143" y="57"/>
                  </a:lnTo>
                  <a:lnTo>
                    <a:pt x="154" y="57"/>
                  </a:lnTo>
                  <a:lnTo>
                    <a:pt x="163" y="57"/>
                  </a:lnTo>
                  <a:lnTo>
                    <a:pt x="171" y="55"/>
                  </a:lnTo>
                  <a:lnTo>
                    <a:pt x="181" y="55"/>
                  </a:lnTo>
                  <a:lnTo>
                    <a:pt x="188" y="55"/>
                  </a:lnTo>
                  <a:lnTo>
                    <a:pt x="198" y="55"/>
                  </a:lnTo>
                  <a:lnTo>
                    <a:pt x="205" y="55"/>
                  </a:lnTo>
                  <a:lnTo>
                    <a:pt x="211" y="55"/>
                  </a:lnTo>
                  <a:lnTo>
                    <a:pt x="217" y="54"/>
                  </a:lnTo>
                  <a:lnTo>
                    <a:pt x="222" y="54"/>
                  </a:lnTo>
                  <a:lnTo>
                    <a:pt x="228" y="52"/>
                  </a:lnTo>
                  <a:lnTo>
                    <a:pt x="234" y="52"/>
                  </a:lnTo>
                  <a:lnTo>
                    <a:pt x="232" y="48"/>
                  </a:lnTo>
                  <a:lnTo>
                    <a:pt x="222" y="44"/>
                  </a:lnTo>
                  <a:lnTo>
                    <a:pt x="217" y="44"/>
                  </a:lnTo>
                  <a:lnTo>
                    <a:pt x="207" y="44"/>
                  </a:lnTo>
                  <a:lnTo>
                    <a:pt x="203" y="44"/>
                  </a:lnTo>
                  <a:lnTo>
                    <a:pt x="198" y="44"/>
                  </a:lnTo>
                  <a:lnTo>
                    <a:pt x="192" y="44"/>
                  </a:lnTo>
                  <a:lnTo>
                    <a:pt x="186" y="44"/>
                  </a:lnTo>
                  <a:lnTo>
                    <a:pt x="179" y="42"/>
                  </a:lnTo>
                  <a:lnTo>
                    <a:pt x="169" y="42"/>
                  </a:lnTo>
                  <a:lnTo>
                    <a:pt x="163" y="42"/>
                  </a:lnTo>
                  <a:lnTo>
                    <a:pt x="158" y="42"/>
                  </a:lnTo>
                  <a:lnTo>
                    <a:pt x="152" y="42"/>
                  </a:lnTo>
                  <a:lnTo>
                    <a:pt x="146" y="42"/>
                  </a:lnTo>
                  <a:lnTo>
                    <a:pt x="141" y="42"/>
                  </a:lnTo>
                  <a:lnTo>
                    <a:pt x="133" y="42"/>
                  </a:lnTo>
                  <a:lnTo>
                    <a:pt x="125" y="42"/>
                  </a:lnTo>
                  <a:lnTo>
                    <a:pt x="120" y="42"/>
                  </a:lnTo>
                  <a:lnTo>
                    <a:pt x="112" y="42"/>
                  </a:lnTo>
                  <a:lnTo>
                    <a:pt x="106" y="42"/>
                  </a:lnTo>
                  <a:lnTo>
                    <a:pt x="99" y="42"/>
                  </a:lnTo>
                  <a:lnTo>
                    <a:pt x="93" y="42"/>
                  </a:lnTo>
                  <a:lnTo>
                    <a:pt x="86" y="42"/>
                  </a:lnTo>
                  <a:lnTo>
                    <a:pt x="78" y="42"/>
                  </a:lnTo>
                  <a:lnTo>
                    <a:pt x="72" y="42"/>
                  </a:lnTo>
                  <a:lnTo>
                    <a:pt x="67" y="42"/>
                  </a:lnTo>
                  <a:lnTo>
                    <a:pt x="61" y="40"/>
                  </a:lnTo>
                  <a:lnTo>
                    <a:pt x="53" y="40"/>
                  </a:lnTo>
                  <a:lnTo>
                    <a:pt x="48" y="40"/>
                  </a:lnTo>
                  <a:lnTo>
                    <a:pt x="44" y="40"/>
                  </a:lnTo>
                  <a:lnTo>
                    <a:pt x="34" y="40"/>
                  </a:lnTo>
                  <a:lnTo>
                    <a:pt x="29" y="40"/>
                  </a:lnTo>
                  <a:lnTo>
                    <a:pt x="25" y="38"/>
                  </a:lnTo>
                  <a:lnTo>
                    <a:pt x="23" y="38"/>
                  </a:lnTo>
                  <a:lnTo>
                    <a:pt x="23" y="31"/>
                  </a:lnTo>
                  <a:lnTo>
                    <a:pt x="25" y="23"/>
                  </a:lnTo>
                  <a:lnTo>
                    <a:pt x="30" y="16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46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61" y="12"/>
                  </a:lnTo>
                  <a:lnTo>
                    <a:pt x="67" y="12"/>
                  </a:lnTo>
                  <a:lnTo>
                    <a:pt x="72" y="12"/>
                  </a:lnTo>
                  <a:lnTo>
                    <a:pt x="80" y="12"/>
                  </a:lnTo>
                  <a:lnTo>
                    <a:pt x="87" y="12"/>
                  </a:lnTo>
                  <a:lnTo>
                    <a:pt x="97" y="12"/>
                  </a:lnTo>
                  <a:lnTo>
                    <a:pt x="103" y="12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9" y="14"/>
                  </a:lnTo>
                  <a:lnTo>
                    <a:pt x="139" y="14"/>
                  </a:lnTo>
                  <a:lnTo>
                    <a:pt x="146" y="14"/>
                  </a:lnTo>
                  <a:lnTo>
                    <a:pt x="154" y="14"/>
                  </a:lnTo>
                  <a:lnTo>
                    <a:pt x="162" y="14"/>
                  </a:lnTo>
                  <a:lnTo>
                    <a:pt x="169" y="14"/>
                  </a:lnTo>
                  <a:lnTo>
                    <a:pt x="177" y="14"/>
                  </a:lnTo>
                  <a:lnTo>
                    <a:pt x="184" y="14"/>
                  </a:lnTo>
                  <a:lnTo>
                    <a:pt x="192" y="16"/>
                  </a:lnTo>
                  <a:lnTo>
                    <a:pt x="196" y="16"/>
                  </a:lnTo>
                  <a:lnTo>
                    <a:pt x="203" y="16"/>
                  </a:lnTo>
                  <a:lnTo>
                    <a:pt x="207" y="16"/>
                  </a:lnTo>
                  <a:lnTo>
                    <a:pt x="213" y="17"/>
                  </a:lnTo>
                  <a:lnTo>
                    <a:pt x="219" y="17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32" y="31"/>
                  </a:lnTo>
                  <a:lnTo>
                    <a:pt x="236" y="36"/>
                  </a:lnTo>
                  <a:lnTo>
                    <a:pt x="241" y="46"/>
                  </a:lnTo>
                  <a:lnTo>
                    <a:pt x="243" y="50"/>
                  </a:lnTo>
                  <a:lnTo>
                    <a:pt x="249" y="48"/>
                  </a:lnTo>
                  <a:lnTo>
                    <a:pt x="251" y="44"/>
                  </a:lnTo>
                  <a:lnTo>
                    <a:pt x="253" y="38"/>
                  </a:lnTo>
                  <a:lnTo>
                    <a:pt x="253" y="3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0" name="Freeform 68">
              <a:extLst>
                <a:ext uri="{FF2B5EF4-FFF2-40B4-BE49-F238E27FC236}">
                  <a16:creationId xmlns:a16="http://schemas.microsoft.com/office/drawing/2014/main" xmlns="" id="{FFE75FD4-418E-4E71-A872-F9EEB8C64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14"/>
              <a:ext cx="124" cy="25"/>
            </a:xfrm>
            <a:custGeom>
              <a:avLst/>
              <a:gdLst>
                <a:gd name="T0" fmla="*/ 228 w 247"/>
                <a:gd name="T1" fmla="*/ 48 h 50"/>
                <a:gd name="T2" fmla="*/ 240 w 247"/>
                <a:gd name="T3" fmla="*/ 48 h 50"/>
                <a:gd name="T4" fmla="*/ 245 w 247"/>
                <a:gd name="T5" fmla="*/ 42 h 50"/>
                <a:gd name="T6" fmla="*/ 245 w 247"/>
                <a:gd name="T7" fmla="*/ 31 h 50"/>
                <a:gd name="T8" fmla="*/ 243 w 247"/>
                <a:gd name="T9" fmla="*/ 19 h 50"/>
                <a:gd name="T10" fmla="*/ 234 w 247"/>
                <a:gd name="T11" fmla="*/ 10 h 50"/>
                <a:gd name="T12" fmla="*/ 221 w 247"/>
                <a:gd name="T13" fmla="*/ 2 h 50"/>
                <a:gd name="T14" fmla="*/ 203 w 247"/>
                <a:gd name="T15" fmla="*/ 2 h 50"/>
                <a:gd name="T16" fmla="*/ 188 w 247"/>
                <a:gd name="T17" fmla="*/ 0 h 50"/>
                <a:gd name="T18" fmla="*/ 175 w 247"/>
                <a:gd name="T19" fmla="*/ 0 h 50"/>
                <a:gd name="T20" fmla="*/ 162 w 247"/>
                <a:gd name="T21" fmla="*/ 0 h 50"/>
                <a:gd name="T22" fmla="*/ 145 w 247"/>
                <a:gd name="T23" fmla="*/ 0 h 50"/>
                <a:gd name="T24" fmla="*/ 129 w 247"/>
                <a:gd name="T25" fmla="*/ 0 h 50"/>
                <a:gd name="T26" fmla="*/ 112 w 247"/>
                <a:gd name="T27" fmla="*/ 0 h 50"/>
                <a:gd name="T28" fmla="*/ 95 w 247"/>
                <a:gd name="T29" fmla="*/ 0 h 50"/>
                <a:gd name="T30" fmla="*/ 76 w 247"/>
                <a:gd name="T31" fmla="*/ 0 h 50"/>
                <a:gd name="T32" fmla="*/ 61 w 247"/>
                <a:gd name="T33" fmla="*/ 0 h 50"/>
                <a:gd name="T34" fmla="*/ 48 w 247"/>
                <a:gd name="T35" fmla="*/ 2 h 50"/>
                <a:gd name="T36" fmla="*/ 34 w 247"/>
                <a:gd name="T37" fmla="*/ 4 h 50"/>
                <a:gd name="T38" fmla="*/ 21 w 247"/>
                <a:gd name="T39" fmla="*/ 6 h 50"/>
                <a:gd name="T40" fmla="*/ 12 w 247"/>
                <a:gd name="T41" fmla="*/ 10 h 50"/>
                <a:gd name="T42" fmla="*/ 0 w 247"/>
                <a:gd name="T43" fmla="*/ 23 h 50"/>
                <a:gd name="T44" fmla="*/ 0 w 247"/>
                <a:gd name="T45" fmla="*/ 36 h 50"/>
                <a:gd name="T46" fmla="*/ 10 w 247"/>
                <a:gd name="T47" fmla="*/ 44 h 50"/>
                <a:gd name="T48" fmla="*/ 21 w 247"/>
                <a:gd name="T49" fmla="*/ 46 h 50"/>
                <a:gd name="T50" fmla="*/ 34 w 247"/>
                <a:gd name="T51" fmla="*/ 48 h 50"/>
                <a:gd name="T52" fmla="*/ 46 w 247"/>
                <a:gd name="T53" fmla="*/ 48 h 50"/>
                <a:gd name="T54" fmla="*/ 59 w 247"/>
                <a:gd name="T55" fmla="*/ 48 h 50"/>
                <a:gd name="T56" fmla="*/ 74 w 247"/>
                <a:gd name="T57" fmla="*/ 48 h 50"/>
                <a:gd name="T58" fmla="*/ 91 w 247"/>
                <a:gd name="T59" fmla="*/ 50 h 50"/>
                <a:gd name="T60" fmla="*/ 108 w 247"/>
                <a:gd name="T61" fmla="*/ 50 h 50"/>
                <a:gd name="T62" fmla="*/ 126 w 247"/>
                <a:gd name="T63" fmla="*/ 50 h 50"/>
                <a:gd name="T64" fmla="*/ 143 w 247"/>
                <a:gd name="T65" fmla="*/ 50 h 50"/>
                <a:gd name="T66" fmla="*/ 160 w 247"/>
                <a:gd name="T67" fmla="*/ 50 h 50"/>
                <a:gd name="T68" fmla="*/ 175 w 247"/>
                <a:gd name="T69" fmla="*/ 50 h 50"/>
                <a:gd name="T70" fmla="*/ 190 w 247"/>
                <a:gd name="T71" fmla="*/ 48 h 50"/>
                <a:gd name="T72" fmla="*/ 203 w 247"/>
                <a:gd name="T73" fmla="*/ 48 h 50"/>
                <a:gd name="T74" fmla="*/ 219 w 247"/>
                <a:gd name="T75" fmla="*/ 48 h 50"/>
                <a:gd name="T76" fmla="*/ 224 w 247"/>
                <a:gd name="T77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7" h="50">
                  <a:moveTo>
                    <a:pt x="224" y="48"/>
                  </a:moveTo>
                  <a:lnTo>
                    <a:pt x="228" y="48"/>
                  </a:lnTo>
                  <a:lnTo>
                    <a:pt x="238" y="48"/>
                  </a:lnTo>
                  <a:lnTo>
                    <a:pt x="240" y="48"/>
                  </a:lnTo>
                  <a:lnTo>
                    <a:pt x="243" y="46"/>
                  </a:lnTo>
                  <a:lnTo>
                    <a:pt x="245" y="42"/>
                  </a:lnTo>
                  <a:lnTo>
                    <a:pt x="247" y="38"/>
                  </a:lnTo>
                  <a:lnTo>
                    <a:pt x="245" y="31"/>
                  </a:lnTo>
                  <a:lnTo>
                    <a:pt x="245" y="25"/>
                  </a:lnTo>
                  <a:lnTo>
                    <a:pt x="243" y="19"/>
                  </a:lnTo>
                  <a:lnTo>
                    <a:pt x="240" y="14"/>
                  </a:lnTo>
                  <a:lnTo>
                    <a:pt x="234" y="10"/>
                  </a:lnTo>
                  <a:lnTo>
                    <a:pt x="228" y="6"/>
                  </a:lnTo>
                  <a:lnTo>
                    <a:pt x="221" y="2"/>
                  </a:lnTo>
                  <a:lnTo>
                    <a:pt x="211" y="2"/>
                  </a:lnTo>
                  <a:lnTo>
                    <a:pt x="203" y="2"/>
                  </a:lnTo>
                  <a:lnTo>
                    <a:pt x="194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2" y="0"/>
                  </a:lnTo>
                  <a:lnTo>
                    <a:pt x="152" y="0"/>
                  </a:lnTo>
                  <a:lnTo>
                    <a:pt x="145" y="0"/>
                  </a:lnTo>
                  <a:lnTo>
                    <a:pt x="137" y="0"/>
                  </a:lnTo>
                  <a:lnTo>
                    <a:pt x="129" y="0"/>
                  </a:lnTo>
                  <a:lnTo>
                    <a:pt x="120" y="0"/>
                  </a:lnTo>
                  <a:lnTo>
                    <a:pt x="112" y="0"/>
                  </a:lnTo>
                  <a:lnTo>
                    <a:pt x="103" y="0"/>
                  </a:lnTo>
                  <a:lnTo>
                    <a:pt x="95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3" y="2"/>
                  </a:lnTo>
                  <a:lnTo>
                    <a:pt x="48" y="2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0" y="23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10" y="44"/>
                  </a:lnTo>
                  <a:lnTo>
                    <a:pt x="17" y="46"/>
                  </a:lnTo>
                  <a:lnTo>
                    <a:pt x="21" y="46"/>
                  </a:lnTo>
                  <a:lnTo>
                    <a:pt x="29" y="48"/>
                  </a:lnTo>
                  <a:lnTo>
                    <a:pt x="34" y="48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3" y="48"/>
                  </a:lnTo>
                  <a:lnTo>
                    <a:pt x="59" y="48"/>
                  </a:lnTo>
                  <a:lnTo>
                    <a:pt x="67" y="48"/>
                  </a:lnTo>
                  <a:lnTo>
                    <a:pt x="74" y="48"/>
                  </a:lnTo>
                  <a:lnTo>
                    <a:pt x="84" y="50"/>
                  </a:lnTo>
                  <a:lnTo>
                    <a:pt x="91" y="50"/>
                  </a:lnTo>
                  <a:lnTo>
                    <a:pt x="99" y="50"/>
                  </a:lnTo>
                  <a:lnTo>
                    <a:pt x="108" y="50"/>
                  </a:lnTo>
                  <a:lnTo>
                    <a:pt x="118" y="50"/>
                  </a:lnTo>
                  <a:lnTo>
                    <a:pt x="126" y="50"/>
                  </a:lnTo>
                  <a:lnTo>
                    <a:pt x="135" y="50"/>
                  </a:lnTo>
                  <a:lnTo>
                    <a:pt x="143" y="50"/>
                  </a:lnTo>
                  <a:lnTo>
                    <a:pt x="152" y="50"/>
                  </a:lnTo>
                  <a:lnTo>
                    <a:pt x="160" y="50"/>
                  </a:lnTo>
                  <a:lnTo>
                    <a:pt x="167" y="50"/>
                  </a:lnTo>
                  <a:lnTo>
                    <a:pt x="175" y="50"/>
                  </a:lnTo>
                  <a:lnTo>
                    <a:pt x="183" y="50"/>
                  </a:lnTo>
                  <a:lnTo>
                    <a:pt x="190" y="48"/>
                  </a:lnTo>
                  <a:lnTo>
                    <a:pt x="196" y="48"/>
                  </a:lnTo>
                  <a:lnTo>
                    <a:pt x="203" y="48"/>
                  </a:lnTo>
                  <a:lnTo>
                    <a:pt x="209" y="48"/>
                  </a:lnTo>
                  <a:lnTo>
                    <a:pt x="219" y="48"/>
                  </a:lnTo>
                  <a:lnTo>
                    <a:pt x="224" y="48"/>
                  </a:lnTo>
                  <a:lnTo>
                    <a:pt x="224" y="48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1" name="Freeform 69">
              <a:extLst>
                <a:ext uri="{FF2B5EF4-FFF2-40B4-BE49-F238E27FC236}">
                  <a16:creationId xmlns:a16="http://schemas.microsoft.com/office/drawing/2014/main" xmlns="" id="{7B182734-38F7-42C3-B69C-356DC04A3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14"/>
              <a:ext cx="127" cy="28"/>
            </a:xfrm>
            <a:custGeom>
              <a:avLst/>
              <a:gdLst>
                <a:gd name="T0" fmla="*/ 253 w 255"/>
                <a:gd name="T1" fmla="*/ 27 h 55"/>
                <a:gd name="T2" fmla="*/ 247 w 255"/>
                <a:gd name="T3" fmla="*/ 10 h 55"/>
                <a:gd name="T4" fmla="*/ 234 w 255"/>
                <a:gd name="T5" fmla="*/ 2 h 55"/>
                <a:gd name="T6" fmla="*/ 209 w 255"/>
                <a:gd name="T7" fmla="*/ 0 h 55"/>
                <a:gd name="T8" fmla="*/ 190 w 255"/>
                <a:gd name="T9" fmla="*/ 0 h 55"/>
                <a:gd name="T10" fmla="*/ 162 w 255"/>
                <a:gd name="T11" fmla="*/ 0 h 55"/>
                <a:gd name="T12" fmla="*/ 135 w 255"/>
                <a:gd name="T13" fmla="*/ 0 h 55"/>
                <a:gd name="T14" fmla="*/ 107 w 255"/>
                <a:gd name="T15" fmla="*/ 0 h 55"/>
                <a:gd name="T16" fmla="*/ 78 w 255"/>
                <a:gd name="T17" fmla="*/ 0 h 55"/>
                <a:gd name="T18" fmla="*/ 51 w 255"/>
                <a:gd name="T19" fmla="*/ 0 h 55"/>
                <a:gd name="T20" fmla="*/ 32 w 255"/>
                <a:gd name="T21" fmla="*/ 0 h 55"/>
                <a:gd name="T22" fmla="*/ 15 w 255"/>
                <a:gd name="T23" fmla="*/ 2 h 55"/>
                <a:gd name="T24" fmla="*/ 6 w 255"/>
                <a:gd name="T25" fmla="*/ 16 h 55"/>
                <a:gd name="T26" fmla="*/ 0 w 255"/>
                <a:gd name="T27" fmla="*/ 38 h 55"/>
                <a:gd name="T28" fmla="*/ 8 w 255"/>
                <a:gd name="T29" fmla="*/ 55 h 55"/>
                <a:gd name="T30" fmla="*/ 25 w 255"/>
                <a:gd name="T31" fmla="*/ 55 h 55"/>
                <a:gd name="T32" fmla="*/ 48 w 255"/>
                <a:gd name="T33" fmla="*/ 55 h 55"/>
                <a:gd name="T34" fmla="*/ 72 w 255"/>
                <a:gd name="T35" fmla="*/ 55 h 55"/>
                <a:gd name="T36" fmla="*/ 103 w 255"/>
                <a:gd name="T37" fmla="*/ 55 h 55"/>
                <a:gd name="T38" fmla="*/ 133 w 255"/>
                <a:gd name="T39" fmla="*/ 55 h 55"/>
                <a:gd name="T40" fmla="*/ 164 w 255"/>
                <a:gd name="T41" fmla="*/ 54 h 55"/>
                <a:gd name="T42" fmla="*/ 190 w 255"/>
                <a:gd name="T43" fmla="*/ 54 h 55"/>
                <a:gd name="T44" fmla="*/ 213 w 255"/>
                <a:gd name="T45" fmla="*/ 52 h 55"/>
                <a:gd name="T46" fmla="*/ 230 w 255"/>
                <a:gd name="T47" fmla="*/ 50 h 55"/>
                <a:gd name="T48" fmla="*/ 232 w 255"/>
                <a:gd name="T49" fmla="*/ 46 h 55"/>
                <a:gd name="T50" fmla="*/ 215 w 255"/>
                <a:gd name="T51" fmla="*/ 42 h 55"/>
                <a:gd name="T52" fmla="*/ 188 w 255"/>
                <a:gd name="T53" fmla="*/ 40 h 55"/>
                <a:gd name="T54" fmla="*/ 165 w 255"/>
                <a:gd name="T55" fmla="*/ 40 h 55"/>
                <a:gd name="T56" fmla="*/ 148 w 255"/>
                <a:gd name="T57" fmla="*/ 40 h 55"/>
                <a:gd name="T58" fmla="*/ 127 w 255"/>
                <a:gd name="T59" fmla="*/ 40 h 55"/>
                <a:gd name="T60" fmla="*/ 108 w 255"/>
                <a:gd name="T61" fmla="*/ 40 h 55"/>
                <a:gd name="T62" fmla="*/ 88 w 255"/>
                <a:gd name="T63" fmla="*/ 38 h 55"/>
                <a:gd name="T64" fmla="*/ 67 w 255"/>
                <a:gd name="T65" fmla="*/ 38 h 55"/>
                <a:gd name="T66" fmla="*/ 50 w 255"/>
                <a:gd name="T67" fmla="*/ 38 h 55"/>
                <a:gd name="T68" fmla="*/ 29 w 255"/>
                <a:gd name="T69" fmla="*/ 36 h 55"/>
                <a:gd name="T70" fmla="*/ 23 w 255"/>
                <a:gd name="T71" fmla="*/ 27 h 55"/>
                <a:gd name="T72" fmla="*/ 38 w 255"/>
                <a:gd name="T73" fmla="*/ 10 h 55"/>
                <a:gd name="T74" fmla="*/ 51 w 255"/>
                <a:gd name="T75" fmla="*/ 10 h 55"/>
                <a:gd name="T76" fmla="*/ 69 w 255"/>
                <a:gd name="T77" fmla="*/ 10 h 55"/>
                <a:gd name="T78" fmla="*/ 89 w 255"/>
                <a:gd name="T79" fmla="*/ 10 h 55"/>
                <a:gd name="T80" fmla="*/ 114 w 255"/>
                <a:gd name="T81" fmla="*/ 10 h 55"/>
                <a:gd name="T82" fmla="*/ 141 w 255"/>
                <a:gd name="T83" fmla="*/ 10 h 55"/>
                <a:gd name="T84" fmla="*/ 164 w 255"/>
                <a:gd name="T85" fmla="*/ 12 h 55"/>
                <a:gd name="T86" fmla="*/ 186 w 255"/>
                <a:gd name="T87" fmla="*/ 12 h 55"/>
                <a:gd name="T88" fmla="*/ 205 w 255"/>
                <a:gd name="T89" fmla="*/ 14 h 55"/>
                <a:gd name="T90" fmla="*/ 221 w 255"/>
                <a:gd name="T91" fmla="*/ 16 h 55"/>
                <a:gd name="T92" fmla="*/ 234 w 255"/>
                <a:gd name="T93" fmla="*/ 29 h 55"/>
                <a:gd name="T94" fmla="*/ 245 w 255"/>
                <a:gd name="T95" fmla="*/ 46 h 55"/>
                <a:gd name="T96" fmla="*/ 255 w 255"/>
                <a:gd name="T97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5" h="55">
                  <a:moveTo>
                    <a:pt x="255" y="36"/>
                  </a:moveTo>
                  <a:lnTo>
                    <a:pt x="253" y="31"/>
                  </a:lnTo>
                  <a:lnTo>
                    <a:pt x="253" y="27"/>
                  </a:lnTo>
                  <a:lnTo>
                    <a:pt x="251" y="21"/>
                  </a:lnTo>
                  <a:lnTo>
                    <a:pt x="251" y="16"/>
                  </a:lnTo>
                  <a:lnTo>
                    <a:pt x="247" y="10"/>
                  </a:lnTo>
                  <a:lnTo>
                    <a:pt x="243" y="6"/>
                  </a:lnTo>
                  <a:lnTo>
                    <a:pt x="240" y="2"/>
                  </a:lnTo>
                  <a:lnTo>
                    <a:pt x="234" y="2"/>
                  </a:lnTo>
                  <a:lnTo>
                    <a:pt x="226" y="2"/>
                  </a:lnTo>
                  <a:lnTo>
                    <a:pt x="217" y="2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6" y="0"/>
                  </a:lnTo>
                  <a:lnTo>
                    <a:pt x="190" y="0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1"/>
                  </a:lnTo>
                  <a:lnTo>
                    <a:pt x="2" y="31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0"/>
                  </a:lnTo>
                  <a:lnTo>
                    <a:pt x="8" y="55"/>
                  </a:lnTo>
                  <a:lnTo>
                    <a:pt x="12" y="55"/>
                  </a:lnTo>
                  <a:lnTo>
                    <a:pt x="21" y="55"/>
                  </a:lnTo>
                  <a:lnTo>
                    <a:pt x="25" y="55"/>
                  </a:lnTo>
                  <a:lnTo>
                    <a:pt x="32" y="55"/>
                  </a:lnTo>
                  <a:lnTo>
                    <a:pt x="38" y="55"/>
                  </a:lnTo>
                  <a:lnTo>
                    <a:pt x="48" y="55"/>
                  </a:lnTo>
                  <a:lnTo>
                    <a:pt x="55" y="55"/>
                  </a:lnTo>
                  <a:lnTo>
                    <a:pt x="65" y="55"/>
                  </a:lnTo>
                  <a:lnTo>
                    <a:pt x="72" y="55"/>
                  </a:lnTo>
                  <a:lnTo>
                    <a:pt x="84" y="55"/>
                  </a:lnTo>
                  <a:lnTo>
                    <a:pt x="93" y="55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26" y="55"/>
                  </a:lnTo>
                  <a:lnTo>
                    <a:pt x="133" y="55"/>
                  </a:lnTo>
                  <a:lnTo>
                    <a:pt x="145" y="55"/>
                  </a:lnTo>
                  <a:lnTo>
                    <a:pt x="154" y="54"/>
                  </a:lnTo>
                  <a:lnTo>
                    <a:pt x="164" y="54"/>
                  </a:lnTo>
                  <a:lnTo>
                    <a:pt x="173" y="54"/>
                  </a:lnTo>
                  <a:lnTo>
                    <a:pt x="183" y="54"/>
                  </a:lnTo>
                  <a:lnTo>
                    <a:pt x="190" y="54"/>
                  </a:lnTo>
                  <a:lnTo>
                    <a:pt x="200" y="54"/>
                  </a:lnTo>
                  <a:lnTo>
                    <a:pt x="205" y="52"/>
                  </a:lnTo>
                  <a:lnTo>
                    <a:pt x="213" y="52"/>
                  </a:lnTo>
                  <a:lnTo>
                    <a:pt x="219" y="52"/>
                  </a:lnTo>
                  <a:lnTo>
                    <a:pt x="224" y="52"/>
                  </a:lnTo>
                  <a:lnTo>
                    <a:pt x="230" y="50"/>
                  </a:lnTo>
                  <a:lnTo>
                    <a:pt x="236" y="50"/>
                  </a:lnTo>
                  <a:lnTo>
                    <a:pt x="234" y="48"/>
                  </a:lnTo>
                  <a:lnTo>
                    <a:pt x="232" y="46"/>
                  </a:lnTo>
                  <a:lnTo>
                    <a:pt x="228" y="44"/>
                  </a:lnTo>
                  <a:lnTo>
                    <a:pt x="222" y="42"/>
                  </a:lnTo>
                  <a:lnTo>
                    <a:pt x="215" y="42"/>
                  </a:lnTo>
                  <a:lnTo>
                    <a:pt x="209" y="42"/>
                  </a:lnTo>
                  <a:lnTo>
                    <a:pt x="198" y="40"/>
                  </a:lnTo>
                  <a:lnTo>
                    <a:pt x="188" y="40"/>
                  </a:lnTo>
                  <a:lnTo>
                    <a:pt x="181" y="40"/>
                  </a:lnTo>
                  <a:lnTo>
                    <a:pt x="171" y="40"/>
                  </a:lnTo>
                  <a:lnTo>
                    <a:pt x="165" y="40"/>
                  </a:lnTo>
                  <a:lnTo>
                    <a:pt x="160" y="40"/>
                  </a:lnTo>
                  <a:lnTo>
                    <a:pt x="154" y="40"/>
                  </a:lnTo>
                  <a:lnTo>
                    <a:pt x="148" y="40"/>
                  </a:lnTo>
                  <a:lnTo>
                    <a:pt x="143" y="40"/>
                  </a:lnTo>
                  <a:lnTo>
                    <a:pt x="135" y="40"/>
                  </a:lnTo>
                  <a:lnTo>
                    <a:pt x="127" y="40"/>
                  </a:lnTo>
                  <a:lnTo>
                    <a:pt x="122" y="40"/>
                  </a:lnTo>
                  <a:lnTo>
                    <a:pt x="114" y="40"/>
                  </a:lnTo>
                  <a:lnTo>
                    <a:pt x="108" y="40"/>
                  </a:lnTo>
                  <a:lnTo>
                    <a:pt x="101" y="40"/>
                  </a:lnTo>
                  <a:lnTo>
                    <a:pt x="95" y="40"/>
                  </a:lnTo>
                  <a:lnTo>
                    <a:pt x="88" y="38"/>
                  </a:lnTo>
                  <a:lnTo>
                    <a:pt x="80" y="38"/>
                  </a:lnTo>
                  <a:lnTo>
                    <a:pt x="72" y="38"/>
                  </a:lnTo>
                  <a:lnTo>
                    <a:pt x="67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6" y="36"/>
                  </a:lnTo>
                  <a:lnTo>
                    <a:pt x="29" y="36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27"/>
                  </a:lnTo>
                  <a:lnTo>
                    <a:pt x="27" y="19"/>
                  </a:lnTo>
                  <a:lnTo>
                    <a:pt x="32" y="12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3" y="10"/>
                  </a:lnTo>
                  <a:lnTo>
                    <a:pt x="69" y="10"/>
                  </a:lnTo>
                  <a:lnTo>
                    <a:pt x="74" y="10"/>
                  </a:lnTo>
                  <a:lnTo>
                    <a:pt x="82" y="10"/>
                  </a:lnTo>
                  <a:lnTo>
                    <a:pt x="89" y="10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14" y="10"/>
                  </a:lnTo>
                  <a:lnTo>
                    <a:pt x="122" y="10"/>
                  </a:lnTo>
                  <a:lnTo>
                    <a:pt x="131" y="10"/>
                  </a:lnTo>
                  <a:lnTo>
                    <a:pt x="141" y="10"/>
                  </a:lnTo>
                  <a:lnTo>
                    <a:pt x="148" y="10"/>
                  </a:lnTo>
                  <a:lnTo>
                    <a:pt x="156" y="10"/>
                  </a:lnTo>
                  <a:lnTo>
                    <a:pt x="164" y="12"/>
                  </a:lnTo>
                  <a:lnTo>
                    <a:pt x="171" y="12"/>
                  </a:lnTo>
                  <a:lnTo>
                    <a:pt x="179" y="12"/>
                  </a:lnTo>
                  <a:lnTo>
                    <a:pt x="186" y="12"/>
                  </a:lnTo>
                  <a:lnTo>
                    <a:pt x="194" y="14"/>
                  </a:lnTo>
                  <a:lnTo>
                    <a:pt x="198" y="14"/>
                  </a:lnTo>
                  <a:lnTo>
                    <a:pt x="205" y="14"/>
                  </a:lnTo>
                  <a:lnTo>
                    <a:pt x="209" y="14"/>
                  </a:lnTo>
                  <a:lnTo>
                    <a:pt x="215" y="14"/>
                  </a:lnTo>
                  <a:lnTo>
                    <a:pt x="221" y="16"/>
                  </a:lnTo>
                  <a:lnTo>
                    <a:pt x="224" y="17"/>
                  </a:lnTo>
                  <a:lnTo>
                    <a:pt x="228" y="21"/>
                  </a:lnTo>
                  <a:lnTo>
                    <a:pt x="234" y="29"/>
                  </a:lnTo>
                  <a:lnTo>
                    <a:pt x="238" y="35"/>
                  </a:lnTo>
                  <a:lnTo>
                    <a:pt x="241" y="42"/>
                  </a:lnTo>
                  <a:lnTo>
                    <a:pt x="245" y="46"/>
                  </a:lnTo>
                  <a:lnTo>
                    <a:pt x="249" y="46"/>
                  </a:lnTo>
                  <a:lnTo>
                    <a:pt x="253" y="42"/>
                  </a:lnTo>
                  <a:lnTo>
                    <a:pt x="255" y="36"/>
                  </a:lnTo>
                  <a:lnTo>
                    <a:pt x="255" y="3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2" name="Freeform 70">
              <a:extLst>
                <a:ext uri="{FF2B5EF4-FFF2-40B4-BE49-F238E27FC236}">
                  <a16:creationId xmlns:a16="http://schemas.microsoft.com/office/drawing/2014/main" xmlns="" id="{691974CE-1338-41A5-96B5-C20089529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51"/>
              <a:ext cx="126" cy="25"/>
            </a:xfrm>
            <a:custGeom>
              <a:avLst/>
              <a:gdLst>
                <a:gd name="T0" fmla="*/ 232 w 251"/>
                <a:gd name="T1" fmla="*/ 46 h 50"/>
                <a:gd name="T2" fmla="*/ 247 w 251"/>
                <a:gd name="T3" fmla="*/ 44 h 50"/>
                <a:gd name="T4" fmla="*/ 249 w 251"/>
                <a:gd name="T5" fmla="*/ 31 h 50"/>
                <a:gd name="T6" fmla="*/ 247 w 251"/>
                <a:gd name="T7" fmla="*/ 18 h 50"/>
                <a:gd name="T8" fmla="*/ 238 w 251"/>
                <a:gd name="T9" fmla="*/ 8 h 50"/>
                <a:gd name="T10" fmla="*/ 225 w 251"/>
                <a:gd name="T11" fmla="*/ 2 h 50"/>
                <a:gd name="T12" fmla="*/ 207 w 251"/>
                <a:gd name="T13" fmla="*/ 0 h 50"/>
                <a:gd name="T14" fmla="*/ 192 w 251"/>
                <a:gd name="T15" fmla="*/ 0 h 50"/>
                <a:gd name="T16" fmla="*/ 179 w 251"/>
                <a:gd name="T17" fmla="*/ 0 h 50"/>
                <a:gd name="T18" fmla="*/ 164 w 251"/>
                <a:gd name="T19" fmla="*/ 0 h 50"/>
                <a:gd name="T20" fmla="*/ 149 w 251"/>
                <a:gd name="T21" fmla="*/ 0 h 50"/>
                <a:gd name="T22" fmla="*/ 131 w 251"/>
                <a:gd name="T23" fmla="*/ 0 h 50"/>
                <a:gd name="T24" fmla="*/ 114 w 251"/>
                <a:gd name="T25" fmla="*/ 0 h 50"/>
                <a:gd name="T26" fmla="*/ 97 w 251"/>
                <a:gd name="T27" fmla="*/ 0 h 50"/>
                <a:gd name="T28" fmla="*/ 80 w 251"/>
                <a:gd name="T29" fmla="*/ 0 h 50"/>
                <a:gd name="T30" fmla="*/ 65 w 251"/>
                <a:gd name="T31" fmla="*/ 0 h 50"/>
                <a:gd name="T32" fmla="*/ 48 w 251"/>
                <a:gd name="T33" fmla="*/ 2 h 50"/>
                <a:gd name="T34" fmla="*/ 36 w 251"/>
                <a:gd name="T35" fmla="*/ 4 h 50"/>
                <a:gd name="T36" fmla="*/ 25 w 251"/>
                <a:gd name="T37" fmla="*/ 6 h 50"/>
                <a:gd name="T38" fmla="*/ 14 w 251"/>
                <a:gd name="T39" fmla="*/ 10 h 50"/>
                <a:gd name="T40" fmla="*/ 2 w 251"/>
                <a:gd name="T41" fmla="*/ 23 h 50"/>
                <a:gd name="T42" fmla="*/ 2 w 251"/>
                <a:gd name="T43" fmla="*/ 37 h 50"/>
                <a:gd name="T44" fmla="*/ 12 w 251"/>
                <a:gd name="T45" fmla="*/ 44 h 50"/>
                <a:gd name="T46" fmla="*/ 23 w 251"/>
                <a:gd name="T47" fmla="*/ 46 h 50"/>
                <a:gd name="T48" fmla="*/ 36 w 251"/>
                <a:gd name="T49" fmla="*/ 48 h 50"/>
                <a:gd name="T50" fmla="*/ 48 w 251"/>
                <a:gd name="T51" fmla="*/ 48 h 50"/>
                <a:gd name="T52" fmla="*/ 61 w 251"/>
                <a:gd name="T53" fmla="*/ 48 h 50"/>
                <a:gd name="T54" fmla="*/ 76 w 251"/>
                <a:gd name="T55" fmla="*/ 48 h 50"/>
                <a:gd name="T56" fmla="*/ 93 w 251"/>
                <a:gd name="T57" fmla="*/ 48 h 50"/>
                <a:gd name="T58" fmla="*/ 111 w 251"/>
                <a:gd name="T59" fmla="*/ 48 h 50"/>
                <a:gd name="T60" fmla="*/ 128 w 251"/>
                <a:gd name="T61" fmla="*/ 48 h 50"/>
                <a:gd name="T62" fmla="*/ 145 w 251"/>
                <a:gd name="T63" fmla="*/ 48 h 50"/>
                <a:gd name="T64" fmla="*/ 162 w 251"/>
                <a:gd name="T65" fmla="*/ 48 h 50"/>
                <a:gd name="T66" fmla="*/ 179 w 251"/>
                <a:gd name="T67" fmla="*/ 48 h 50"/>
                <a:gd name="T68" fmla="*/ 192 w 251"/>
                <a:gd name="T69" fmla="*/ 48 h 50"/>
                <a:gd name="T70" fmla="*/ 206 w 251"/>
                <a:gd name="T71" fmla="*/ 48 h 50"/>
                <a:gd name="T72" fmla="*/ 221 w 251"/>
                <a:gd name="T73" fmla="*/ 46 h 50"/>
                <a:gd name="T74" fmla="*/ 228 w 251"/>
                <a:gd name="T75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1" h="50">
                  <a:moveTo>
                    <a:pt x="228" y="46"/>
                  </a:moveTo>
                  <a:lnTo>
                    <a:pt x="232" y="46"/>
                  </a:lnTo>
                  <a:lnTo>
                    <a:pt x="240" y="48"/>
                  </a:lnTo>
                  <a:lnTo>
                    <a:pt x="247" y="44"/>
                  </a:lnTo>
                  <a:lnTo>
                    <a:pt x="251" y="37"/>
                  </a:lnTo>
                  <a:lnTo>
                    <a:pt x="249" y="31"/>
                  </a:lnTo>
                  <a:lnTo>
                    <a:pt x="249" y="23"/>
                  </a:lnTo>
                  <a:lnTo>
                    <a:pt x="247" y="18"/>
                  </a:lnTo>
                  <a:lnTo>
                    <a:pt x="244" y="14"/>
                  </a:lnTo>
                  <a:lnTo>
                    <a:pt x="238" y="8"/>
                  </a:lnTo>
                  <a:lnTo>
                    <a:pt x="232" y="4"/>
                  </a:lnTo>
                  <a:lnTo>
                    <a:pt x="225" y="2"/>
                  </a:lnTo>
                  <a:lnTo>
                    <a:pt x="215" y="2"/>
                  </a:lnTo>
                  <a:lnTo>
                    <a:pt x="207" y="0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85" y="0"/>
                  </a:lnTo>
                  <a:lnTo>
                    <a:pt x="179" y="0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1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7" y="2"/>
                  </a:lnTo>
                  <a:lnTo>
                    <a:pt x="48" y="2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1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2" y="23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9" y="46"/>
                  </a:lnTo>
                  <a:lnTo>
                    <a:pt x="23" y="46"/>
                  </a:lnTo>
                  <a:lnTo>
                    <a:pt x="31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9" y="48"/>
                  </a:lnTo>
                  <a:lnTo>
                    <a:pt x="76" y="48"/>
                  </a:lnTo>
                  <a:lnTo>
                    <a:pt x="86" y="48"/>
                  </a:lnTo>
                  <a:lnTo>
                    <a:pt x="93" y="48"/>
                  </a:lnTo>
                  <a:lnTo>
                    <a:pt x="101" y="48"/>
                  </a:lnTo>
                  <a:lnTo>
                    <a:pt x="111" y="48"/>
                  </a:lnTo>
                  <a:lnTo>
                    <a:pt x="120" y="50"/>
                  </a:lnTo>
                  <a:lnTo>
                    <a:pt x="128" y="48"/>
                  </a:lnTo>
                  <a:lnTo>
                    <a:pt x="137" y="48"/>
                  </a:lnTo>
                  <a:lnTo>
                    <a:pt x="145" y="48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69" y="48"/>
                  </a:lnTo>
                  <a:lnTo>
                    <a:pt x="179" y="48"/>
                  </a:lnTo>
                  <a:lnTo>
                    <a:pt x="187" y="48"/>
                  </a:lnTo>
                  <a:lnTo>
                    <a:pt x="192" y="48"/>
                  </a:lnTo>
                  <a:lnTo>
                    <a:pt x="200" y="48"/>
                  </a:lnTo>
                  <a:lnTo>
                    <a:pt x="206" y="48"/>
                  </a:lnTo>
                  <a:lnTo>
                    <a:pt x="211" y="48"/>
                  </a:lnTo>
                  <a:lnTo>
                    <a:pt x="221" y="46"/>
                  </a:lnTo>
                  <a:lnTo>
                    <a:pt x="228" y="46"/>
                  </a:lnTo>
                  <a:lnTo>
                    <a:pt x="228" y="46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3" name="Freeform 71">
              <a:extLst>
                <a:ext uri="{FF2B5EF4-FFF2-40B4-BE49-F238E27FC236}">
                  <a16:creationId xmlns:a16="http://schemas.microsoft.com/office/drawing/2014/main" xmlns="" id="{B6541802-6D85-498C-BAE0-2597D3F1E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2450"/>
              <a:ext cx="126" cy="29"/>
            </a:xfrm>
            <a:custGeom>
              <a:avLst/>
              <a:gdLst>
                <a:gd name="T0" fmla="*/ 253 w 253"/>
                <a:gd name="T1" fmla="*/ 28 h 57"/>
                <a:gd name="T2" fmla="*/ 247 w 253"/>
                <a:gd name="T3" fmla="*/ 13 h 57"/>
                <a:gd name="T4" fmla="*/ 234 w 253"/>
                <a:gd name="T5" fmla="*/ 3 h 57"/>
                <a:gd name="T6" fmla="*/ 209 w 253"/>
                <a:gd name="T7" fmla="*/ 1 h 57"/>
                <a:gd name="T8" fmla="*/ 190 w 253"/>
                <a:gd name="T9" fmla="*/ 1 h 57"/>
                <a:gd name="T10" fmla="*/ 162 w 253"/>
                <a:gd name="T11" fmla="*/ 0 h 57"/>
                <a:gd name="T12" fmla="*/ 135 w 253"/>
                <a:gd name="T13" fmla="*/ 0 h 57"/>
                <a:gd name="T14" fmla="*/ 107 w 253"/>
                <a:gd name="T15" fmla="*/ 0 h 57"/>
                <a:gd name="T16" fmla="*/ 78 w 253"/>
                <a:gd name="T17" fmla="*/ 0 h 57"/>
                <a:gd name="T18" fmla="*/ 51 w 253"/>
                <a:gd name="T19" fmla="*/ 0 h 57"/>
                <a:gd name="T20" fmla="*/ 32 w 253"/>
                <a:gd name="T21" fmla="*/ 0 h 57"/>
                <a:gd name="T22" fmla="*/ 15 w 253"/>
                <a:gd name="T23" fmla="*/ 1 h 57"/>
                <a:gd name="T24" fmla="*/ 6 w 253"/>
                <a:gd name="T25" fmla="*/ 15 h 57"/>
                <a:gd name="T26" fmla="*/ 0 w 253"/>
                <a:gd name="T27" fmla="*/ 38 h 57"/>
                <a:gd name="T28" fmla="*/ 6 w 253"/>
                <a:gd name="T29" fmla="*/ 53 h 57"/>
                <a:gd name="T30" fmla="*/ 23 w 253"/>
                <a:gd name="T31" fmla="*/ 55 h 57"/>
                <a:gd name="T32" fmla="*/ 48 w 253"/>
                <a:gd name="T33" fmla="*/ 57 h 57"/>
                <a:gd name="T34" fmla="*/ 72 w 253"/>
                <a:gd name="T35" fmla="*/ 57 h 57"/>
                <a:gd name="T36" fmla="*/ 103 w 253"/>
                <a:gd name="T37" fmla="*/ 57 h 57"/>
                <a:gd name="T38" fmla="*/ 133 w 253"/>
                <a:gd name="T39" fmla="*/ 55 h 57"/>
                <a:gd name="T40" fmla="*/ 164 w 253"/>
                <a:gd name="T41" fmla="*/ 55 h 57"/>
                <a:gd name="T42" fmla="*/ 190 w 253"/>
                <a:gd name="T43" fmla="*/ 53 h 57"/>
                <a:gd name="T44" fmla="*/ 211 w 253"/>
                <a:gd name="T45" fmla="*/ 53 h 57"/>
                <a:gd name="T46" fmla="*/ 230 w 253"/>
                <a:gd name="T47" fmla="*/ 51 h 57"/>
                <a:gd name="T48" fmla="*/ 222 w 253"/>
                <a:gd name="T49" fmla="*/ 43 h 57"/>
                <a:gd name="T50" fmla="*/ 198 w 253"/>
                <a:gd name="T51" fmla="*/ 43 h 57"/>
                <a:gd name="T52" fmla="*/ 171 w 253"/>
                <a:gd name="T53" fmla="*/ 41 h 57"/>
                <a:gd name="T54" fmla="*/ 152 w 253"/>
                <a:gd name="T55" fmla="*/ 41 h 57"/>
                <a:gd name="T56" fmla="*/ 133 w 253"/>
                <a:gd name="T57" fmla="*/ 41 h 57"/>
                <a:gd name="T58" fmla="*/ 114 w 253"/>
                <a:gd name="T59" fmla="*/ 41 h 57"/>
                <a:gd name="T60" fmla="*/ 93 w 253"/>
                <a:gd name="T61" fmla="*/ 41 h 57"/>
                <a:gd name="T62" fmla="*/ 72 w 253"/>
                <a:gd name="T63" fmla="*/ 39 h 57"/>
                <a:gd name="T64" fmla="*/ 53 w 253"/>
                <a:gd name="T65" fmla="*/ 39 h 57"/>
                <a:gd name="T66" fmla="*/ 34 w 253"/>
                <a:gd name="T67" fmla="*/ 38 h 57"/>
                <a:gd name="T68" fmla="*/ 23 w 253"/>
                <a:gd name="T69" fmla="*/ 36 h 57"/>
                <a:gd name="T70" fmla="*/ 29 w 253"/>
                <a:gd name="T71" fmla="*/ 13 h 57"/>
                <a:gd name="T72" fmla="*/ 44 w 253"/>
                <a:gd name="T73" fmla="*/ 9 h 57"/>
                <a:gd name="T74" fmla="*/ 61 w 253"/>
                <a:gd name="T75" fmla="*/ 9 h 57"/>
                <a:gd name="T76" fmla="*/ 80 w 253"/>
                <a:gd name="T77" fmla="*/ 9 h 57"/>
                <a:gd name="T78" fmla="*/ 103 w 253"/>
                <a:gd name="T79" fmla="*/ 9 h 57"/>
                <a:gd name="T80" fmla="*/ 129 w 253"/>
                <a:gd name="T81" fmla="*/ 11 h 57"/>
                <a:gd name="T82" fmla="*/ 154 w 253"/>
                <a:gd name="T83" fmla="*/ 11 h 57"/>
                <a:gd name="T84" fmla="*/ 177 w 253"/>
                <a:gd name="T85" fmla="*/ 13 h 57"/>
                <a:gd name="T86" fmla="*/ 198 w 253"/>
                <a:gd name="T87" fmla="*/ 13 h 57"/>
                <a:gd name="T88" fmla="*/ 213 w 253"/>
                <a:gd name="T89" fmla="*/ 15 h 57"/>
                <a:gd name="T90" fmla="*/ 226 w 253"/>
                <a:gd name="T91" fmla="*/ 20 h 57"/>
                <a:gd name="T92" fmla="*/ 241 w 253"/>
                <a:gd name="T93" fmla="*/ 43 h 57"/>
                <a:gd name="T94" fmla="*/ 251 w 253"/>
                <a:gd name="T95" fmla="*/ 4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3" h="57">
                  <a:moveTo>
                    <a:pt x="253" y="36"/>
                  </a:moveTo>
                  <a:lnTo>
                    <a:pt x="253" y="32"/>
                  </a:lnTo>
                  <a:lnTo>
                    <a:pt x="253" y="28"/>
                  </a:lnTo>
                  <a:lnTo>
                    <a:pt x="251" y="22"/>
                  </a:lnTo>
                  <a:lnTo>
                    <a:pt x="251" y="19"/>
                  </a:lnTo>
                  <a:lnTo>
                    <a:pt x="247" y="13"/>
                  </a:lnTo>
                  <a:lnTo>
                    <a:pt x="243" y="7"/>
                  </a:lnTo>
                  <a:lnTo>
                    <a:pt x="240" y="3"/>
                  </a:lnTo>
                  <a:lnTo>
                    <a:pt x="234" y="3"/>
                  </a:lnTo>
                  <a:lnTo>
                    <a:pt x="226" y="1"/>
                  </a:lnTo>
                  <a:lnTo>
                    <a:pt x="217" y="1"/>
                  </a:lnTo>
                  <a:lnTo>
                    <a:pt x="209" y="1"/>
                  </a:lnTo>
                  <a:lnTo>
                    <a:pt x="203" y="1"/>
                  </a:lnTo>
                  <a:lnTo>
                    <a:pt x="196" y="1"/>
                  </a:lnTo>
                  <a:lnTo>
                    <a:pt x="190" y="1"/>
                  </a:lnTo>
                  <a:lnTo>
                    <a:pt x="181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2" y="51"/>
                  </a:lnTo>
                  <a:lnTo>
                    <a:pt x="6" y="53"/>
                  </a:lnTo>
                  <a:lnTo>
                    <a:pt x="10" y="53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31" y="55"/>
                  </a:lnTo>
                  <a:lnTo>
                    <a:pt x="38" y="55"/>
                  </a:lnTo>
                  <a:lnTo>
                    <a:pt x="48" y="57"/>
                  </a:lnTo>
                  <a:lnTo>
                    <a:pt x="53" y="57"/>
                  </a:lnTo>
                  <a:lnTo>
                    <a:pt x="63" y="57"/>
                  </a:lnTo>
                  <a:lnTo>
                    <a:pt x="72" y="57"/>
                  </a:lnTo>
                  <a:lnTo>
                    <a:pt x="82" y="57"/>
                  </a:lnTo>
                  <a:lnTo>
                    <a:pt x="91" y="57"/>
                  </a:lnTo>
                  <a:lnTo>
                    <a:pt x="103" y="57"/>
                  </a:lnTo>
                  <a:lnTo>
                    <a:pt x="112" y="57"/>
                  </a:lnTo>
                  <a:lnTo>
                    <a:pt x="124" y="57"/>
                  </a:lnTo>
                  <a:lnTo>
                    <a:pt x="133" y="55"/>
                  </a:lnTo>
                  <a:lnTo>
                    <a:pt x="143" y="55"/>
                  </a:lnTo>
                  <a:lnTo>
                    <a:pt x="152" y="55"/>
                  </a:lnTo>
                  <a:lnTo>
                    <a:pt x="164" y="55"/>
                  </a:lnTo>
                  <a:lnTo>
                    <a:pt x="173" y="53"/>
                  </a:lnTo>
                  <a:lnTo>
                    <a:pt x="181" y="53"/>
                  </a:lnTo>
                  <a:lnTo>
                    <a:pt x="190" y="53"/>
                  </a:lnTo>
                  <a:lnTo>
                    <a:pt x="198" y="53"/>
                  </a:lnTo>
                  <a:lnTo>
                    <a:pt x="205" y="53"/>
                  </a:lnTo>
                  <a:lnTo>
                    <a:pt x="211" y="53"/>
                  </a:lnTo>
                  <a:lnTo>
                    <a:pt x="217" y="51"/>
                  </a:lnTo>
                  <a:lnTo>
                    <a:pt x="222" y="51"/>
                  </a:lnTo>
                  <a:lnTo>
                    <a:pt x="230" y="51"/>
                  </a:lnTo>
                  <a:lnTo>
                    <a:pt x="234" y="49"/>
                  </a:lnTo>
                  <a:lnTo>
                    <a:pt x="230" y="45"/>
                  </a:lnTo>
                  <a:lnTo>
                    <a:pt x="222" y="43"/>
                  </a:lnTo>
                  <a:lnTo>
                    <a:pt x="215" y="43"/>
                  </a:lnTo>
                  <a:lnTo>
                    <a:pt x="209" y="43"/>
                  </a:lnTo>
                  <a:lnTo>
                    <a:pt x="198" y="43"/>
                  </a:lnTo>
                  <a:lnTo>
                    <a:pt x="188" y="43"/>
                  </a:lnTo>
                  <a:lnTo>
                    <a:pt x="179" y="41"/>
                  </a:lnTo>
                  <a:lnTo>
                    <a:pt x="171" y="41"/>
                  </a:lnTo>
                  <a:lnTo>
                    <a:pt x="165" y="41"/>
                  </a:lnTo>
                  <a:lnTo>
                    <a:pt x="160" y="41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1" y="41"/>
                  </a:lnTo>
                  <a:lnTo>
                    <a:pt x="133" y="41"/>
                  </a:lnTo>
                  <a:lnTo>
                    <a:pt x="127" y="41"/>
                  </a:lnTo>
                  <a:lnTo>
                    <a:pt x="120" y="41"/>
                  </a:lnTo>
                  <a:lnTo>
                    <a:pt x="114" y="41"/>
                  </a:lnTo>
                  <a:lnTo>
                    <a:pt x="107" y="41"/>
                  </a:lnTo>
                  <a:lnTo>
                    <a:pt x="99" y="41"/>
                  </a:lnTo>
                  <a:lnTo>
                    <a:pt x="93" y="41"/>
                  </a:lnTo>
                  <a:lnTo>
                    <a:pt x="86" y="39"/>
                  </a:lnTo>
                  <a:lnTo>
                    <a:pt x="78" y="39"/>
                  </a:lnTo>
                  <a:lnTo>
                    <a:pt x="72" y="39"/>
                  </a:lnTo>
                  <a:lnTo>
                    <a:pt x="67" y="39"/>
                  </a:lnTo>
                  <a:lnTo>
                    <a:pt x="61" y="39"/>
                  </a:lnTo>
                  <a:lnTo>
                    <a:pt x="53" y="39"/>
                  </a:lnTo>
                  <a:lnTo>
                    <a:pt x="48" y="39"/>
                  </a:lnTo>
                  <a:lnTo>
                    <a:pt x="44" y="39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28"/>
                  </a:lnTo>
                  <a:lnTo>
                    <a:pt x="27" y="20"/>
                  </a:lnTo>
                  <a:lnTo>
                    <a:pt x="29" y="13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50" y="9"/>
                  </a:lnTo>
                  <a:lnTo>
                    <a:pt x="53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88" y="9"/>
                  </a:lnTo>
                  <a:lnTo>
                    <a:pt x="97" y="9"/>
                  </a:lnTo>
                  <a:lnTo>
                    <a:pt x="103" y="9"/>
                  </a:lnTo>
                  <a:lnTo>
                    <a:pt x="112" y="9"/>
                  </a:lnTo>
                  <a:lnTo>
                    <a:pt x="120" y="9"/>
                  </a:lnTo>
                  <a:lnTo>
                    <a:pt x="129" y="11"/>
                  </a:lnTo>
                  <a:lnTo>
                    <a:pt x="137" y="11"/>
                  </a:lnTo>
                  <a:lnTo>
                    <a:pt x="146" y="11"/>
                  </a:lnTo>
                  <a:lnTo>
                    <a:pt x="154" y="11"/>
                  </a:lnTo>
                  <a:lnTo>
                    <a:pt x="162" y="11"/>
                  </a:lnTo>
                  <a:lnTo>
                    <a:pt x="169" y="11"/>
                  </a:lnTo>
                  <a:lnTo>
                    <a:pt x="177" y="13"/>
                  </a:lnTo>
                  <a:lnTo>
                    <a:pt x="184" y="13"/>
                  </a:lnTo>
                  <a:lnTo>
                    <a:pt x="192" y="13"/>
                  </a:lnTo>
                  <a:lnTo>
                    <a:pt x="198" y="13"/>
                  </a:lnTo>
                  <a:lnTo>
                    <a:pt x="203" y="13"/>
                  </a:lnTo>
                  <a:lnTo>
                    <a:pt x="209" y="13"/>
                  </a:lnTo>
                  <a:lnTo>
                    <a:pt x="213" y="15"/>
                  </a:lnTo>
                  <a:lnTo>
                    <a:pt x="221" y="15"/>
                  </a:lnTo>
                  <a:lnTo>
                    <a:pt x="224" y="17"/>
                  </a:lnTo>
                  <a:lnTo>
                    <a:pt x="226" y="20"/>
                  </a:lnTo>
                  <a:lnTo>
                    <a:pt x="232" y="28"/>
                  </a:lnTo>
                  <a:lnTo>
                    <a:pt x="236" y="36"/>
                  </a:lnTo>
                  <a:lnTo>
                    <a:pt x="241" y="43"/>
                  </a:lnTo>
                  <a:lnTo>
                    <a:pt x="243" y="47"/>
                  </a:lnTo>
                  <a:lnTo>
                    <a:pt x="249" y="45"/>
                  </a:lnTo>
                  <a:lnTo>
                    <a:pt x="251" y="41"/>
                  </a:lnTo>
                  <a:lnTo>
                    <a:pt x="253" y="36"/>
                  </a:lnTo>
                  <a:lnTo>
                    <a:pt x="253" y="3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4" name="Freeform 72">
              <a:extLst>
                <a:ext uri="{FF2B5EF4-FFF2-40B4-BE49-F238E27FC236}">
                  <a16:creationId xmlns:a16="http://schemas.microsoft.com/office/drawing/2014/main" xmlns="" id="{E10D4404-DD4B-4BEC-9069-ED943A7C2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095"/>
              <a:ext cx="75" cy="36"/>
            </a:xfrm>
            <a:custGeom>
              <a:avLst/>
              <a:gdLst>
                <a:gd name="T0" fmla="*/ 5 w 150"/>
                <a:gd name="T1" fmla="*/ 15 h 72"/>
                <a:gd name="T2" fmla="*/ 2 w 150"/>
                <a:gd name="T3" fmla="*/ 32 h 72"/>
                <a:gd name="T4" fmla="*/ 0 w 150"/>
                <a:gd name="T5" fmla="*/ 59 h 72"/>
                <a:gd name="T6" fmla="*/ 3 w 150"/>
                <a:gd name="T7" fmla="*/ 70 h 72"/>
                <a:gd name="T8" fmla="*/ 22 w 150"/>
                <a:gd name="T9" fmla="*/ 72 h 72"/>
                <a:gd name="T10" fmla="*/ 40 w 150"/>
                <a:gd name="T11" fmla="*/ 70 h 72"/>
                <a:gd name="T12" fmla="*/ 41 w 150"/>
                <a:gd name="T13" fmla="*/ 61 h 72"/>
                <a:gd name="T14" fmla="*/ 41 w 150"/>
                <a:gd name="T15" fmla="*/ 45 h 72"/>
                <a:gd name="T16" fmla="*/ 47 w 150"/>
                <a:gd name="T17" fmla="*/ 36 h 72"/>
                <a:gd name="T18" fmla="*/ 62 w 150"/>
                <a:gd name="T19" fmla="*/ 34 h 72"/>
                <a:gd name="T20" fmla="*/ 66 w 150"/>
                <a:gd name="T21" fmla="*/ 51 h 72"/>
                <a:gd name="T22" fmla="*/ 68 w 150"/>
                <a:gd name="T23" fmla="*/ 66 h 72"/>
                <a:gd name="T24" fmla="*/ 79 w 150"/>
                <a:gd name="T25" fmla="*/ 70 h 72"/>
                <a:gd name="T26" fmla="*/ 102 w 150"/>
                <a:gd name="T27" fmla="*/ 70 h 72"/>
                <a:gd name="T28" fmla="*/ 117 w 150"/>
                <a:gd name="T29" fmla="*/ 68 h 72"/>
                <a:gd name="T30" fmla="*/ 117 w 150"/>
                <a:gd name="T31" fmla="*/ 42 h 72"/>
                <a:gd name="T32" fmla="*/ 129 w 150"/>
                <a:gd name="T33" fmla="*/ 38 h 72"/>
                <a:gd name="T34" fmla="*/ 133 w 150"/>
                <a:gd name="T35" fmla="*/ 47 h 72"/>
                <a:gd name="T36" fmla="*/ 138 w 150"/>
                <a:gd name="T37" fmla="*/ 70 h 72"/>
                <a:gd name="T38" fmla="*/ 150 w 150"/>
                <a:gd name="T39" fmla="*/ 61 h 72"/>
                <a:gd name="T40" fmla="*/ 148 w 150"/>
                <a:gd name="T41" fmla="*/ 34 h 72"/>
                <a:gd name="T42" fmla="*/ 144 w 150"/>
                <a:gd name="T43" fmla="*/ 9 h 72"/>
                <a:gd name="T44" fmla="*/ 133 w 150"/>
                <a:gd name="T45" fmla="*/ 0 h 72"/>
                <a:gd name="T46" fmla="*/ 129 w 150"/>
                <a:gd name="T47" fmla="*/ 11 h 72"/>
                <a:gd name="T48" fmla="*/ 129 w 150"/>
                <a:gd name="T49" fmla="*/ 26 h 72"/>
                <a:gd name="T50" fmla="*/ 114 w 150"/>
                <a:gd name="T51" fmla="*/ 25 h 72"/>
                <a:gd name="T52" fmla="*/ 108 w 150"/>
                <a:gd name="T53" fmla="*/ 36 h 72"/>
                <a:gd name="T54" fmla="*/ 100 w 150"/>
                <a:gd name="T55" fmla="*/ 53 h 72"/>
                <a:gd name="T56" fmla="*/ 85 w 150"/>
                <a:gd name="T57" fmla="*/ 55 h 72"/>
                <a:gd name="T58" fmla="*/ 78 w 150"/>
                <a:gd name="T59" fmla="*/ 34 h 72"/>
                <a:gd name="T60" fmla="*/ 89 w 150"/>
                <a:gd name="T61" fmla="*/ 28 h 72"/>
                <a:gd name="T62" fmla="*/ 97 w 150"/>
                <a:gd name="T63" fmla="*/ 23 h 72"/>
                <a:gd name="T64" fmla="*/ 97 w 150"/>
                <a:gd name="T65" fmla="*/ 6 h 72"/>
                <a:gd name="T66" fmla="*/ 83 w 150"/>
                <a:gd name="T67" fmla="*/ 0 h 72"/>
                <a:gd name="T68" fmla="*/ 83 w 150"/>
                <a:gd name="T69" fmla="*/ 9 h 72"/>
                <a:gd name="T70" fmla="*/ 81 w 150"/>
                <a:gd name="T71" fmla="*/ 19 h 72"/>
                <a:gd name="T72" fmla="*/ 62 w 150"/>
                <a:gd name="T73" fmla="*/ 21 h 72"/>
                <a:gd name="T74" fmla="*/ 45 w 150"/>
                <a:gd name="T75" fmla="*/ 21 h 72"/>
                <a:gd name="T76" fmla="*/ 45 w 150"/>
                <a:gd name="T77" fmla="*/ 11 h 72"/>
                <a:gd name="T78" fmla="*/ 40 w 150"/>
                <a:gd name="T79" fmla="*/ 2 h 72"/>
                <a:gd name="T80" fmla="*/ 30 w 150"/>
                <a:gd name="T81" fmla="*/ 7 h 72"/>
                <a:gd name="T82" fmla="*/ 28 w 150"/>
                <a:gd name="T83" fmla="*/ 26 h 72"/>
                <a:gd name="T84" fmla="*/ 28 w 150"/>
                <a:gd name="T85" fmla="*/ 55 h 72"/>
                <a:gd name="T86" fmla="*/ 24 w 150"/>
                <a:gd name="T87" fmla="*/ 63 h 72"/>
                <a:gd name="T88" fmla="*/ 9 w 150"/>
                <a:gd name="T89" fmla="*/ 57 h 72"/>
                <a:gd name="T90" fmla="*/ 9 w 150"/>
                <a:gd name="T91" fmla="*/ 44 h 72"/>
                <a:gd name="T92" fmla="*/ 15 w 150"/>
                <a:gd name="T93" fmla="*/ 25 h 72"/>
                <a:gd name="T94" fmla="*/ 19 w 150"/>
                <a:gd name="T95" fmla="*/ 15 h 72"/>
                <a:gd name="T96" fmla="*/ 15 w 150"/>
                <a:gd name="T97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0" h="72">
                  <a:moveTo>
                    <a:pt x="15" y="6"/>
                  </a:moveTo>
                  <a:lnTo>
                    <a:pt x="7" y="9"/>
                  </a:lnTo>
                  <a:lnTo>
                    <a:pt x="5" y="15"/>
                  </a:lnTo>
                  <a:lnTo>
                    <a:pt x="3" y="19"/>
                  </a:lnTo>
                  <a:lnTo>
                    <a:pt x="3" y="25"/>
                  </a:lnTo>
                  <a:lnTo>
                    <a:pt x="2" y="32"/>
                  </a:lnTo>
                  <a:lnTo>
                    <a:pt x="2" y="42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7" y="72"/>
                  </a:lnTo>
                  <a:lnTo>
                    <a:pt x="15" y="72"/>
                  </a:lnTo>
                  <a:lnTo>
                    <a:pt x="22" y="72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41" y="61"/>
                  </a:lnTo>
                  <a:lnTo>
                    <a:pt x="41" y="57"/>
                  </a:lnTo>
                  <a:lnTo>
                    <a:pt x="41" y="51"/>
                  </a:lnTo>
                  <a:lnTo>
                    <a:pt x="41" y="45"/>
                  </a:lnTo>
                  <a:lnTo>
                    <a:pt x="41" y="40"/>
                  </a:lnTo>
                  <a:lnTo>
                    <a:pt x="43" y="38"/>
                  </a:lnTo>
                  <a:lnTo>
                    <a:pt x="47" y="36"/>
                  </a:lnTo>
                  <a:lnTo>
                    <a:pt x="51" y="34"/>
                  </a:lnTo>
                  <a:lnTo>
                    <a:pt x="57" y="34"/>
                  </a:lnTo>
                  <a:lnTo>
                    <a:pt x="62" y="34"/>
                  </a:lnTo>
                  <a:lnTo>
                    <a:pt x="66" y="36"/>
                  </a:lnTo>
                  <a:lnTo>
                    <a:pt x="66" y="42"/>
                  </a:lnTo>
                  <a:lnTo>
                    <a:pt x="66" y="51"/>
                  </a:lnTo>
                  <a:lnTo>
                    <a:pt x="66" y="57"/>
                  </a:lnTo>
                  <a:lnTo>
                    <a:pt x="68" y="63"/>
                  </a:lnTo>
                  <a:lnTo>
                    <a:pt x="68" y="66"/>
                  </a:lnTo>
                  <a:lnTo>
                    <a:pt x="72" y="70"/>
                  </a:lnTo>
                  <a:lnTo>
                    <a:pt x="74" y="70"/>
                  </a:lnTo>
                  <a:lnTo>
                    <a:pt x="79" y="70"/>
                  </a:lnTo>
                  <a:lnTo>
                    <a:pt x="85" y="70"/>
                  </a:lnTo>
                  <a:lnTo>
                    <a:pt x="95" y="72"/>
                  </a:lnTo>
                  <a:lnTo>
                    <a:pt x="102" y="70"/>
                  </a:lnTo>
                  <a:lnTo>
                    <a:pt x="110" y="70"/>
                  </a:lnTo>
                  <a:lnTo>
                    <a:pt x="114" y="68"/>
                  </a:lnTo>
                  <a:lnTo>
                    <a:pt x="117" y="68"/>
                  </a:lnTo>
                  <a:lnTo>
                    <a:pt x="117" y="59"/>
                  </a:lnTo>
                  <a:lnTo>
                    <a:pt x="117" y="51"/>
                  </a:lnTo>
                  <a:lnTo>
                    <a:pt x="117" y="42"/>
                  </a:lnTo>
                  <a:lnTo>
                    <a:pt x="119" y="38"/>
                  </a:lnTo>
                  <a:lnTo>
                    <a:pt x="123" y="36"/>
                  </a:lnTo>
                  <a:lnTo>
                    <a:pt x="129" y="38"/>
                  </a:lnTo>
                  <a:lnTo>
                    <a:pt x="133" y="38"/>
                  </a:lnTo>
                  <a:lnTo>
                    <a:pt x="135" y="42"/>
                  </a:lnTo>
                  <a:lnTo>
                    <a:pt x="133" y="47"/>
                  </a:lnTo>
                  <a:lnTo>
                    <a:pt x="133" y="57"/>
                  </a:lnTo>
                  <a:lnTo>
                    <a:pt x="135" y="64"/>
                  </a:lnTo>
                  <a:lnTo>
                    <a:pt x="138" y="70"/>
                  </a:lnTo>
                  <a:lnTo>
                    <a:pt x="146" y="70"/>
                  </a:lnTo>
                  <a:lnTo>
                    <a:pt x="150" y="66"/>
                  </a:lnTo>
                  <a:lnTo>
                    <a:pt x="150" y="61"/>
                  </a:lnTo>
                  <a:lnTo>
                    <a:pt x="150" y="53"/>
                  </a:lnTo>
                  <a:lnTo>
                    <a:pt x="148" y="44"/>
                  </a:lnTo>
                  <a:lnTo>
                    <a:pt x="148" y="34"/>
                  </a:lnTo>
                  <a:lnTo>
                    <a:pt x="146" y="25"/>
                  </a:lnTo>
                  <a:lnTo>
                    <a:pt x="146" y="15"/>
                  </a:lnTo>
                  <a:lnTo>
                    <a:pt x="144" y="9"/>
                  </a:lnTo>
                  <a:lnTo>
                    <a:pt x="144" y="6"/>
                  </a:lnTo>
                  <a:lnTo>
                    <a:pt x="138" y="0"/>
                  </a:lnTo>
                  <a:lnTo>
                    <a:pt x="133" y="0"/>
                  </a:lnTo>
                  <a:lnTo>
                    <a:pt x="129" y="2"/>
                  </a:lnTo>
                  <a:lnTo>
                    <a:pt x="129" y="7"/>
                  </a:lnTo>
                  <a:lnTo>
                    <a:pt x="129" y="11"/>
                  </a:lnTo>
                  <a:lnTo>
                    <a:pt x="129" y="17"/>
                  </a:lnTo>
                  <a:lnTo>
                    <a:pt x="129" y="23"/>
                  </a:lnTo>
                  <a:lnTo>
                    <a:pt x="129" y="26"/>
                  </a:lnTo>
                  <a:lnTo>
                    <a:pt x="125" y="25"/>
                  </a:lnTo>
                  <a:lnTo>
                    <a:pt x="119" y="25"/>
                  </a:lnTo>
                  <a:lnTo>
                    <a:pt x="114" y="25"/>
                  </a:lnTo>
                  <a:lnTo>
                    <a:pt x="110" y="25"/>
                  </a:lnTo>
                  <a:lnTo>
                    <a:pt x="108" y="28"/>
                  </a:lnTo>
                  <a:lnTo>
                    <a:pt x="108" y="36"/>
                  </a:lnTo>
                  <a:lnTo>
                    <a:pt x="106" y="45"/>
                  </a:lnTo>
                  <a:lnTo>
                    <a:pt x="104" y="51"/>
                  </a:lnTo>
                  <a:lnTo>
                    <a:pt x="100" y="53"/>
                  </a:lnTo>
                  <a:lnTo>
                    <a:pt x="95" y="53"/>
                  </a:lnTo>
                  <a:lnTo>
                    <a:pt x="89" y="55"/>
                  </a:lnTo>
                  <a:lnTo>
                    <a:pt x="85" y="55"/>
                  </a:lnTo>
                  <a:lnTo>
                    <a:pt x="83" y="51"/>
                  </a:lnTo>
                  <a:lnTo>
                    <a:pt x="79" y="42"/>
                  </a:lnTo>
                  <a:lnTo>
                    <a:pt x="78" y="34"/>
                  </a:lnTo>
                  <a:lnTo>
                    <a:pt x="79" y="30"/>
                  </a:lnTo>
                  <a:lnTo>
                    <a:pt x="83" y="28"/>
                  </a:lnTo>
                  <a:lnTo>
                    <a:pt x="89" y="28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7" y="23"/>
                  </a:lnTo>
                  <a:lnTo>
                    <a:pt x="97" y="17"/>
                  </a:lnTo>
                  <a:lnTo>
                    <a:pt x="97" y="9"/>
                  </a:lnTo>
                  <a:lnTo>
                    <a:pt x="97" y="6"/>
                  </a:lnTo>
                  <a:lnTo>
                    <a:pt x="93" y="0"/>
                  </a:lnTo>
                  <a:lnTo>
                    <a:pt x="87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3" y="9"/>
                  </a:lnTo>
                  <a:lnTo>
                    <a:pt x="85" y="15"/>
                  </a:lnTo>
                  <a:lnTo>
                    <a:pt x="83" y="19"/>
                  </a:lnTo>
                  <a:lnTo>
                    <a:pt x="81" y="19"/>
                  </a:lnTo>
                  <a:lnTo>
                    <a:pt x="76" y="19"/>
                  </a:lnTo>
                  <a:lnTo>
                    <a:pt x="68" y="19"/>
                  </a:lnTo>
                  <a:lnTo>
                    <a:pt x="62" y="21"/>
                  </a:lnTo>
                  <a:lnTo>
                    <a:pt x="55" y="21"/>
                  </a:lnTo>
                  <a:lnTo>
                    <a:pt x="49" y="21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5" y="17"/>
                  </a:lnTo>
                  <a:lnTo>
                    <a:pt x="45" y="11"/>
                  </a:lnTo>
                  <a:lnTo>
                    <a:pt x="45" y="6"/>
                  </a:lnTo>
                  <a:lnTo>
                    <a:pt x="45" y="2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30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8" y="26"/>
                  </a:lnTo>
                  <a:lnTo>
                    <a:pt x="28" y="38"/>
                  </a:lnTo>
                  <a:lnTo>
                    <a:pt x="28" y="45"/>
                  </a:lnTo>
                  <a:lnTo>
                    <a:pt x="28" y="55"/>
                  </a:lnTo>
                  <a:lnTo>
                    <a:pt x="28" y="61"/>
                  </a:lnTo>
                  <a:lnTo>
                    <a:pt x="28" y="63"/>
                  </a:lnTo>
                  <a:lnTo>
                    <a:pt x="24" y="63"/>
                  </a:lnTo>
                  <a:lnTo>
                    <a:pt x="19" y="61"/>
                  </a:lnTo>
                  <a:lnTo>
                    <a:pt x="11" y="59"/>
                  </a:lnTo>
                  <a:lnTo>
                    <a:pt x="9" y="57"/>
                  </a:lnTo>
                  <a:lnTo>
                    <a:pt x="9" y="55"/>
                  </a:lnTo>
                  <a:lnTo>
                    <a:pt x="9" y="49"/>
                  </a:lnTo>
                  <a:lnTo>
                    <a:pt x="9" y="44"/>
                  </a:lnTo>
                  <a:lnTo>
                    <a:pt x="13" y="38"/>
                  </a:lnTo>
                  <a:lnTo>
                    <a:pt x="13" y="30"/>
                  </a:lnTo>
                  <a:lnTo>
                    <a:pt x="15" y="25"/>
                  </a:lnTo>
                  <a:lnTo>
                    <a:pt x="15" y="21"/>
                  </a:lnTo>
                  <a:lnTo>
                    <a:pt x="17" y="19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6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65" name="Freeform 73">
              <a:extLst>
                <a:ext uri="{FF2B5EF4-FFF2-40B4-BE49-F238E27FC236}">
                  <a16:creationId xmlns:a16="http://schemas.microsoft.com/office/drawing/2014/main" xmlns="" id="{98E1E85C-0620-4E25-B95C-726844E48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1608"/>
              <a:ext cx="228" cy="258"/>
            </a:xfrm>
            <a:custGeom>
              <a:avLst/>
              <a:gdLst>
                <a:gd name="T0" fmla="*/ 376 w 454"/>
                <a:gd name="T1" fmla="*/ 492 h 515"/>
                <a:gd name="T2" fmla="*/ 344 w 454"/>
                <a:gd name="T3" fmla="*/ 450 h 515"/>
                <a:gd name="T4" fmla="*/ 313 w 454"/>
                <a:gd name="T5" fmla="*/ 412 h 515"/>
                <a:gd name="T6" fmla="*/ 279 w 454"/>
                <a:gd name="T7" fmla="*/ 370 h 515"/>
                <a:gd name="T8" fmla="*/ 245 w 454"/>
                <a:gd name="T9" fmla="*/ 325 h 515"/>
                <a:gd name="T10" fmla="*/ 207 w 454"/>
                <a:gd name="T11" fmla="*/ 277 h 515"/>
                <a:gd name="T12" fmla="*/ 171 w 454"/>
                <a:gd name="T13" fmla="*/ 230 h 515"/>
                <a:gd name="T14" fmla="*/ 137 w 454"/>
                <a:gd name="T15" fmla="*/ 186 h 515"/>
                <a:gd name="T16" fmla="*/ 108 w 454"/>
                <a:gd name="T17" fmla="*/ 150 h 515"/>
                <a:gd name="T18" fmla="*/ 83 w 454"/>
                <a:gd name="T19" fmla="*/ 118 h 515"/>
                <a:gd name="T20" fmla="*/ 61 w 454"/>
                <a:gd name="T21" fmla="*/ 89 h 515"/>
                <a:gd name="T22" fmla="*/ 28 w 454"/>
                <a:gd name="T23" fmla="*/ 87 h 515"/>
                <a:gd name="T24" fmla="*/ 0 w 454"/>
                <a:gd name="T25" fmla="*/ 68 h 515"/>
                <a:gd name="T26" fmla="*/ 30 w 454"/>
                <a:gd name="T27" fmla="*/ 23 h 515"/>
                <a:gd name="T28" fmla="*/ 78 w 454"/>
                <a:gd name="T29" fmla="*/ 0 h 515"/>
                <a:gd name="T30" fmla="*/ 106 w 454"/>
                <a:gd name="T31" fmla="*/ 19 h 515"/>
                <a:gd name="T32" fmla="*/ 99 w 454"/>
                <a:gd name="T33" fmla="*/ 53 h 515"/>
                <a:gd name="T34" fmla="*/ 133 w 454"/>
                <a:gd name="T35" fmla="*/ 91 h 515"/>
                <a:gd name="T36" fmla="*/ 165 w 454"/>
                <a:gd name="T37" fmla="*/ 125 h 515"/>
                <a:gd name="T38" fmla="*/ 199 w 454"/>
                <a:gd name="T39" fmla="*/ 165 h 515"/>
                <a:gd name="T40" fmla="*/ 241 w 454"/>
                <a:gd name="T41" fmla="*/ 209 h 515"/>
                <a:gd name="T42" fmla="*/ 281 w 454"/>
                <a:gd name="T43" fmla="*/ 255 h 515"/>
                <a:gd name="T44" fmla="*/ 321 w 454"/>
                <a:gd name="T45" fmla="*/ 300 h 515"/>
                <a:gd name="T46" fmla="*/ 361 w 454"/>
                <a:gd name="T47" fmla="*/ 342 h 515"/>
                <a:gd name="T48" fmla="*/ 395 w 454"/>
                <a:gd name="T49" fmla="*/ 384 h 515"/>
                <a:gd name="T50" fmla="*/ 422 w 454"/>
                <a:gd name="T51" fmla="*/ 416 h 515"/>
                <a:gd name="T52" fmla="*/ 446 w 454"/>
                <a:gd name="T53" fmla="*/ 448 h 515"/>
                <a:gd name="T54" fmla="*/ 450 w 454"/>
                <a:gd name="T55" fmla="*/ 484 h 515"/>
                <a:gd name="T56" fmla="*/ 429 w 454"/>
                <a:gd name="T57" fmla="*/ 507 h 515"/>
                <a:gd name="T58" fmla="*/ 433 w 454"/>
                <a:gd name="T59" fmla="*/ 469 h 515"/>
                <a:gd name="T60" fmla="*/ 414 w 454"/>
                <a:gd name="T61" fmla="*/ 441 h 515"/>
                <a:gd name="T62" fmla="*/ 389 w 454"/>
                <a:gd name="T63" fmla="*/ 412 h 515"/>
                <a:gd name="T64" fmla="*/ 361 w 454"/>
                <a:gd name="T65" fmla="*/ 378 h 515"/>
                <a:gd name="T66" fmla="*/ 325 w 454"/>
                <a:gd name="T67" fmla="*/ 338 h 515"/>
                <a:gd name="T68" fmla="*/ 289 w 454"/>
                <a:gd name="T69" fmla="*/ 294 h 515"/>
                <a:gd name="T70" fmla="*/ 247 w 454"/>
                <a:gd name="T71" fmla="*/ 251 h 515"/>
                <a:gd name="T72" fmla="*/ 209 w 454"/>
                <a:gd name="T73" fmla="*/ 205 h 515"/>
                <a:gd name="T74" fmla="*/ 169 w 454"/>
                <a:gd name="T75" fmla="*/ 163 h 515"/>
                <a:gd name="T76" fmla="*/ 139 w 454"/>
                <a:gd name="T77" fmla="*/ 127 h 515"/>
                <a:gd name="T78" fmla="*/ 104 w 454"/>
                <a:gd name="T79" fmla="*/ 89 h 515"/>
                <a:gd name="T80" fmla="*/ 78 w 454"/>
                <a:gd name="T81" fmla="*/ 63 h 515"/>
                <a:gd name="T82" fmla="*/ 76 w 454"/>
                <a:gd name="T83" fmla="*/ 38 h 515"/>
                <a:gd name="T84" fmla="*/ 72 w 454"/>
                <a:gd name="T85" fmla="*/ 17 h 515"/>
                <a:gd name="T86" fmla="*/ 34 w 454"/>
                <a:gd name="T87" fmla="*/ 44 h 515"/>
                <a:gd name="T88" fmla="*/ 34 w 454"/>
                <a:gd name="T89" fmla="*/ 63 h 515"/>
                <a:gd name="T90" fmla="*/ 57 w 454"/>
                <a:gd name="T91" fmla="*/ 61 h 515"/>
                <a:gd name="T92" fmla="*/ 80 w 454"/>
                <a:gd name="T93" fmla="*/ 84 h 515"/>
                <a:gd name="T94" fmla="*/ 106 w 454"/>
                <a:gd name="T95" fmla="*/ 116 h 515"/>
                <a:gd name="T96" fmla="*/ 139 w 454"/>
                <a:gd name="T97" fmla="*/ 156 h 515"/>
                <a:gd name="T98" fmla="*/ 169 w 454"/>
                <a:gd name="T99" fmla="*/ 192 h 515"/>
                <a:gd name="T100" fmla="*/ 194 w 454"/>
                <a:gd name="T101" fmla="*/ 224 h 515"/>
                <a:gd name="T102" fmla="*/ 216 w 454"/>
                <a:gd name="T103" fmla="*/ 255 h 515"/>
                <a:gd name="T104" fmla="*/ 247 w 454"/>
                <a:gd name="T105" fmla="*/ 294 h 515"/>
                <a:gd name="T106" fmla="*/ 287 w 454"/>
                <a:gd name="T107" fmla="*/ 344 h 515"/>
                <a:gd name="T108" fmla="*/ 315 w 454"/>
                <a:gd name="T109" fmla="*/ 376 h 515"/>
                <a:gd name="T110" fmla="*/ 355 w 454"/>
                <a:gd name="T111" fmla="*/ 427 h 515"/>
                <a:gd name="T112" fmla="*/ 389 w 454"/>
                <a:gd name="T113" fmla="*/ 467 h 515"/>
                <a:gd name="T114" fmla="*/ 412 w 454"/>
                <a:gd name="T115" fmla="*/ 494 h 515"/>
                <a:gd name="T116" fmla="*/ 407 w 454"/>
                <a:gd name="T117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4" h="515">
                  <a:moveTo>
                    <a:pt x="397" y="513"/>
                  </a:moveTo>
                  <a:lnTo>
                    <a:pt x="393" y="511"/>
                  </a:lnTo>
                  <a:lnTo>
                    <a:pt x="388" y="505"/>
                  </a:lnTo>
                  <a:lnTo>
                    <a:pt x="382" y="500"/>
                  </a:lnTo>
                  <a:lnTo>
                    <a:pt x="376" y="492"/>
                  </a:lnTo>
                  <a:lnTo>
                    <a:pt x="369" y="481"/>
                  </a:lnTo>
                  <a:lnTo>
                    <a:pt x="359" y="471"/>
                  </a:lnTo>
                  <a:lnTo>
                    <a:pt x="353" y="464"/>
                  </a:lnTo>
                  <a:lnTo>
                    <a:pt x="350" y="458"/>
                  </a:lnTo>
                  <a:lnTo>
                    <a:pt x="344" y="450"/>
                  </a:lnTo>
                  <a:lnTo>
                    <a:pt x="338" y="445"/>
                  </a:lnTo>
                  <a:lnTo>
                    <a:pt x="332" y="437"/>
                  </a:lnTo>
                  <a:lnTo>
                    <a:pt x="325" y="427"/>
                  </a:lnTo>
                  <a:lnTo>
                    <a:pt x="319" y="420"/>
                  </a:lnTo>
                  <a:lnTo>
                    <a:pt x="313" y="412"/>
                  </a:lnTo>
                  <a:lnTo>
                    <a:pt x="306" y="405"/>
                  </a:lnTo>
                  <a:lnTo>
                    <a:pt x="300" y="395"/>
                  </a:lnTo>
                  <a:lnTo>
                    <a:pt x="292" y="388"/>
                  </a:lnTo>
                  <a:lnTo>
                    <a:pt x="287" y="380"/>
                  </a:lnTo>
                  <a:lnTo>
                    <a:pt x="279" y="370"/>
                  </a:lnTo>
                  <a:lnTo>
                    <a:pt x="273" y="361"/>
                  </a:lnTo>
                  <a:lnTo>
                    <a:pt x="264" y="351"/>
                  </a:lnTo>
                  <a:lnTo>
                    <a:pt x="258" y="342"/>
                  </a:lnTo>
                  <a:lnTo>
                    <a:pt x="251" y="332"/>
                  </a:lnTo>
                  <a:lnTo>
                    <a:pt x="245" y="325"/>
                  </a:lnTo>
                  <a:lnTo>
                    <a:pt x="235" y="315"/>
                  </a:lnTo>
                  <a:lnTo>
                    <a:pt x="230" y="306"/>
                  </a:lnTo>
                  <a:lnTo>
                    <a:pt x="222" y="296"/>
                  </a:lnTo>
                  <a:lnTo>
                    <a:pt x="215" y="287"/>
                  </a:lnTo>
                  <a:lnTo>
                    <a:pt x="207" y="277"/>
                  </a:lnTo>
                  <a:lnTo>
                    <a:pt x="199" y="268"/>
                  </a:lnTo>
                  <a:lnTo>
                    <a:pt x="192" y="258"/>
                  </a:lnTo>
                  <a:lnTo>
                    <a:pt x="186" y="249"/>
                  </a:lnTo>
                  <a:lnTo>
                    <a:pt x="178" y="239"/>
                  </a:lnTo>
                  <a:lnTo>
                    <a:pt x="171" y="230"/>
                  </a:lnTo>
                  <a:lnTo>
                    <a:pt x="165" y="222"/>
                  </a:lnTo>
                  <a:lnTo>
                    <a:pt x="158" y="213"/>
                  </a:lnTo>
                  <a:lnTo>
                    <a:pt x="150" y="203"/>
                  </a:lnTo>
                  <a:lnTo>
                    <a:pt x="144" y="196"/>
                  </a:lnTo>
                  <a:lnTo>
                    <a:pt x="137" y="186"/>
                  </a:lnTo>
                  <a:lnTo>
                    <a:pt x="131" y="179"/>
                  </a:lnTo>
                  <a:lnTo>
                    <a:pt x="125" y="171"/>
                  </a:lnTo>
                  <a:lnTo>
                    <a:pt x="120" y="165"/>
                  </a:lnTo>
                  <a:lnTo>
                    <a:pt x="114" y="158"/>
                  </a:lnTo>
                  <a:lnTo>
                    <a:pt x="108" y="150"/>
                  </a:lnTo>
                  <a:lnTo>
                    <a:pt x="102" y="142"/>
                  </a:lnTo>
                  <a:lnTo>
                    <a:pt x="99" y="137"/>
                  </a:lnTo>
                  <a:lnTo>
                    <a:pt x="91" y="131"/>
                  </a:lnTo>
                  <a:lnTo>
                    <a:pt x="87" y="123"/>
                  </a:lnTo>
                  <a:lnTo>
                    <a:pt x="83" y="118"/>
                  </a:lnTo>
                  <a:lnTo>
                    <a:pt x="82" y="114"/>
                  </a:lnTo>
                  <a:lnTo>
                    <a:pt x="72" y="104"/>
                  </a:lnTo>
                  <a:lnTo>
                    <a:pt x="68" y="99"/>
                  </a:lnTo>
                  <a:lnTo>
                    <a:pt x="63" y="91"/>
                  </a:lnTo>
                  <a:lnTo>
                    <a:pt x="61" y="89"/>
                  </a:lnTo>
                  <a:lnTo>
                    <a:pt x="53" y="82"/>
                  </a:lnTo>
                  <a:lnTo>
                    <a:pt x="47" y="80"/>
                  </a:lnTo>
                  <a:lnTo>
                    <a:pt x="42" y="82"/>
                  </a:lnTo>
                  <a:lnTo>
                    <a:pt x="36" y="85"/>
                  </a:lnTo>
                  <a:lnTo>
                    <a:pt x="28" y="87"/>
                  </a:lnTo>
                  <a:lnTo>
                    <a:pt x="23" y="91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2" y="57"/>
                  </a:lnTo>
                  <a:lnTo>
                    <a:pt x="7" y="49"/>
                  </a:lnTo>
                  <a:lnTo>
                    <a:pt x="13" y="38"/>
                  </a:lnTo>
                  <a:lnTo>
                    <a:pt x="23" y="30"/>
                  </a:lnTo>
                  <a:lnTo>
                    <a:pt x="30" y="23"/>
                  </a:lnTo>
                  <a:lnTo>
                    <a:pt x="40" y="17"/>
                  </a:lnTo>
                  <a:lnTo>
                    <a:pt x="49" y="11"/>
                  </a:lnTo>
                  <a:lnTo>
                    <a:pt x="59" y="6"/>
                  </a:lnTo>
                  <a:lnTo>
                    <a:pt x="68" y="2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3" y="2"/>
                  </a:lnTo>
                  <a:lnTo>
                    <a:pt x="99" y="4"/>
                  </a:lnTo>
                  <a:lnTo>
                    <a:pt x="104" y="9"/>
                  </a:lnTo>
                  <a:lnTo>
                    <a:pt x="106" y="19"/>
                  </a:lnTo>
                  <a:lnTo>
                    <a:pt x="101" y="28"/>
                  </a:lnTo>
                  <a:lnTo>
                    <a:pt x="95" y="38"/>
                  </a:lnTo>
                  <a:lnTo>
                    <a:pt x="95" y="49"/>
                  </a:lnTo>
                  <a:lnTo>
                    <a:pt x="95" y="49"/>
                  </a:lnTo>
                  <a:lnTo>
                    <a:pt x="99" y="53"/>
                  </a:lnTo>
                  <a:lnTo>
                    <a:pt x="104" y="59"/>
                  </a:lnTo>
                  <a:lnTo>
                    <a:pt x="110" y="66"/>
                  </a:lnTo>
                  <a:lnTo>
                    <a:pt x="120" y="74"/>
                  </a:lnTo>
                  <a:lnTo>
                    <a:pt x="129" y="85"/>
                  </a:lnTo>
                  <a:lnTo>
                    <a:pt x="133" y="91"/>
                  </a:lnTo>
                  <a:lnTo>
                    <a:pt x="139" y="99"/>
                  </a:lnTo>
                  <a:lnTo>
                    <a:pt x="146" y="104"/>
                  </a:lnTo>
                  <a:lnTo>
                    <a:pt x="152" y="112"/>
                  </a:lnTo>
                  <a:lnTo>
                    <a:pt x="159" y="118"/>
                  </a:lnTo>
                  <a:lnTo>
                    <a:pt x="165" y="125"/>
                  </a:lnTo>
                  <a:lnTo>
                    <a:pt x="171" y="133"/>
                  </a:lnTo>
                  <a:lnTo>
                    <a:pt x="178" y="142"/>
                  </a:lnTo>
                  <a:lnTo>
                    <a:pt x="184" y="148"/>
                  </a:lnTo>
                  <a:lnTo>
                    <a:pt x="194" y="158"/>
                  </a:lnTo>
                  <a:lnTo>
                    <a:pt x="199" y="165"/>
                  </a:lnTo>
                  <a:lnTo>
                    <a:pt x="209" y="175"/>
                  </a:lnTo>
                  <a:lnTo>
                    <a:pt x="215" y="182"/>
                  </a:lnTo>
                  <a:lnTo>
                    <a:pt x="224" y="192"/>
                  </a:lnTo>
                  <a:lnTo>
                    <a:pt x="232" y="201"/>
                  </a:lnTo>
                  <a:lnTo>
                    <a:pt x="241" y="209"/>
                  </a:lnTo>
                  <a:lnTo>
                    <a:pt x="249" y="218"/>
                  </a:lnTo>
                  <a:lnTo>
                    <a:pt x="256" y="228"/>
                  </a:lnTo>
                  <a:lnTo>
                    <a:pt x="264" y="237"/>
                  </a:lnTo>
                  <a:lnTo>
                    <a:pt x="273" y="247"/>
                  </a:lnTo>
                  <a:lnTo>
                    <a:pt x="281" y="255"/>
                  </a:lnTo>
                  <a:lnTo>
                    <a:pt x="289" y="264"/>
                  </a:lnTo>
                  <a:lnTo>
                    <a:pt x="296" y="274"/>
                  </a:lnTo>
                  <a:lnTo>
                    <a:pt x="306" y="283"/>
                  </a:lnTo>
                  <a:lnTo>
                    <a:pt x="313" y="291"/>
                  </a:lnTo>
                  <a:lnTo>
                    <a:pt x="321" y="300"/>
                  </a:lnTo>
                  <a:lnTo>
                    <a:pt x="329" y="310"/>
                  </a:lnTo>
                  <a:lnTo>
                    <a:pt x="338" y="317"/>
                  </a:lnTo>
                  <a:lnTo>
                    <a:pt x="346" y="327"/>
                  </a:lnTo>
                  <a:lnTo>
                    <a:pt x="353" y="334"/>
                  </a:lnTo>
                  <a:lnTo>
                    <a:pt x="361" y="342"/>
                  </a:lnTo>
                  <a:lnTo>
                    <a:pt x="369" y="351"/>
                  </a:lnTo>
                  <a:lnTo>
                    <a:pt x="374" y="359"/>
                  </a:lnTo>
                  <a:lnTo>
                    <a:pt x="382" y="367"/>
                  </a:lnTo>
                  <a:lnTo>
                    <a:pt x="388" y="376"/>
                  </a:lnTo>
                  <a:lnTo>
                    <a:pt x="395" y="384"/>
                  </a:lnTo>
                  <a:lnTo>
                    <a:pt x="401" y="389"/>
                  </a:lnTo>
                  <a:lnTo>
                    <a:pt x="407" y="397"/>
                  </a:lnTo>
                  <a:lnTo>
                    <a:pt x="412" y="403"/>
                  </a:lnTo>
                  <a:lnTo>
                    <a:pt x="418" y="410"/>
                  </a:lnTo>
                  <a:lnTo>
                    <a:pt x="422" y="416"/>
                  </a:lnTo>
                  <a:lnTo>
                    <a:pt x="427" y="422"/>
                  </a:lnTo>
                  <a:lnTo>
                    <a:pt x="431" y="426"/>
                  </a:lnTo>
                  <a:lnTo>
                    <a:pt x="435" y="433"/>
                  </a:lnTo>
                  <a:lnTo>
                    <a:pt x="443" y="441"/>
                  </a:lnTo>
                  <a:lnTo>
                    <a:pt x="446" y="448"/>
                  </a:lnTo>
                  <a:lnTo>
                    <a:pt x="450" y="452"/>
                  </a:lnTo>
                  <a:lnTo>
                    <a:pt x="454" y="456"/>
                  </a:lnTo>
                  <a:lnTo>
                    <a:pt x="454" y="465"/>
                  </a:lnTo>
                  <a:lnTo>
                    <a:pt x="454" y="477"/>
                  </a:lnTo>
                  <a:lnTo>
                    <a:pt x="450" y="484"/>
                  </a:lnTo>
                  <a:lnTo>
                    <a:pt x="448" y="494"/>
                  </a:lnTo>
                  <a:lnTo>
                    <a:pt x="443" y="500"/>
                  </a:lnTo>
                  <a:lnTo>
                    <a:pt x="439" y="507"/>
                  </a:lnTo>
                  <a:lnTo>
                    <a:pt x="433" y="509"/>
                  </a:lnTo>
                  <a:lnTo>
                    <a:pt x="429" y="507"/>
                  </a:lnTo>
                  <a:lnTo>
                    <a:pt x="426" y="500"/>
                  </a:lnTo>
                  <a:lnTo>
                    <a:pt x="429" y="490"/>
                  </a:lnTo>
                  <a:lnTo>
                    <a:pt x="431" y="483"/>
                  </a:lnTo>
                  <a:lnTo>
                    <a:pt x="433" y="477"/>
                  </a:lnTo>
                  <a:lnTo>
                    <a:pt x="433" y="469"/>
                  </a:lnTo>
                  <a:lnTo>
                    <a:pt x="431" y="464"/>
                  </a:lnTo>
                  <a:lnTo>
                    <a:pt x="429" y="460"/>
                  </a:lnTo>
                  <a:lnTo>
                    <a:pt x="426" y="454"/>
                  </a:lnTo>
                  <a:lnTo>
                    <a:pt x="420" y="448"/>
                  </a:lnTo>
                  <a:lnTo>
                    <a:pt x="414" y="441"/>
                  </a:lnTo>
                  <a:lnTo>
                    <a:pt x="408" y="435"/>
                  </a:lnTo>
                  <a:lnTo>
                    <a:pt x="405" y="431"/>
                  </a:lnTo>
                  <a:lnTo>
                    <a:pt x="399" y="424"/>
                  </a:lnTo>
                  <a:lnTo>
                    <a:pt x="395" y="420"/>
                  </a:lnTo>
                  <a:lnTo>
                    <a:pt x="389" y="412"/>
                  </a:lnTo>
                  <a:lnTo>
                    <a:pt x="386" y="407"/>
                  </a:lnTo>
                  <a:lnTo>
                    <a:pt x="380" y="401"/>
                  </a:lnTo>
                  <a:lnTo>
                    <a:pt x="374" y="393"/>
                  </a:lnTo>
                  <a:lnTo>
                    <a:pt x="367" y="386"/>
                  </a:lnTo>
                  <a:lnTo>
                    <a:pt x="361" y="378"/>
                  </a:lnTo>
                  <a:lnTo>
                    <a:pt x="353" y="370"/>
                  </a:lnTo>
                  <a:lnTo>
                    <a:pt x="348" y="363"/>
                  </a:lnTo>
                  <a:lnTo>
                    <a:pt x="340" y="355"/>
                  </a:lnTo>
                  <a:lnTo>
                    <a:pt x="332" y="346"/>
                  </a:lnTo>
                  <a:lnTo>
                    <a:pt x="325" y="338"/>
                  </a:lnTo>
                  <a:lnTo>
                    <a:pt x="319" y="331"/>
                  </a:lnTo>
                  <a:lnTo>
                    <a:pt x="310" y="321"/>
                  </a:lnTo>
                  <a:lnTo>
                    <a:pt x="304" y="312"/>
                  </a:lnTo>
                  <a:lnTo>
                    <a:pt x="294" y="302"/>
                  </a:lnTo>
                  <a:lnTo>
                    <a:pt x="289" y="294"/>
                  </a:lnTo>
                  <a:lnTo>
                    <a:pt x="279" y="285"/>
                  </a:lnTo>
                  <a:lnTo>
                    <a:pt x="272" y="277"/>
                  </a:lnTo>
                  <a:lnTo>
                    <a:pt x="264" y="268"/>
                  </a:lnTo>
                  <a:lnTo>
                    <a:pt x="256" y="260"/>
                  </a:lnTo>
                  <a:lnTo>
                    <a:pt x="247" y="251"/>
                  </a:lnTo>
                  <a:lnTo>
                    <a:pt x="239" y="241"/>
                  </a:lnTo>
                  <a:lnTo>
                    <a:pt x="232" y="234"/>
                  </a:lnTo>
                  <a:lnTo>
                    <a:pt x="224" y="224"/>
                  </a:lnTo>
                  <a:lnTo>
                    <a:pt x="215" y="215"/>
                  </a:lnTo>
                  <a:lnTo>
                    <a:pt x="209" y="205"/>
                  </a:lnTo>
                  <a:lnTo>
                    <a:pt x="199" y="198"/>
                  </a:lnTo>
                  <a:lnTo>
                    <a:pt x="194" y="190"/>
                  </a:lnTo>
                  <a:lnTo>
                    <a:pt x="184" y="180"/>
                  </a:lnTo>
                  <a:lnTo>
                    <a:pt x="178" y="171"/>
                  </a:lnTo>
                  <a:lnTo>
                    <a:pt x="169" y="163"/>
                  </a:lnTo>
                  <a:lnTo>
                    <a:pt x="163" y="156"/>
                  </a:lnTo>
                  <a:lnTo>
                    <a:pt x="156" y="148"/>
                  </a:lnTo>
                  <a:lnTo>
                    <a:pt x="150" y="141"/>
                  </a:lnTo>
                  <a:lnTo>
                    <a:pt x="144" y="133"/>
                  </a:lnTo>
                  <a:lnTo>
                    <a:pt x="139" y="127"/>
                  </a:lnTo>
                  <a:lnTo>
                    <a:pt x="131" y="120"/>
                  </a:lnTo>
                  <a:lnTo>
                    <a:pt x="125" y="114"/>
                  </a:lnTo>
                  <a:lnTo>
                    <a:pt x="120" y="106"/>
                  </a:lnTo>
                  <a:lnTo>
                    <a:pt x="114" y="101"/>
                  </a:lnTo>
                  <a:lnTo>
                    <a:pt x="104" y="89"/>
                  </a:lnTo>
                  <a:lnTo>
                    <a:pt x="97" y="82"/>
                  </a:lnTo>
                  <a:lnTo>
                    <a:pt x="89" y="74"/>
                  </a:lnTo>
                  <a:lnTo>
                    <a:pt x="83" y="68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2" y="57"/>
                  </a:lnTo>
                  <a:lnTo>
                    <a:pt x="72" y="53"/>
                  </a:lnTo>
                  <a:lnTo>
                    <a:pt x="72" y="47"/>
                  </a:lnTo>
                  <a:lnTo>
                    <a:pt x="74" y="44"/>
                  </a:lnTo>
                  <a:lnTo>
                    <a:pt x="76" y="38"/>
                  </a:lnTo>
                  <a:lnTo>
                    <a:pt x="80" y="34"/>
                  </a:lnTo>
                  <a:lnTo>
                    <a:pt x="82" y="28"/>
                  </a:lnTo>
                  <a:lnTo>
                    <a:pt x="82" y="23"/>
                  </a:lnTo>
                  <a:lnTo>
                    <a:pt x="78" y="19"/>
                  </a:lnTo>
                  <a:lnTo>
                    <a:pt x="72" y="17"/>
                  </a:lnTo>
                  <a:lnTo>
                    <a:pt x="63" y="19"/>
                  </a:lnTo>
                  <a:lnTo>
                    <a:pt x="57" y="23"/>
                  </a:lnTo>
                  <a:lnTo>
                    <a:pt x="47" y="28"/>
                  </a:lnTo>
                  <a:lnTo>
                    <a:pt x="40" y="36"/>
                  </a:lnTo>
                  <a:lnTo>
                    <a:pt x="34" y="44"/>
                  </a:lnTo>
                  <a:lnTo>
                    <a:pt x="28" y="53"/>
                  </a:lnTo>
                  <a:lnTo>
                    <a:pt x="25" y="57"/>
                  </a:lnTo>
                  <a:lnTo>
                    <a:pt x="26" y="61"/>
                  </a:lnTo>
                  <a:lnTo>
                    <a:pt x="28" y="61"/>
                  </a:lnTo>
                  <a:lnTo>
                    <a:pt x="34" y="63"/>
                  </a:lnTo>
                  <a:lnTo>
                    <a:pt x="40" y="61"/>
                  </a:lnTo>
                  <a:lnTo>
                    <a:pt x="45" y="59"/>
                  </a:lnTo>
                  <a:lnTo>
                    <a:pt x="51" y="57"/>
                  </a:lnTo>
                  <a:lnTo>
                    <a:pt x="55" y="59"/>
                  </a:lnTo>
                  <a:lnTo>
                    <a:pt x="57" y="61"/>
                  </a:lnTo>
                  <a:lnTo>
                    <a:pt x="63" y="66"/>
                  </a:lnTo>
                  <a:lnTo>
                    <a:pt x="66" y="68"/>
                  </a:lnTo>
                  <a:lnTo>
                    <a:pt x="70" y="72"/>
                  </a:lnTo>
                  <a:lnTo>
                    <a:pt x="74" y="78"/>
                  </a:lnTo>
                  <a:lnTo>
                    <a:pt x="80" y="84"/>
                  </a:lnTo>
                  <a:lnTo>
                    <a:pt x="83" y="89"/>
                  </a:lnTo>
                  <a:lnTo>
                    <a:pt x="89" y="95"/>
                  </a:lnTo>
                  <a:lnTo>
                    <a:pt x="95" y="103"/>
                  </a:lnTo>
                  <a:lnTo>
                    <a:pt x="101" y="110"/>
                  </a:lnTo>
                  <a:lnTo>
                    <a:pt x="106" y="116"/>
                  </a:lnTo>
                  <a:lnTo>
                    <a:pt x="114" y="123"/>
                  </a:lnTo>
                  <a:lnTo>
                    <a:pt x="120" y="131"/>
                  </a:lnTo>
                  <a:lnTo>
                    <a:pt x="127" y="141"/>
                  </a:lnTo>
                  <a:lnTo>
                    <a:pt x="133" y="146"/>
                  </a:lnTo>
                  <a:lnTo>
                    <a:pt x="139" y="156"/>
                  </a:lnTo>
                  <a:lnTo>
                    <a:pt x="144" y="161"/>
                  </a:lnTo>
                  <a:lnTo>
                    <a:pt x="152" y="169"/>
                  </a:lnTo>
                  <a:lnTo>
                    <a:pt x="156" y="177"/>
                  </a:lnTo>
                  <a:lnTo>
                    <a:pt x="163" y="184"/>
                  </a:lnTo>
                  <a:lnTo>
                    <a:pt x="169" y="192"/>
                  </a:lnTo>
                  <a:lnTo>
                    <a:pt x="175" y="201"/>
                  </a:lnTo>
                  <a:lnTo>
                    <a:pt x="180" y="207"/>
                  </a:lnTo>
                  <a:lnTo>
                    <a:pt x="184" y="213"/>
                  </a:lnTo>
                  <a:lnTo>
                    <a:pt x="188" y="218"/>
                  </a:lnTo>
                  <a:lnTo>
                    <a:pt x="194" y="224"/>
                  </a:lnTo>
                  <a:lnTo>
                    <a:pt x="201" y="234"/>
                  </a:lnTo>
                  <a:lnTo>
                    <a:pt x="209" y="243"/>
                  </a:lnTo>
                  <a:lnTo>
                    <a:pt x="209" y="245"/>
                  </a:lnTo>
                  <a:lnTo>
                    <a:pt x="213" y="251"/>
                  </a:lnTo>
                  <a:lnTo>
                    <a:pt x="216" y="255"/>
                  </a:lnTo>
                  <a:lnTo>
                    <a:pt x="222" y="262"/>
                  </a:lnTo>
                  <a:lnTo>
                    <a:pt x="228" y="268"/>
                  </a:lnTo>
                  <a:lnTo>
                    <a:pt x="234" y="275"/>
                  </a:lnTo>
                  <a:lnTo>
                    <a:pt x="239" y="285"/>
                  </a:lnTo>
                  <a:lnTo>
                    <a:pt x="247" y="294"/>
                  </a:lnTo>
                  <a:lnTo>
                    <a:pt x="254" y="302"/>
                  </a:lnTo>
                  <a:lnTo>
                    <a:pt x="262" y="312"/>
                  </a:lnTo>
                  <a:lnTo>
                    <a:pt x="270" y="323"/>
                  </a:lnTo>
                  <a:lnTo>
                    <a:pt x="279" y="332"/>
                  </a:lnTo>
                  <a:lnTo>
                    <a:pt x="287" y="344"/>
                  </a:lnTo>
                  <a:lnTo>
                    <a:pt x="296" y="355"/>
                  </a:lnTo>
                  <a:lnTo>
                    <a:pt x="300" y="359"/>
                  </a:lnTo>
                  <a:lnTo>
                    <a:pt x="306" y="365"/>
                  </a:lnTo>
                  <a:lnTo>
                    <a:pt x="310" y="370"/>
                  </a:lnTo>
                  <a:lnTo>
                    <a:pt x="315" y="376"/>
                  </a:lnTo>
                  <a:lnTo>
                    <a:pt x="323" y="388"/>
                  </a:lnTo>
                  <a:lnTo>
                    <a:pt x="331" y="397"/>
                  </a:lnTo>
                  <a:lnTo>
                    <a:pt x="338" y="407"/>
                  </a:lnTo>
                  <a:lnTo>
                    <a:pt x="348" y="418"/>
                  </a:lnTo>
                  <a:lnTo>
                    <a:pt x="355" y="427"/>
                  </a:lnTo>
                  <a:lnTo>
                    <a:pt x="363" y="437"/>
                  </a:lnTo>
                  <a:lnTo>
                    <a:pt x="369" y="445"/>
                  </a:lnTo>
                  <a:lnTo>
                    <a:pt x="378" y="454"/>
                  </a:lnTo>
                  <a:lnTo>
                    <a:pt x="384" y="462"/>
                  </a:lnTo>
                  <a:lnTo>
                    <a:pt x="389" y="467"/>
                  </a:lnTo>
                  <a:lnTo>
                    <a:pt x="395" y="473"/>
                  </a:lnTo>
                  <a:lnTo>
                    <a:pt x="399" y="479"/>
                  </a:lnTo>
                  <a:lnTo>
                    <a:pt x="407" y="486"/>
                  </a:lnTo>
                  <a:lnTo>
                    <a:pt x="410" y="492"/>
                  </a:lnTo>
                  <a:lnTo>
                    <a:pt x="412" y="494"/>
                  </a:lnTo>
                  <a:lnTo>
                    <a:pt x="414" y="498"/>
                  </a:lnTo>
                  <a:lnTo>
                    <a:pt x="414" y="502"/>
                  </a:lnTo>
                  <a:lnTo>
                    <a:pt x="412" y="509"/>
                  </a:lnTo>
                  <a:lnTo>
                    <a:pt x="410" y="513"/>
                  </a:lnTo>
                  <a:lnTo>
                    <a:pt x="407" y="515"/>
                  </a:lnTo>
                  <a:lnTo>
                    <a:pt x="401" y="515"/>
                  </a:lnTo>
                  <a:lnTo>
                    <a:pt x="397" y="513"/>
                  </a:lnTo>
                  <a:lnTo>
                    <a:pt x="397" y="513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5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5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5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5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5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5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91BCA713-1408-4589-AAEC-8709071CD8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7721600" cy="1143000"/>
          </a:xfrm>
        </p:spPr>
        <p:txBody>
          <a:bodyPr/>
          <a:lstStyle/>
          <a:p>
            <a:r>
              <a:rPr lang="tr-TR" altLang="en-US" sz="3200"/>
              <a:t>TÜKETİM TOPLUMU BİREYİ OLMALARI ÜZERİNE ETKİLERİ</a:t>
            </a:r>
            <a:endParaRPr lang="tr-TR" altLang="en-US" sz="3200" b="1">
              <a:latin typeface="Latha" panose="020B0604020202020204" pitchFamily="34" charset="0"/>
            </a:endParaRPr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xmlns="" id="{8F510233-BF18-441B-B4A2-EE7A8692B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tr-TR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87052" name="Rectangle 12">
            <a:extLst>
              <a:ext uri="{FF2B5EF4-FFF2-40B4-BE49-F238E27FC236}">
                <a16:creationId xmlns:a16="http://schemas.microsoft.com/office/drawing/2014/main" xmlns="" id="{B8E8F226-4D36-4C3D-A364-A86A25BF8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Pct val="80000"/>
              <a:buFont typeface="Wingdings" panose="05000000000000000000" pitchFamily="2" charset="2"/>
              <a:buChar char="ü"/>
            </a:pPr>
            <a:endParaRPr kumimoji="0" lang="tr-TR" altLang="en-US" sz="3000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tr-TR" altLang="en-US" sz="3000" i="1">
              <a:latin typeface="Arial" panose="020B0604020202020204" pitchFamily="34" charset="0"/>
            </a:endParaRPr>
          </a:p>
        </p:txBody>
      </p:sp>
      <p:sp>
        <p:nvSpPr>
          <p:cNvPr id="87054" name="WordArt 14">
            <a:extLst>
              <a:ext uri="{FF2B5EF4-FFF2-40B4-BE49-F238E27FC236}">
                <a16:creationId xmlns:a16="http://schemas.microsoft.com/office/drawing/2014/main" xmlns="" id="{FC63008D-12DF-49BB-9D27-E89D1F556E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pic>
        <p:nvPicPr>
          <p:cNvPr id="87057" name="Picture 17">
            <a:extLst>
              <a:ext uri="{FF2B5EF4-FFF2-40B4-BE49-F238E27FC236}">
                <a16:creationId xmlns:a16="http://schemas.microsoft.com/office/drawing/2014/main" xmlns="" id="{DF654EE2-7908-4186-8E09-3A839BCBB9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24400"/>
            <a:ext cx="850900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7104" name="Picture 64">
            <a:extLst>
              <a:ext uri="{FF2B5EF4-FFF2-40B4-BE49-F238E27FC236}">
                <a16:creationId xmlns:a16="http://schemas.microsoft.com/office/drawing/2014/main" xmlns="" id="{50A1E2F9-F971-4848-B721-0A2F6FB91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492375"/>
            <a:ext cx="2667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7105" name="Rectangle 65">
            <a:extLst>
              <a:ext uri="{FF2B5EF4-FFF2-40B4-BE49-F238E27FC236}">
                <a16:creationId xmlns:a16="http://schemas.microsoft.com/office/drawing/2014/main" xmlns="" id="{9CD9E9ED-83A9-4144-8F9A-5C45B0FEC2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8208962" cy="3671888"/>
          </a:xfrm>
        </p:spPr>
        <p:txBody>
          <a:bodyPr/>
          <a:lstStyle/>
          <a:p>
            <a:pPr>
              <a:buClr>
                <a:srgbClr val="CC00FF"/>
              </a:buClr>
              <a:buFont typeface="Wingdings" panose="05000000000000000000" pitchFamily="2" charset="2"/>
              <a:buNone/>
            </a:pPr>
            <a:r>
              <a:rPr lang="tr-TR" altLang="en-US" sz="3800">
                <a:solidFill>
                  <a:srgbClr val="009900"/>
                </a:solidFill>
              </a:rPr>
              <a:t>Reklamlar çocukların beyinlerine;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è"/>
            </a:pPr>
            <a:r>
              <a:rPr lang="tr-TR" altLang="en-US" sz="3800">
                <a:solidFill>
                  <a:srgbClr val="333300"/>
                </a:solidFill>
              </a:rPr>
              <a:t>Tüketim arzusu.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è"/>
            </a:pPr>
            <a:r>
              <a:rPr lang="tr-TR" altLang="en-US" sz="3800">
                <a:solidFill>
                  <a:srgbClr val="333300"/>
                </a:solidFill>
              </a:rPr>
              <a:t>Marka istekleri </a:t>
            </a:r>
          </a:p>
          <a:p>
            <a:pPr>
              <a:buClr>
                <a:srgbClr val="CC00FF"/>
              </a:buClr>
              <a:buFont typeface="Wingdings" panose="05000000000000000000" pitchFamily="2" charset="2"/>
              <a:buNone/>
            </a:pPr>
            <a:r>
              <a:rPr lang="tr-TR" altLang="en-US" sz="3800">
                <a:solidFill>
                  <a:srgbClr val="333300"/>
                </a:solidFill>
              </a:rPr>
              <a:t>  aşılamaktadır.</a:t>
            </a:r>
            <a:endParaRPr lang="tr-TR" altLang="en-US" sz="3800">
              <a:solidFill>
                <a:srgbClr val="0000CC"/>
              </a:solidFill>
            </a:endParaRPr>
          </a:p>
          <a:p>
            <a:endParaRPr lang="tr-TR" altLang="en-US" sz="3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0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833852EA-187A-4A21-AC64-33DE96EB8C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xmlns="" id="{77C27DC4-AB5D-4375-B8E8-A5A8E6769C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765175"/>
            <a:ext cx="7543800" cy="1752600"/>
          </a:xfrm>
        </p:spPr>
        <p:txBody>
          <a:bodyPr/>
          <a:lstStyle/>
          <a:p>
            <a:pPr algn="ctr"/>
            <a:r>
              <a:rPr lang="tr-TR" altLang="en-US" sz="3000"/>
              <a:t>CİNSEL KİMLİĞİN OLUŞMASI VE KARŞI CİNSLE OLAN İLİŞKİLERİ</a:t>
            </a:r>
          </a:p>
        </p:txBody>
      </p:sp>
      <p:sp>
        <p:nvSpPr>
          <p:cNvPr id="89098" name="WordArt 10">
            <a:extLst>
              <a:ext uri="{FF2B5EF4-FFF2-40B4-BE49-F238E27FC236}">
                <a16:creationId xmlns:a16="http://schemas.microsoft.com/office/drawing/2014/main" xmlns="" id="{FB6674B8-028A-440D-AE29-C1F42DB03E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pic>
        <p:nvPicPr>
          <p:cNvPr id="89101" name="Picture 13">
            <a:extLst>
              <a:ext uri="{FF2B5EF4-FFF2-40B4-BE49-F238E27FC236}">
                <a16:creationId xmlns:a16="http://schemas.microsoft.com/office/drawing/2014/main" xmlns="" id="{99BAB8F9-1237-4CA6-B1AE-60C431E7F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420938"/>
            <a:ext cx="2643187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>
            <a:extLst>
              <a:ext uri="{FF2B5EF4-FFF2-40B4-BE49-F238E27FC236}">
                <a16:creationId xmlns:a16="http://schemas.microsoft.com/office/drawing/2014/main" xmlns="" id="{EEEA946D-5306-4EF1-83ED-4366B5B8C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92375"/>
            <a:ext cx="8874125" cy="41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600">
                <a:solidFill>
                  <a:srgbClr val="800000"/>
                </a:solidFill>
                <a:latin typeface="Arial" panose="020B0604020202020204" pitchFamily="34" charset="0"/>
              </a:rPr>
              <a:t>Çizgi film ve programlarda 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600">
                <a:solidFill>
                  <a:srgbClr val="800000"/>
                </a:solidFill>
                <a:latin typeface="Arial" panose="020B0604020202020204" pitchFamily="34" charset="0"/>
              </a:rPr>
              <a:t>çizilen erkek ve kadın portresi;</a:t>
            </a:r>
          </a:p>
          <a:p>
            <a:pPr>
              <a:buSzPct val="115000"/>
              <a:buFont typeface="Wingdings" panose="05000000000000000000" pitchFamily="2" charset="2"/>
              <a:buChar char="«"/>
            </a:pPr>
            <a:r>
              <a:rPr lang="tr-TR" altLang="en-US">
                <a:solidFill>
                  <a:srgbClr val="009900"/>
                </a:solidFill>
                <a:latin typeface="Arial" panose="020B0604020202020204" pitchFamily="34" charset="0"/>
              </a:rPr>
              <a:t>Erkekler;kavgacı,saldırgan,</a:t>
            </a:r>
          </a:p>
          <a:p>
            <a:pPr>
              <a:buSzPct val="115000"/>
              <a:buFont typeface="Wingdings" panose="05000000000000000000" pitchFamily="2" charset="2"/>
              <a:buNone/>
            </a:pPr>
            <a:r>
              <a:rPr lang="tr-TR" altLang="en-US">
                <a:solidFill>
                  <a:srgbClr val="009900"/>
                </a:solidFill>
                <a:latin typeface="Arial" panose="020B0604020202020204" pitchFamily="34" charset="0"/>
              </a:rPr>
              <a:t>    kurtarıcı,evin geçimini sağlayan…</a:t>
            </a:r>
          </a:p>
          <a:p>
            <a:pPr>
              <a:buSzPct val="115000"/>
              <a:buFont typeface="Wingdings" panose="05000000000000000000" pitchFamily="2" charset="2"/>
              <a:buChar char="«"/>
            </a:pPr>
            <a:r>
              <a:rPr lang="tr-TR" altLang="en-US">
                <a:solidFill>
                  <a:srgbClr val="009900"/>
                </a:solidFill>
                <a:latin typeface="Arial" panose="020B0604020202020204" pitchFamily="34" charset="0"/>
              </a:rPr>
              <a:t>Kızlar;zayıf,pasif,sessiz,sakin,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>
                <a:solidFill>
                  <a:srgbClr val="009900"/>
                </a:solidFill>
                <a:latin typeface="Arial" panose="020B0604020202020204" pitchFamily="34" charset="0"/>
              </a:rPr>
              <a:t>  erkekten yardım isteyen…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 sz="2500">
                <a:solidFill>
                  <a:srgbClr val="000000"/>
                </a:solidFill>
                <a:latin typeface="Arial" panose="020B0604020202020204" pitchFamily="34" charset="0"/>
              </a:rPr>
              <a:t>TÜM BUNLAR ÇOCUKLARA MODEL OLUŞTURMAKTADIR</a:t>
            </a:r>
            <a:r>
              <a:rPr lang="tr-TR" alt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9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9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9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9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9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9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9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9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9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9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9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9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9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xmlns="" id="{0785368D-2FB1-4C3E-AFF0-87CB36EB6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xmlns="" id="{884DB713-A87B-4138-A818-C0B1D1FB30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692150"/>
            <a:ext cx="7543800" cy="1222375"/>
          </a:xfrm>
        </p:spPr>
        <p:txBody>
          <a:bodyPr/>
          <a:lstStyle/>
          <a:p>
            <a:pPr algn="ctr"/>
            <a:r>
              <a:rPr lang="tr-TR" altLang="en-US" sz="3400"/>
              <a:t>ANNE İLE İLİŞKİSİ ÜZERİNE ETKİSİ</a:t>
            </a:r>
          </a:p>
        </p:txBody>
      </p:sp>
      <p:sp>
        <p:nvSpPr>
          <p:cNvPr id="91145" name="WordArt 9">
            <a:extLst>
              <a:ext uri="{FF2B5EF4-FFF2-40B4-BE49-F238E27FC236}">
                <a16:creationId xmlns:a16="http://schemas.microsoft.com/office/drawing/2014/main" xmlns="" id="{6804E5B6-EAE4-4AD5-976E-60B6425721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91266" name="Rectangle 130">
            <a:extLst>
              <a:ext uri="{FF2B5EF4-FFF2-40B4-BE49-F238E27FC236}">
                <a16:creationId xmlns:a16="http://schemas.microsoft.com/office/drawing/2014/main" xmlns="" id="{C3485C65-8D9D-4774-B0CA-6343EFCA1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05038"/>
            <a:ext cx="6985000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600">
                <a:latin typeface="Arial" panose="020B0604020202020204" pitchFamily="34" charset="0"/>
              </a:rPr>
              <a:t>TV programlarına göre 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 sz="3600">
                <a:latin typeface="Arial" panose="020B0604020202020204" pitchFamily="34" charset="0"/>
              </a:rPr>
              <a:t>İdeal anne;</a:t>
            </a:r>
          </a:p>
          <a:p>
            <a:pPr>
              <a:buClr>
                <a:srgbClr val="663300"/>
              </a:buClr>
              <a:buSzTx/>
              <a:buFont typeface="Wingdings" panose="05000000000000000000" pitchFamily="2" charset="2"/>
              <a:buChar char="Ë"/>
            </a:pP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  Evin tüm işlerini yapan.</a:t>
            </a:r>
          </a:p>
          <a:p>
            <a:pPr>
              <a:buClr>
                <a:srgbClr val="663300"/>
              </a:buClr>
              <a:buSzTx/>
              <a:buFont typeface="Wingdings" panose="05000000000000000000" pitchFamily="2" charset="2"/>
              <a:buChar char="Ë"/>
            </a:pPr>
            <a:r>
              <a:rPr lang="tr-TR" altLang="en-US" sz="3600">
                <a:latin typeface="Arial" panose="020B0604020202020204" pitchFamily="34" charset="0"/>
              </a:rPr>
              <a:t> </a:t>
            </a: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Babaya ve çocuklara hizmet eden.</a:t>
            </a:r>
          </a:p>
          <a:p>
            <a:pPr>
              <a:buClr>
                <a:srgbClr val="663300"/>
              </a:buClr>
              <a:buSzTx/>
              <a:buFont typeface="Wingdings" panose="05000000000000000000" pitchFamily="2" charset="2"/>
              <a:buChar char="Ë"/>
            </a:pPr>
            <a:r>
              <a:rPr lang="tr-TR" altLang="en-US" sz="3600">
                <a:latin typeface="Arial" panose="020B0604020202020204" pitchFamily="34" charset="0"/>
              </a:rPr>
              <a:t> </a:t>
            </a: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Onların her dediğini yerine getiren.</a:t>
            </a:r>
          </a:p>
          <a:p>
            <a:pPr>
              <a:buClr>
                <a:srgbClr val="663300"/>
              </a:buClr>
              <a:buSzTx/>
              <a:buFont typeface="Wingdings" panose="05000000000000000000" pitchFamily="2" charset="2"/>
              <a:buChar char="Ë"/>
            </a:pPr>
            <a:r>
              <a:rPr lang="tr-TR" altLang="en-US" sz="3600">
                <a:latin typeface="Arial" panose="020B0604020202020204" pitchFamily="34" charset="0"/>
              </a:rPr>
              <a:t> </a:t>
            </a: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Reklamlardaki ürünleri alan ve 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   </a:t>
            </a:r>
            <a:r>
              <a:rPr lang="tr-TR" altLang="en-US" sz="3600">
                <a:latin typeface="Arial" panose="020B0604020202020204" pitchFamily="34" charset="0"/>
              </a:rPr>
              <a:t>  </a:t>
            </a:r>
            <a:r>
              <a:rPr lang="tr-TR" altLang="en-US">
                <a:solidFill>
                  <a:srgbClr val="111111"/>
                </a:solidFill>
                <a:latin typeface="Arial" panose="020B0604020202020204" pitchFamily="34" charset="0"/>
              </a:rPr>
              <a:t>kullanan.</a:t>
            </a:r>
          </a:p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endParaRPr lang="tr-TR" altLang="en-US">
              <a:latin typeface="Arial" panose="020B0604020202020204" pitchFamily="34" charset="0"/>
            </a:endParaRPr>
          </a:p>
        </p:txBody>
      </p:sp>
      <p:pic>
        <p:nvPicPr>
          <p:cNvPr id="91267" name="Picture 131">
            <a:extLst>
              <a:ext uri="{FF2B5EF4-FFF2-40B4-BE49-F238E27FC236}">
                <a16:creationId xmlns:a16="http://schemas.microsoft.com/office/drawing/2014/main" xmlns="" id="{278B51DE-2048-4B62-83DB-15DA765EF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68413"/>
            <a:ext cx="2068513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xmlns="" id="{8B7EB743-0517-47B0-BDB5-66393BEFE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300">
                <a:solidFill>
                  <a:schemeClr val="tx1"/>
                </a:solidFill>
              </a:rPr>
              <a:t/>
            </a:r>
            <a:br>
              <a:rPr lang="tr-TR" altLang="en-US" sz="3300">
                <a:solidFill>
                  <a:schemeClr val="tx1"/>
                </a:solidFill>
              </a:rPr>
            </a:br>
            <a:endParaRPr lang="tr-TR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4390" name="WordArt 6">
            <a:extLst>
              <a:ext uri="{FF2B5EF4-FFF2-40B4-BE49-F238E27FC236}">
                <a16:creationId xmlns:a16="http://schemas.microsoft.com/office/drawing/2014/main" xmlns="" id="{32B41F3C-7AF2-4C0F-B670-AB049820C9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sp>
        <p:nvSpPr>
          <p:cNvPr id="144565" name="Rectangle 181">
            <a:extLst>
              <a:ext uri="{FF2B5EF4-FFF2-40B4-BE49-F238E27FC236}">
                <a16:creationId xmlns:a16="http://schemas.microsoft.com/office/drawing/2014/main" xmlns="" id="{232FAACE-2EBC-45E8-BE84-5E1CD114B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838200"/>
            <a:ext cx="7543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2"/>
              </a:buClr>
              <a:buFont typeface="Monotype Sorts" pitchFamily="2" charset="2"/>
              <a:defRPr kumimoji="1"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algn="ctr">
              <a:buClr>
                <a:schemeClr val="accent2"/>
              </a:buClr>
              <a:buFont typeface="Monotype Sorts" pitchFamily="2" charset="2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ctr">
              <a:buClr>
                <a:schemeClr val="accent2"/>
              </a:buClr>
              <a:buFont typeface="Monotype Sorts" pitchFamily="2" charset="2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ctr"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SzTx/>
              <a:buFont typeface="Monotype Sorts" pitchFamily="2" charset="2"/>
              <a:buNone/>
            </a:pPr>
            <a:endParaRPr lang="tr-TR" altLang="en-US"/>
          </a:p>
        </p:txBody>
      </p:sp>
      <p:sp>
        <p:nvSpPr>
          <p:cNvPr id="144566" name="Rectangle 182">
            <a:extLst>
              <a:ext uri="{FF2B5EF4-FFF2-40B4-BE49-F238E27FC236}">
                <a16:creationId xmlns:a16="http://schemas.microsoft.com/office/drawing/2014/main" xmlns="" id="{3622FC05-01E1-44EF-9928-557A24266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64404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200">
                <a:latin typeface="Arial Black" panose="020B0A04020102020204" pitchFamily="34" charset="0"/>
              </a:rPr>
              <a:t>BABA İLE İLİŞKİSİ ÜZERİNE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200">
                <a:latin typeface="Arial Black" panose="020B0A04020102020204" pitchFamily="34" charset="0"/>
              </a:rPr>
              <a:t> ETKİSİ</a:t>
            </a:r>
          </a:p>
        </p:txBody>
      </p:sp>
      <p:sp>
        <p:nvSpPr>
          <p:cNvPr id="144567" name="Rectangle 183">
            <a:extLst>
              <a:ext uri="{FF2B5EF4-FFF2-40B4-BE49-F238E27FC236}">
                <a16:creationId xmlns:a16="http://schemas.microsoft.com/office/drawing/2014/main" xmlns="" id="{C508CC18-3313-4B06-85C2-B6E85BEAD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33600"/>
            <a:ext cx="7920037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CC00FF"/>
              </a:buClr>
              <a:buSzTx/>
              <a:buFont typeface="Wingdings" panose="05000000000000000000" pitchFamily="2" charset="2"/>
              <a:buNone/>
            </a:pPr>
            <a:endParaRPr lang="tr-TR" altLang="en-US" sz="3300">
              <a:solidFill>
                <a:srgbClr val="333300"/>
              </a:solidFill>
              <a:latin typeface="Arial" panose="020B0604020202020204" pitchFamily="34" charset="0"/>
            </a:endParaRPr>
          </a:p>
          <a:p>
            <a:pPr>
              <a:buSzTx/>
              <a:buFont typeface="Wingdings" panose="05000000000000000000" pitchFamily="2" charset="2"/>
              <a:buChar char="F"/>
            </a:pPr>
            <a:r>
              <a:rPr lang="tr-TR" altLang="en-US" sz="3600">
                <a:solidFill>
                  <a:srgbClr val="333300"/>
                </a:solidFill>
                <a:latin typeface="Arial" panose="020B0604020202020204" pitchFamily="34" charset="0"/>
              </a:rPr>
              <a:t> </a:t>
            </a: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Çalışır,para kazanır.</a:t>
            </a:r>
          </a:p>
          <a:p>
            <a:pP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latin typeface="Arial" panose="020B0604020202020204" pitchFamily="34" charset="0"/>
              </a:rPr>
              <a:t> </a:t>
            </a: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Evin ihtiyacını giderir.</a:t>
            </a:r>
          </a:p>
          <a:p>
            <a:pP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Evde ayaklarını uzatır </a:t>
            </a:r>
          </a:p>
          <a:p>
            <a:pPr>
              <a:buSzTx/>
              <a:buFont typeface="Wingdings" panose="05000000000000000000" pitchFamily="2" charset="2"/>
              <a:buNone/>
            </a:pP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   TV seyreder,emir verir.</a:t>
            </a:r>
          </a:p>
          <a:p>
            <a:pP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Tüm işleri hanımından bekler.</a:t>
            </a:r>
          </a:p>
          <a:p>
            <a:pPr>
              <a:buSzTx/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333300"/>
                </a:solidFill>
                <a:latin typeface="Arial" panose="020B0604020202020204" pitchFamily="34" charset="0"/>
              </a:rPr>
              <a:t>Ailenin güven ve namusundan sorumlu.</a:t>
            </a:r>
          </a:p>
        </p:txBody>
      </p:sp>
      <p:sp>
        <p:nvSpPr>
          <p:cNvPr id="144568" name="Rectangle 184">
            <a:extLst>
              <a:ext uri="{FF2B5EF4-FFF2-40B4-BE49-F238E27FC236}">
                <a16:creationId xmlns:a16="http://schemas.microsoft.com/office/drawing/2014/main" xmlns="" id="{A5551652-58A6-4BEC-B104-E0D6EA922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57338"/>
            <a:ext cx="47529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600">
                <a:latin typeface="Arial" panose="020B0604020202020204" pitchFamily="34" charset="0"/>
              </a:rPr>
              <a:t>TV programlarına göre ideal baba;</a:t>
            </a:r>
          </a:p>
        </p:txBody>
      </p:sp>
      <p:pic>
        <p:nvPicPr>
          <p:cNvPr id="144577" name="Picture 193">
            <a:extLst>
              <a:ext uri="{FF2B5EF4-FFF2-40B4-BE49-F238E27FC236}">
                <a16:creationId xmlns:a16="http://schemas.microsoft.com/office/drawing/2014/main" xmlns="" id="{E18F005B-9145-4D54-A430-14B9263A4A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56325" y="2133600"/>
            <a:ext cx="2592388" cy="30241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0"/>
                                        <p:tgtEl>
                                          <p:spTgt spid="14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3000"/>
                                        <p:tgtEl>
                                          <p:spTgt spid="14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3000"/>
                                        <p:tgtEl>
                                          <p:spTgt spid="144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3000"/>
                                        <p:tgtEl>
                                          <p:spTgt spid="144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3000"/>
                                        <p:tgtEl>
                                          <p:spTgt spid="144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3000"/>
                                        <p:tgtEl>
                                          <p:spTgt spid="1445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6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xmlns="" id="{33E9B8C0-0BDD-4282-870F-E86DCE9270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/>
              <a:t>	</a:t>
            </a:r>
            <a:endParaRPr lang="tr-TR" altLang="en-US" sz="6500" b="1">
              <a:latin typeface="Latha" panose="020B0604020202020204" pitchFamily="34" charset="0"/>
            </a:endParaRPr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xmlns="" id="{0A2CD91E-66F7-4695-81F6-FD53738025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692150"/>
            <a:ext cx="6859587" cy="115093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tr-TR" altLang="en-US"/>
              <a:t>ŞİDDET EĞİLİMLERİNE </a:t>
            </a:r>
          </a:p>
          <a:p>
            <a:pPr algn="ctr">
              <a:lnSpc>
                <a:spcPct val="90000"/>
              </a:lnSpc>
            </a:pPr>
            <a:r>
              <a:rPr lang="tr-TR" altLang="en-US"/>
              <a:t>ETKİSİ</a:t>
            </a:r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xmlns="" id="{6D70095A-6EF6-43A3-A71D-300CEDC44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tr-TR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161799" name="WordArt 7">
            <a:extLst>
              <a:ext uri="{FF2B5EF4-FFF2-40B4-BE49-F238E27FC236}">
                <a16:creationId xmlns:a16="http://schemas.microsoft.com/office/drawing/2014/main" xmlns="" id="{13649989-0EF5-4A7B-821B-E90C64ADF1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sz="1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 ve ÇOCUK</a:t>
            </a:r>
          </a:p>
        </p:txBody>
      </p:sp>
      <p:grpSp>
        <p:nvGrpSpPr>
          <p:cNvPr id="162023" name="Group 231">
            <a:extLst>
              <a:ext uri="{FF2B5EF4-FFF2-40B4-BE49-F238E27FC236}">
                <a16:creationId xmlns:a16="http://schemas.microsoft.com/office/drawing/2014/main" xmlns="" id="{2F1EF8D9-D33C-4559-96B2-D52C48DDB12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565400"/>
            <a:ext cx="5545138" cy="4292600"/>
            <a:chOff x="612" y="1616"/>
            <a:chExt cx="3493" cy="2704"/>
          </a:xfrm>
        </p:grpSpPr>
        <p:pic>
          <p:nvPicPr>
            <p:cNvPr id="161800" name="Picture 8">
              <a:extLst>
                <a:ext uri="{FF2B5EF4-FFF2-40B4-BE49-F238E27FC236}">
                  <a16:creationId xmlns:a16="http://schemas.microsoft.com/office/drawing/2014/main" xmlns="" id="{82945D92-2589-4DA3-B433-E2D6EEC6BA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616"/>
              <a:ext cx="3448" cy="2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1832" name="Group 40">
              <a:extLst>
                <a:ext uri="{FF2B5EF4-FFF2-40B4-BE49-F238E27FC236}">
                  <a16:creationId xmlns:a16="http://schemas.microsoft.com/office/drawing/2014/main" xmlns="" id="{B829A76A-8562-411F-BE60-C15465AE4A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6" y="1706"/>
              <a:ext cx="1679" cy="1134"/>
              <a:chOff x="3606" y="2704"/>
              <a:chExt cx="2042" cy="1391"/>
            </a:xfrm>
          </p:grpSpPr>
          <p:sp>
            <p:nvSpPr>
              <p:cNvPr id="161817" name="Rectangle 25">
                <a:extLst>
                  <a:ext uri="{FF2B5EF4-FFF2-40B4-BE49-F238E27FC236}">
                    <a16:creationId xmlns:a16="http://schemas.microsoft.com/office/drawing/2014/main" xmlns="" id="{D0326187-7248-483C-81BE-4B763F17B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6" y="2939"/>
                <a:ext cx="1429" cy="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18" name="Rectangle 26">
                <a:extLst>
                  <a:ext uri="{FF2B5EF4-FFF2-40B4-BE49-F238E27FC236}">
                    <a16:creationId xmlns:a16="http://schemas.microsoft.com/office/drawing/2014/main" xmlns="" id="{22717A13-32B7-4CE3-92AE-34A176C94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7" y="2939"/>
                <a:ext cx="1157" cy="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19" name="Rectangle 27">
                <a:extLst>
                  <a:ext uri="{FF2B5EF4-FFF2-40B4-BE49-F238E27FC236}">
                    <a16:creationId xmlns:a16="http://schemas.microsoft.com/office/drawing/2014/main" xmlns="" id="{84DDEDA9-1A31-4FAC-BE69-24C8CE267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7" y="2704"/>
                <a:ext cx="1701" cy="1391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0" name="AutoShape 28">
                <a:extLst>
                  <a:ext uri="{FF2B5EF4-FFF2-40B4-BE49-F238E27FC236}">
                    <a16:creationId xmlns:a16="http://schemas.microsoft.com/office/drawing/2014/main" xmlns="" id="{3AA987CB-8109-4DB2-97CE-7C6DF8F50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" y="2732"/>
                <a:ext cx="1056" cy="129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tr-TR" altLang="en-US" sz="2400">
                  <a:latin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tr-TR" altLang="en-US" sz="100">
                  <a:latin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tr-TR" altLang="en-US" sz="2000">
                    <a:latin typeface="Times New Roman" panose="02020603050405020304" pitchFamily="18" charset="0"/>
                  </a:rPr>
                  <a:t>DANDİK TV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tr-TR" altLang="en-US" sz="2000">
                  <a:latin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tr-TR" altLang="en-US" sz="500">
                  <a:latin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tr-TR" altLang="en-US" sz="5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1821" name="Rectangle 29">
                <a:extLst>
                  <a:ext uri="{FF2B5EF4-FFF2-40B4-BE49-F238E27FC236}">
                    <a16:creationId xmlns:a16="http://schemas.microsoft.com/office/drawing/2014/main" xmlns="" id="{4F172717-5949-4DFF-9671-010AB0F29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4" y="2763"/>
                <a:ext cx="306" cy="1233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2" name="Line 30">
                <a:extLst>
                  <a:ext uri="{FF2B5EF4-FFF2-40B4-BE49-F238E27FC236}">
                    <a16:creationId xmlns:a16="http://schemas.microsoft.com/office/drawing/2014/main" xmlns="" id="{3ED2CE3D-3181-4FB8-8222-E1C599522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3135"/>
                <a:ext cx="3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3" name="Line 31">
                <a:extLst>
                  <a:ext uri="{FF2B5EF4-FFF2-40B4-BE49-F238E27FC236}">
                    <a16:creationId xmlns:a16="http://schemas.microsoft.com/office/drawing/2014/main" xmlns="" id="{DA654EC7-9215-49F8-BC7D-B27609F733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3330"/>
                <a:ext cx="3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4" name="Line 32">
                <a:extLst>
                  <a:ext uri="{FF2B5EF4-FFF2-40B4-BE49-F238E27FC236}">
                    <a16:creationId xmlns:a16="http://schemas.microsoft.com/office/drawing/2014/main" xmlns="" id="{1B56660D-CA03-4A54-B0B8-02944C998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3212"/>
                <a:ext cx="3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5" name="Line 33">
                <a:extLst>
                  <a:ext uri="{FF2B5EF4-FFF2-40B4-BE49-F238E27FC236}">
                    <a16:creationId xmlns:a16="http://schemas.microsoft.com/office/drawing/2014/main" xmlns="" id="{9AE11606-F60A-4E68-9548-5836AA064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3212"/>
                <a:ext cx="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6" name="Line 34">
                <a:extLst>
                  <a:ext uri="{FF2B5EF4-FFF2-40B4-BE49-F238E27FC236}">
                    <a16:creationId xmlns:a16="http://schemas.microsoft.com/office/drawing/2014/main" xmlns="" id="{1A4A1B1F-BA74-40FF-9325-9506F7078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3056"/>
                <a:ext cx="3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7" name="Oval 35">
                <a:extLst>
                  <a:ext uri="{FF2B5EF4-FFF2-40B4-BE49-F238E27FC236}">
                    <a16:creationId xmlns:a16="http://schemas.microsoft.com/office/drawing/2014/main" xmlns="" id="{2DF3EB35-96D2-410B-8A8F-A23A6AFC0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4" y="3487"/>
                <a:ext cx="170" cy="5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28" name="Oval 36">
                <a:extLst>
                  <a:ext uri="{FF2B5EF4-FFF2-40B4-BE49-F238E27FC236}">
                    <a16:creationId xmlns:a16="http://schemas.microsoft.com/office/drawing/2014/main" xmlns="" id="{888E2572-C137-416F-BD27-351219035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4" y="3644"/>
                <a:ext cx="170" cy="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1829" name="AutoShape 37">
                <a:extLst>
                  <a:ext uri="{FF2B5EF4-FFF2-40B4-BE49-F238E27FC236}">
                    <a16:creationId xmlns:a16="http://schemas.microsoft.com/office/drawing/2014/main" xmlns="" id="{E2C5ABA7-B743-4438-9835-E0608D13BE9C}"/>
                  </a:ext>
                </a:extLst>
              </p:cNvPr>
              <p:cNvCxnSpPr>
                <a:cxnSpLocks noChangeShapeType="1"/>
                <a:endCxn id="161821" idx="2"/>
              </p:cNvCxnSpPr>
              <p:nvPr/>
            </p:nvCxnSpPr>
            <p:spPr bwMode="auto">
              <a:xfrm>
                <a:off x="5274" y="3878"/>
                <a:ext cx="153" cy="11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1830" name="Line 38">
                <a:extLst>
                  <a:ext uri="{FF2B5EF4-FFF2-40B4-BE49-F238E27FC236}">
                    <a16:creationId xmlns:a16="http://schemas.microsoft.com/office/drawing/2014/main" xmlns="" id="{091EBF91-5E43-4C02-9F6D-A046D64AC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4" y="2939"/>
                <a:ext cx="3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6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ÇAĞDAŞ PORTRE">
  <a:themeElements>
    <a:clrScheme name="ÇAĞDAŞ PORTR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ÇAĞDAŞ PORTR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25000"/>
          <a:buFont typeface="Wingdings" panose="05000000000000000000" pitchFamily="2" charset="2"/>
          <a:buChar char="Ü"/>
          <a:tabLst/>
          <a:defRPr kumimoji="1" lang="en-US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25000"/>
          <a:buFont typeface="Wingdings" panose="05000000000000000000" pitchFamily="2" charset="2"/>
          <a:buChar char="Ü"/>
          <a:tabLst/>
          <a:defRPr kumimoji="1" lang="en-US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ÇAĞDAŞ PORTR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Office\Templates\Sunu Tasarımları\ÇAĞDAŞ PORTRE.POT</Template>
  <TotalTime>2162</TotalTime>
  <Words>702</Words>
  <Application>Microsoft Office PowerPoint</Application>
  <PresentationFormat>Ekran Gösterisi (4:3)</PresentationFormat>
  <Paragraphs>179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5" baseType="lpstr">
      <vt:lpstr>ÇAĞDAŞ PORTRE</vt:lpstr>
      <vt:lpstr>Bit Eşlem Resmi</vt:lpstr>
      <vt:lpstr> </vt:lpstr>
      <vt:lpstr> </vt:lpstr>
      <vt:lpstr>TELEVİZYON İZLEME SÜRESİ</vt:lpstr>
      <vt:lpstr> </vt:lpstr>
      <vt:lpstr>TÜKETİM TOPLUMU BİREYİ OLMALARI ÜZERİNE ETKİLERİ</vt:lpstr>
      <vt:lpstr> </vt:lpstr>
      <vt:lpstr> </vt:lpstr>
      <vt:lpstr> </vt:lpstr>
      <vt:lpstr> </vt:lpstr>
      <vt:lpstr>Slayt 10</vt:lpstr>
      <vt:lpstr>      ÇİZGİ FİLMLER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ŞİKAYET NUMARALARI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okul</dc:creator>
  <cp:lastModifiedBy>okul</cp:lastModifiedBy>
  <cp:revision>127</cp:revision>
  <dcterms:created xsi:type="dcterms:W3CDTF">1601-01-01T00:00:00Z</dcterms:created>
  <dcterms:modified xsi:type="dcterms:W3CDTF">2021-06-17T15:34:14Z</dcterms:modified>
</cp:coreProperties>
</file>